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7"/>
  </p:notesMasterIdLst>
  <p:sldIdLst>
    <p:sldId id="256" r:id="rId5"/>
    <p:sldId id="257" r:id="rId6"/>
    <p:sldId id="258" r:id="rId7"/>
    <p:sldId id="259" r:id="rId8"/>
    <p:sldId id="260" r:id="rId9"/>
    <p:sldId id="261" r:id="rId10"/>
    <p:sldId id="262" r:id="rId11"/>
    <p:sldId id="263" r:id="rId12"/>
    <p:sldId id="271" r:id="rId13"/>
    <p:sldId id="272" r:id="rId14"/>
    <p:sldId id="273" r:id="rId15"/>
    <p:sldId id="274" r:id="rId16"/>
    <p:sldId id="275" r:id="rId17"/>
    <p:sldId id="276" r:id="rId18"/>
    <p:sldId id="277" r:id="rId19"/>
    <p:sldId id="270" r:id="rId20"/>
    <p:sldId id="264" r:id="rId21"/>
    <p:sldId id="265" r:id="rId22"/>
    <p:sldId id="266" r:id="rId23"/>
    <p:sldId id="267" r:id="rId24"/>
    <p:sldId id="268" r:id="rId25"/>
    <p:sldId id="269" r:id="rId26"/>
  </p:sldIdLst>
  <p:sldSz cx="12192000" cy="6858000"/>
  <p:notesSz cx="6858000" cy="9144000"/>
  <p:embeddedFontLst>
    <p:embeddedFont>
      <p:font typeface="Century Gothic" panose="020B0502020202020204" pitchFamily="34" charset="0"/>
      <p:regular r:id="rId28"/>
      <p:bold r:id="rId29"/>
      <p:italic r:id="rId30"/>
      <p:boldItalic r:id="rId31"/>
    </p:embeddedFont>
  </p:embeddedFontLst>
  <p:custDataLst>
    <p:tags r:id="rId3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C29451-45B7-474D-B8BC-5A536A335860}" v="73" dt="2024-06-19T23:31:26.420"/>
    <p1510:client id="{F4A35F16-3BDA-E336-ACFE-224E8DAFE4F1}" v="3004" dt="2024-06-19T03:19:45.094"/>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879" autoAdjust="0"/>
  </p:normalViewPr>
  <p:slideViewPr>
    <p:cSldViewPr snapToGrid="0">
      <p:cViewPr varScale="1">
        <p:scale>
          <a:sx n="57" d="100"/>
          <a:sy n="57" d="100"/>
        </p:scale>
        <p:origin x="123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customschemas.google.com/relationships/presentationmetadata" Target="metadata"/><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ury, Dominic" userId="S::dominic.drury@snhu.edu::711eba29-a7ab-4378-b67f-4afd2e2b197b" providerId="AD" clId="Web-{F4A35F16-3BDA-E336-ACFE-224E8DAFE4F1}"/>
    <pc:docChg chg="addSld delSld modSld">
      <pc:chgData name="Drury, Dominic" userId="S::dominic.drury@snhu.edu::711eba29-a7ab-4378-b67f-4afd2e2b197b" providerId="AD" clId="Web-{F4A35F16-3BDA-E336-ACFE-224E8DAFE4F1}" dt="2024-06-19T03:19:44.547" v="8884"/>
      <pc:docMkLst>
        <pc:docMk/>
      </pc:docMkLst>
      <pc:sldChg chg="modSp modNotes">
        <pc:chgData name="Drury, Dominic" userId="S::dominic.drury@snhu.edu::711eba29-a7ab-4378-b67f-4afd2e2b197b" providerId="AD" clId="Web-{F4A35F16-3BDA-E336-ACFE-224E8DAFE4F1}" dt="2024-06-19T03:12:55.688" v="8581"/>
        <pc:sldMkLst>
          <pc:docMk/>
          <pc:sldMk cId="0" sldId="256"/>
        </pc:sldMkLst>
        <pc:spChg chg="mod">
          <ac:chgData name="Drury, Dominic" userId="S::dominic.drury@snhu.edu::711eba29-a7ab-4378-b67f-4afd2e2b197b" providerId="AD" clId="Web-{F4A35F16-3BDA-E336-ACFE-224E8DAFE4F1}" dt="2024-06-18T20:30:51.630" v="6" actId="20577"/>
          <ac:spMkLst>
            <pc:docMk/>
            <pc:sldMk cId="0" sldId="256"/>
            <ac:spMk id="145" creationId="{00000000-0000-0000-0000-000000000000}"/>
          </ac:spMkLst>
        </pc:spChg>
      </pc:sldChg>
      <pc:sldChg chg="modSp modNotes">
        <pc:chgData name="Drury, Dominic" userId="S::dominic.drury@snhu.edu::711eba29-a7ab-4378-b67f-4afd2e2b197b" providerId="AD" clId="Web-{F4A35F16-3BDA-E336-ACFE-224E8DAFE4F1}" dt="2024-06-19T03:13:30.877" v="8582"/>
        <pc:sldMkLst>
          <pc:docMk/>
          <pc:sldMk cId="0" sldId="257"/>
        </pc:sldMkLst>
        <pc:spChg chg="mod">
          <ac:chgData name="Drury, Dominic" userId="S::dominic.drury@snhu.edu::711eba29-a7ab-4378-b67f-4afd2e2b197b" providerId="AD" clId="Web-{F4A35F16-3BDA-E336-ACFE-224E8DAFE4F1}" dt="2024-06-18T20:34:26.189" v="63" actId="20577"/>
          <ac:spMkLst>
            <pc:docMk/>
            <pc:sldMk cId="0" sldId="257"/>
            <ac:spMk id="152" creationId="{00000000-0000-0000-0000-000000000000}"/>
          </ac:spMkLst>
        </pc:spChg>
      </pc:sldChg>
      <pc:sldChg chg="modSp modNotes">
        <pc:chgData name="Drury, Dominic" userId="S::dominic.drury@snhu.edu::711eba29-a7ab-4378-b67f-4afd2e2b197b" providerId="AD" clId="Web-{F4A35F16-3BDA-E336-ACFE-224E8DAFE4F1}" dt="2024-06-18T21:42:24.636" v="3069"/>
        <pc:sldMkLst>
          <pc:docMk/>
          <pc:sldMk cId="0" sldId="258"/>
        </pc:sldMkLst>
        <pc:spChg chg="mod">
          <ac:chgData name="Drury, Dominic" userId="S::dominic.drury@snhu.edu::711eba29-a7ab-4378-b67f-4afd2e2b197b" providerId="AD" clId="Web-{F4A35F16-3BDA-E336-ACFE-224E8DAFE4F1}" dt="2024-06-18T21:07:20.348" v="623" actId="20577"/>
          <ac:spMkLst>
            <pc:docMk/>
            <pc:sldMk cId="0" sldId="258"/>
            <ac:spMk id="160" creationId="{00000000-0000-0000-0000-000000000000}"/>
          </ac:spMkLst>
        </pc:spChg>
        <pc:graphicFrameChg chg="mod modGraphic">
          <ac:chgData name="Drury, Dominic" userId="S::dominic.drury@snhu.edu::711eba29-a7ab-4378-b67f-4afd2e2b197b" providerId="AD" clId="Web-{F4A35F16-3BDA-E336-ACFE-224E8DAFE4F1}" dt="2024-06-18T21:12:50.906" v="885"/>
          <ac:graphicFrameMkLst>
            <pc:docMk/>
            <pc:sldMk cId="0" sldId="258"/>
            <ac:graphicFrameMk id="161" creationId="{00000000-0000-0000-0000-000000000000}"/>
          </ac:graphicFrameMkLst>
        </pc:graphicFrameChg>
      </pc:sldChg>
      <pc:sldChg chg="modSp modNotes">
        <pc:chgData name="Drury, Dominic" userId="S::dominic.drury@snhu.edu::711eba29-a7ab-4378-b67f-4afd2e2b197b" providerId="AD" clId="Web-{F4A35F16-3BDA-E336-ACFE-224E8DAFE4F1}" dt="2024-06-18T21:49:58.995" v="3426" actId="20577"/>
        <pc:sldMkLst>
          <pc:docMk/>
          <pc:sldMk cId="0" sldId="259"/>
        </pc:sldMkLst>
        <pc:spChg chg="mod">
          <ac:chgData name="Drury, Dominic" userId="S::dominic.drury@snhu.edu::711eba29-a7ab-4378-b67f-4afd2e2b197b" providerId="AD" clId="Web-{F4A35F16-3BDA-E336-ACFE-224E8DAFE4F1}" dt="2024-06-18T21:49:58.995" v="3426" actId="20577"/>
          <ac:spMkLst>
            <pc:docMk/>
            <pc:sldMk cId="0" sldId="259"/>
            <ac:spMk id="168" creationId="{00000000-0000-0000-0000-000000000000}"/>
          </ac:spMkLst>
        </pc:spChg>
      </pc:sldChg>
      <pc:sldChg chg="modSp modNotes">
        <pc:chgData name="Drury, Dominic" userId="S::dominic.drury@snhu.edu::711eba29-a7ab-4378-b67f-4afd2e2b197b" providerId="AD" clId="Web-{F4A35F16-3BDA-E336-ACFE-224E8DAFE4F1}" dt="2024-06-18T22:19:32.772" v="4417"/>
        <pc:sldMkLst>
          <pc:docMk/>
          <pc:sldMk cId="0" sldId="260"/>
        </pc:sldMkLst>
        <pc:spChg chg="mod">
          <ac:chgData name="Drury, Dominic" userId="S::dominic.drury@snhu.edu::711eba29-a7ab-4378-b67f-4afd2e2b197b" providerId="AD" clId="Web-{F4A35F16-3BDA-E336-ACFE-224E8DAFE4F1}" dt="2024-06-18T22:15:31.967" v="4359" actId="20577"/>
          <ac:spMkLst>
            <pc:docMk/>
            <pc:sldMk cId="0" sldId="260"/>
            <ac:spMk id="175" creationId="{00000000-0000-0000-0000-000000000000}"/>
          </ac:spMkLst>
        </pc:spChg>
      </pc:sldChg>
      <pc:sldChg chg="modSp modNotes">
        <pc:chgData name="Drury, Dominic" userId="S::dominic.drury@snhu.edu::711eba29-a7ab-4378-b67f-4afd2e2b197b" providerId="AD" clId="Web-{F4A35F16-3BDA-E336-ACFE-224E8DAFE4F1}" dt="2024-06-19T03:14:34.270" v="8587"/>
        <pc:sldMkLst>
          <pc:docMk/>
          <pc:sldMk cId="0" sldId="261"/>
        </pc:sldMkLst>
        <pc:spChg chg="mod">
          <ac:chgData name="Drury, Dominic" userId="S::dominic.drury@snhu.edu::711eba29-a7ab-4378-b67f-4afd2e2b197b" providerId="AD" clId="Web-{F4A35F16-3BDA-E336-ACFE-224E8DAFE4F1}" dt="2024-06-18T22:22:07.855" v="4562" actId="20577"/>
          <ac:spMkLst>
            <pc:docMk/>
            <pc:sldMk cId="0" sldId="261"/>
            <ac:spMk id="182" creationId="{00000000-0000-0000-0000-000000000000}"/>
          </ac:spMkLst>
        </pc:spChg>
      </pc:sldChg>
      <pc:sldChg chg="modSp modNotes">
        <pc:chgData name="Drury, Dominic" userId="S::dominic.drury@snhu.edu::711eba29-a7ab-4378-b67f-4afd2e2b197b" providerId="AD" clId="Web-{F4A35F16-3BDA-E336-ACFE-224E8DAFE4F1}" dt="2024-06-18T22:25:18.142" v="4729"/>
        <pc:sldMkLst>
          <pc:docMk/>
          <pc:sldMk cId="0" sldId="262"/>
        </pc:sldMkLst>
        <pc:spChg chg="mod">
          <ac:chgData name="Drury, Dominic" userId="S::dominic.drury@snhu.edu::711eba29-a7ab-4378-b67f-4afd2e2b197b" providerId="AD" clId="Web-{F4A35F16-3BDA-E336-ACFE-224E8DAFE4F1}" dt="2024-06-18T22:24:39.516" v="4705" actId="20577"/>
          <ac:spMkLst>
            <pc:docMk/>
            <pc:sldMk cId="0" sldId="262"/>
            <ac:spMk id="189" creationId="{00000000-0000-0000-0000-000000000000}"/>
          </ac:spMkLst>
        </pc:spChg>
      </pc:sldChg>
      <pc:sldChg chg="addSp delSp modSp modNotes">
        <pc:chgData name="Drury, Dominic" userId="S::dominic.drury@snhu.edu::711eba29-a7ab-4378-b67f-4afd2e2b197b" providerId="AD" clId="Web-{F4A35F16-3BDA-E336-ACFE-224E8DAFE4F1}" dt="2024-06-19T03:02:30.447" v="7705"/>
        <pc:sldMkLst>
          <pc:docMk/>
          <pc:sldMk cId="0" sldId="263"/>
        </pc:sldMkLst>
        <pc:spChg chg="mod">
          <ac:chgData name="Drury, Dominic" userId="S::dominic.drury@snhu.edu::711eba29-a7ab-4378-b67f-4afd2e2b197b" providerId="AD" clId="Web-{F4A35F16-3BDA-E336-ACFE-224E8DAFE4F1}" dt="2024-06-19T01:17:34.478" v="4753" actId="20577"/>
          <ac:spMkLst>
            <pc:docMk/>
            <pc:sldMk cId="0" sldId="263"/>
            <ac:spMk id="195" creationId="{00000000-0000-0000-0000-000000000000}"/>
          </ac:spMkLst>
        </pc:spChg>
        <pc:spChg chg="del mod">
          <ac:chgData name="Drury, Dominic" userId="S::dominic.drury@snhu.edu::711eba29-a7ab-4378-b67f-4afd2e2b197b" providerId="AD" clId="Web-{F4A35F16-3BDA-E336-ACFE-224E8DAFE4F1}" dt="2024-06-18T22:50:31.722" v="4737"/>
          <ac:spMkLst>
            <pc:docMk/>
            <pc:sldMk cId="0" sldId="263"/>
            <ac:spMk id="196" creationId="{00000000-0000-0000-0000-000000000000}"/>
          </ac:spMkLst>
        </pc:spChg>
        <pc:picChg chg="add del mod">
          <ac:chgData name="Drury, Dominic" userId="S::dominic.drury@snhu.edu::711eba29-a7ab-4378-b67f-4afd2e2b197b" providerId="AD" clId="Web-{F4A35F16-3BDA-E336-ACFE-224E8DAFE4F1}" dt="2024-06-19T01:15:16.301" v="4746"/>
          <ac:picMkLst>
            <pc:docMk/>
            <pc:sldMk cId="0" sldId="263"/>
            <ac:picMk id="2" creationId="{5FDB8734-C811-8E97-879A-47350893E15D}"/>
          </ac:picMkLst>
        </pc:picChg>
        <pc:picChg chg="add del mod">
          <ac:chgData name="Drury, Dominic" userId="S::dominic.drury@snhu.edu::711eba29-a7ab-4378-b67f-4afd2e2b197b" providerId="AD" clId="Web-{F4A35F16-3BDA-E336-ACFE-224E8DAFE4F1}" dt="2024-06-19T01:16:57.929" v="4749"/>
          <ac:picMkLst>
            <pc:docMk/>
            <pc:sldMk cId="0" sldId="263"/>
            <ac:picMk id="3" creationId="{63D8FE50-17B0-EDEA-55C3-6704350CA62B}"/>
          </ac:picMkLst>
        </pc:picChg>
        <pc:picChg chg="add del mod">
          <ac:chgData name="Drury, Dominic" userId="S::dominic.drury@snhu.edu::711eba29-a7ab-4378-b67f-4afd2e2b197b" providerId="AD" clId="Web-{F4A35F16-3BDA-E336-ACFE-224E8DAFE4F1}" dt="2024-06-19T01:26:27.755" v="5075"/>
          <ac:picMkLst>
            <pc:docMk/>
            <pc:sldMk cId="0" sldId="263"/>
            <ac:picMk id="4" creationId="{56BC9292-4347-6A3A-06EC-ACE1DCFB137F}"/>
          </ac:picMkLst>
        </pc:picChg>
        <pc:picChg chg="add mod">
          <ac:chgData name="Drury, Dominic" userId="S::dominic.drury@snhu.edu::711eba29-a7ab-4378-b67f-4afd2e2b197b" providerId="AD" clId="Web-{F4A35F16-3BDA-E336-ACFE-224E8DAFE4F1}" dt="2024-06-19T02:33:47.401" v="7644" actId="1076"/>
          <ac:picMkLst>
            <pc:docMk/>
            <pc:sldMk cId="0" sldId="263"/>
            <ac:picMk id="5" creationId="{4257226A-FEF7-7C38-FCF8-97DAE6E9FE8C}"/>
          </ac:picMkLst>
        </pc:picChg>
        <pc:picChg chg="add mod">
          <ac:chgData name="Drury, Dominic" userId="S::dominic.drury@snhu.edu::711eba29-a7ab-4378-b67f-4afd2e2b197b" providerId="AD" clId="Web-{F4A35F16-3BDA-E336-ACFE-224E8DAFE4F1}" dt="2024-06-19T02:49:14.966" v="7648" actId="14100"/>
          <ac:picMkLst>
            <pc:docMk/>
            <pc:sldMk cId="0" sldId="263"/>
            <ac:picMk id="6" creationId="{58D199EE-9997-AEF1-D952-E613E1CC2CBE}"/>
          </ac:picMkLst>
        </pc:picChg>
      </pc:sldChg>
      <pc:sldChg chg="modNotes">
        <pc:chgData name="Drury, Dominic" userId="S::dominic.drury@snhu.edu::711eba29-a7ab-4378-b67f-4afd2e2b197b" providerId="AD" clId="Web-{F4A35F16-3BDA-E336-ACFE-224E8DAFE4F1}" dt="2024-06-19T01:36:50.121" v="5357"/>
        <pc:sldMkLst>
          <pc:docMk/>
          <pc:sldMk cId="0" sldId="264"/>
        </pc:sldMkLst>
      </pc:sldChg>
      <pc:sldChg chg="modSp modNotes">
        <pc:chgData name="Drury, Dominic" userId="S::dominic.drury@snhu.edu::711eba29-a7ab-4378-b67f-4afd2e2b197b" providerId="AD" clId="Web-{F4A35F16-3BDA-E336-ACFE-224E8DAFE4F1}" dt="2024-06-19T01:47:14.707" v="5683" actId="20577"/>
        <pc:sldMkLst>
          <pc:docMk/>
          <pc:sldMk cId="0" sldId="265"/>
        </pc:sldMkLst>
        <pc:spChg chg="mod">
          <ac:chgData name="Drury, Dominic" userId="S::dominic.drury@snhu.edu::711eba29-a7ab-4378-b67f-4afd2e2b197b" providerId="AD" clId="Web-{F4A35F16-3BDA-E336-ACFE-224E8DAFE4F1}" dt="2024-06-19T01:47:14.707" v="5683" actId="20577"/>
          <ac:spMkLst>
            <pc:docMk/>
            <pc:sldMk cId="0" sldId="265"/>
            <ac:spMk id="210" creationId="{00000000-0000-0000-0000-000000000000}"/>
          </ac:spMkLst>
        </pc:spChg>
      </pc:sldChg>
      <pc:sldChg chg="addSp delSp modSp modNotes">
        <pc:chgData name="Drury, Dominic" userId="S::dominic.drury@snhu.edu::711eba29-a7ab-4378-b67f-4afd2e2b197b" providerId="AD" clId="Web-{F4A35F16-3BDA-E336-ACFE-224E8DAFE4F1}" dt="2024-06-19T02:03:39.023" v="6688"/>
        <pc:sldMkLst>
          <pc:docMk/>
          <pc:sldMk cId="0" sldId="266"/>
        </pc:sldMkLst>
        <pc:spChg chg="del mod">
          <ac:chgData name="Drury, Dominic" userId="S::dominic.drury@snhu.edu::711eba29-a7ab-4378-b67f-4afd2e2b197b" providerId="AD" clId="Web-{F4A35F16-3BDA-E336-ACFE-224E8DAFE4F1}" dt="2024-06-19T01:47:53.645" v="5689"/>
          <ac:spMkLst>
            <pc:docMk/>
            <pc:sldMk cId="0" sldId="266"/>
            <ac:spMk id="217" creationId="{00000000-0000-0000-0000-000000000000}"/>
          </ac:spMkLst>
        </pc:spChg>
        <pc:graphicFrameChg chg="add mod modGraphic">
          <ac:chgData name="Drury, Dominic" userId="S::dominic.drury@snhu.edu::711eba29-a7ab-4378-b67f-4afd2e2b197b" providerId="AD" clId="Web-{F4A35F16-3BDA-E336-ACFE-224E8DAFE4F1}" dt="2024-06-19T02:00:20.422" v="6400"/>
          <ac:graphicFrameMkLst>
            <pc:docMk/>
            <pc:sldMk cId="0" sldId="266"/>
            <ac:graphicFrameMk id="2" creationId="{A9274240-0D3A-0269-02E0-7DB963BAC9C4}"/>
          </ac:graphicFrameMkLst>
        </pc:graphicFrameChg>
      </pc:sldChg>
      <pc:sldChg chg="modSp modNotes">
        <pc:chgData name="Drury, Dominic" userId="S::dominic.drury@snhu.edu::711eba29-a7ab-4378-b67f-4afd2e2b197b" providerId="AD" clId="Web-{F4A35F16-3BDA-E336-ACFE-224E8DAFE4F1}" dt="2024-06-19T03:19:44.547" v="8884"/>
        <pc:sldMkLst>
          <pc:docMk/>
          <pc:sldMk cId="0" sldId="267"/>
        </pc:sldMkLst>
        <pc:spChg chg="mod">
          <ac:chgData name="Drury, Dominic" userId="S::dominic.drury@snhu.edu::711eba29-a7ab-4378-b67f-4afd2e2b197b" providerId="AD" clId="Web-{F4A35F16-3BDA-E336-ACFE-224E8DAFE4F1}" dt="2024-06-19T02:32:56.618" v="7642" actId="20577"/>
          <ac:spMkLst>
            <pc:docMk/>
            <pc:sldMk cId="0" sldId="267"/>
            <ac:spMk id="224" creationId="{00000000-0000-0000-0000-000000000000}"/>
          </ac:spMkLst>
        </pc:spChg>
      </pc:sldChg>
      <pc:sldChg chg="modSp modNotes">
        <pc:chgData name="Drury, Dominic" userId="S::dominic.drury@snhu.edu::711eba29-a7ab-4378-b67f-4afd2e2b197b" providerId="AD" clId="Web-{F4A35F16-3BDA-E336-ACFE-224E8DAFE4F1}" dt="2024-06-19T02:24:21.662" v="7420"/>
        <pc:sldMkLst>
          <pc:docMk/>
          <pc:sldMk cId="0" sldId="268"/>
        </pc:sldMkLst>
        <pc:spChg chg="mod">
          <ac:chgData name="Drury, Dominic" userId="S::dominic.drury@snhu.edu::711eba29-a7ab-4378-b67f-4afd2e2b197b" providerId="AD" clId="Web-{F4A35F16-3BDA-E336-ACFE-224E8DAFE4F1}" dt="2024-06-19T02:19:06.697" v="6766" actId="20577"/>
          <ac:spMkLst>
            <pc:docMk/>
            <pc:sldMk cId="0" sldId="268"/>
            <ac:spMk id="231" creationId="{00000000-0000-0000-0000-000000000000}"/>
          </ac:spMkLst>
        </pc:spChg>
      </pc:sldChg>
      <pc:sldChg chg="modSp modNotes">
        <pc:chgData name="Drury, Dominic" userId="S::dominic.drury@snhu.edu::711eba29-a7ab-4378-b67f-4afd2e2b197b" providerId="AD" clId="Web-{F4A35F16-3BDA-E336-ACFE-224E8DAFE4F1}" dt="2024-06-19T02:24:29.600" v="7425"/>
        <pc:sldMkLst>
          <pc:docMk/>
          <pc:sldMk cId="0" sldId="269"/>
        </pc:sldMkLst>
        <pc:spChg chg="mod">
          <ac:chgData name="Drury, Dominic" userId="S::dominic.drury@snhu.edu::711eba29-a7ab-4378-b67f-4afd2e2b197b" providerId="AD" clId="Web-{F4A35F16-3BDA-E336-ACFE-224E8DAFE4F1}" dt="2024-06-19T02:17:15.209" v="6734" actId="20577"/>
          <ac:spMkLst>
            <pc:docMk/>
            <pc:sldMk cId="0" sldId="269"/>
            <ac:spMk id="238" creationId="{00000000-0000-0000-0000-000000000000}"/>
          </ac:spMkLst>
        </pc:spChg>
      </pc:sldChg>
      <pc:sldChg chg="modSp add replId modNotes">
        <pc:chgData name="Drury, Dominic" userId="S::dominic.drury@snhu.edu::711eba29-a7ab-4378-b67f-4afd2e2b197b" providerId="AD" clId="Web-{F4A35F16-3BDA-E336-ACFE-224E8DAFE4F1}" dt="2024-06-19T02:33:19.775" v="7643"/>
        <pc:sldMkLst>
          <pc:docMk/>
          <pc:sldMk cId="3918177550" sldId="270"/>
        </pc:sldMkLst>
        <pc:spChg chg="mod">
          <ac:chgData name="Drury, Dominic" userId="S::dominic.drury@snhu.edu::711eba29-a7ab-4378-b67f-4afd2e2b197b" providerId="AD" clId="Web-{F4A35F16-3BDA-E336-ACFE-224E8DAFE4F1}" dt="2024-06-19T01:15:09.191" v="4743" actId="20577"/>
          <ac:spMkLst>
            <pc:docMk/>
            <pc:sldMk cId="3918177550" sldId="270"/>
            <ac:spMk id="195" creationId="{00000000-0000-0000-0000-000000000000}"/>
          </ac:spMkLst>
        </pc:spChg>
      </pc:sldChg>
      <pc:sldChg chg="modSp add replId modNotes">
        <pc:chgData name="Drury, Dominic" userId="S::dominic.drury@snhu.edu::711eba29-a7ab-4378-b67f-4afd2e2b197b" providerId="AD" clId="Web-{F4A35F16-3BDA-E336-ACFE-224E8DAFE4F1}" dt="2024-06-19T03:03:16.465" v="7736"/>
        <pc:sldMkLst>
          <pc:docMk/>
          <pc:sldMk cId="1406350937" sldId="271"/>
        </pc:sldMkLst>
        <pc:picChg chg="mod">
          <ac:chgData name="Drury, Dominic" userId="S::dominic.drury@snhu.edu::711eba29-a7ab-4378-b67f-4afd2e2b197b" providerId="AD" clId="Web-{F4A35F16-3BDA-E336-ACFE-224E8DAFE4F1}" dt="2024-06-19T02:50:46.672" v="7650"/>
          <ac:picMkLst>
            <pc:docMk/>
            <pc:sldMk cId="1406350937" sldId="271"/>
            <ac:picMk id="5" creationId="{4257226A-FEF7-7C38-FCF8-97DAE6E9FE8C}"/>
          </ac:picMkLst>
        </pc:picChg>
        <pc:picChg chg="mod">
          <ac:chgData name="Drury, Dominic" userId="S::dominic.drury@snhu.edu::711eba29-a7ab-4378-b67f-4afd2e2b197b" providerId="AD" clId="Web-{F4A35F16-3BDA-E336-ACFE-224E8DAFE4F1}" dt="2024-06-19T02:51:14.157" v="7651"/>
          <ac:picMkLst>
            <pc:docMk/>
            <pc:sldMk cId="1406350937" sldId="271"/>
            <ac:picMk id="6" creationId="{58D199EE-9997-AEF1-D952-E613E1CC2CBE}"/>
          </ac:picMkLst>
        </pc:picChg>
      </pc:sldChg>
      <pc:sldChg chg="modSp add replId modNotes">
        <pc:chgData name="Drury, Dominic" userId="S::dominic.drury@snhu.edu::711eba29-a7ab-4378-b67f-4afd2e2b197b" providerId="AD" clId="Web-{F4A35F16-3BDA-E336-ACFE-224E8DAFE4F1}" dt="2024-06-19T03:03:36.997" v="7774"/>
        <pc:sldMkLst>
          <pc:docMk/>
          <pc:sldMk cId="2278474381" sldId="272"/>
        </pc:sldMkLst>
        <pc:picChg chg="mod">
          <ac:chgData name="Drury, Dominic" userId="S::dominic.drury@snhu.edu::711eba29-a7ab-4378-b67f-4afd2e2b197b" providerId="AD" clId="Web-{F4A35F16-3BDA-E336-ACFE-224E8DAFE4F1}" dt="2024-06-19T02:51:54.690" v="7653"/>
          <ac:picMkLst>
            <pc:docMk/>
            <pc:sldMk cId="2278474381" sldId="272"/>
            <ac:picMk id="5" creationId="{4257226A-FEF7-7C38-FCF8-97DAE6E9FE8C}"/>
          </ac:picMkLst>
        </pc:picChg>
        <pc:picChg chg="mod">
          <ac:chgData name="Drury, Dominic" userId="S::dominic.drury@snhu.edu::711eba29-a7ab-4378-b67f-4afd2e2b197b" providerId="AD" clId="Web-{F4A35F16-3BDA-E336-ACFE-224E8DAFE4F1}" dt="2024-06-19T02:52:18.628" v="7654"/>
          <ac:picMkLst>
            <pc:docMk/>
            <pc:sldMk cId="2278474381" sldId="272"/>
            <ac:picMk id="6" creationId="{58D199EE-9997-AEF1-D952-E613E1CC2CBE}"/>
          </ac:picMkLst>
        </pc:picChg>
      </pc:sldChg>
      <pc:sldChg chg="modSp add replId modNotes">
        <pc:chgData name="Drury, Dominic" userId="S::dominic.drury@snhu.edu::711eba29-a7ab-4378-b67f-4afd2e2b197b" providerId="AD" clId="Web-{F4A35F16-3BDA-E336-ACFE-224E8DAFE4F1}" dt="2024-06-19T03:04:34.139" v="7829"/>
        <pc:sldMkLst>
          <pc:docMk/>
          <pc:sldMk cId="3509839858" sldId="273"/>
        </pc:sldMkLst>
        <pc:picChg chg="mod">
          <ac:chgData name="Drury, Dominic" userId="S::dominic.drury@snhu.edu::711eba29-a7ab-4378-b67f-4afd2e2b197b" providerId="AD" clId="Web-{F4A35F16-3BDA-E336-ACFE-224E8DAFE4F1}" dt="2024-06-19T02:52:54.177" v="7656"/>
          <ac:picMkLst>
            <pc:docMk/>
            <pc:sldMk cId="3509839858" sldId="273"/>
            <ac:picMk id="5" creationId="{4257226A-FEF7-7C38-FCF8-97DAE6E9FE8C}"/>
          </ac:picMkLst>
        </pc:picChg>
        <pc:picChg chg="mod">
          <ac:chgData name="Drury, Dominic" userId="S::dominic.drury@snhu.edu::711eba29-a7ab-4378-b67f-4afd2e2b197b" providerId="AD" clId="Web-{F4A35F16-3BDA-E336-ACFE-224E8DAFE4F1}" dt="2024-06-19T02:53:16.037" v="7657"/>
          <ac:picMkLst>
            <pc:docMk/>
            <pc:sldMk cId="3509839858" sldId="273"/>
            <ac:picMk id="6" creationId="{58D199EE-9997-AEF1-D952-E613E1CC2CBE}"/>
          </ac:picMkLst>
        </pc:picChg>
      </pc:sldChg>
      <pc:sldChg chg="new del">
        <pc:chgData name="Drury, Dominic" userId="S::dominic.drury@snhu.edu::711eba29-a7ab-4378-b67f-4afd2e2b197b" providerId="AD" clId="Web-{F4A35F16-3BDA-E336-ACFE-224E8DAFE4F1}" dt="2024-06-19T02:53:23.881" v="7659"/>
        <pc:sldMkLst>
          <pc:docMk/>
          <pc:sldMk cId="616763212" sldId="274"/>
        </pc:sldMkLst>
      </pc:sldChg>
      <pc:sldChg chg="modSp add replId modNotes">
        <pc:chgData name="Drury, Dominic" userId="S::dominic.drury@snhu.edu::711eba29-a7ab-4378-b67f-4afd2e2b197b" providerId="AD" clId="Web-{F4A35F16-3BDA-E336-ACFE-224E8DAFE4F1}" dt="2024-06-19T03:05:35.923" v="7876"/>
        <pc:sldMkLst>
          <pc:docMk/>
          <pc:sldMk cId="2790816514" sldId="274"/>
        </pc:sldMkLst>
        <pc:picChg chg="mod">
          <ac:chgData name="Drury, Dominic" userId="S::dominic.drury@snhu.edu::711eba29-a7ab-4378-b67f-4afd2e2b197b" providerId="AD" clId="Web-{F4A35F16-3BDA-E336-ACFE-224E8DAFE4F1}" dt="2024-06-19T03:04:50.656" v="7832" actId="14100"/>
          <ac:picMkLst>
            <pc:docMk/>
            <pc:sldMk cId="2790816514" sldId="274"/>
            <ac:picMk id="5" creationId="{4257226A-FEF7-7C38-FCF8-97DAE6E9FE8C}"/>
          </ac:picMkLst>
        </pc:picChg>
        <pc:picChg chg="mod">
          <ac:chgData name="Drury, Dominic" userId="S::dominic.drury@snhu.edu::711eba29-a7ab-4378-b67f-4afd2e2b197b" providerId="AD" clId="Web-{F4A35F16-3BDA-E336-ACFE-224E8DAFE4F1}" dt="2024-06-19T03:04:46.546" v="7831" actId="14100"/>
          <ac:picMkLst>
            <pc:docMk/>
            <pc:sldMk cId="2790816514" sldId="274"/>
            <ac:picMk id="6" creationId="{58D199EE-9997-AEF1-D952-E613E1CC2CBE}"/>
          </ac:picMkLst>
        </pc:picChg>
      </pc:sldChg>
      <pc:sldChg chg="modSp add replId modNotes">
        <pc:chgData name="Drury, Dominic" userId="S::dominic.drury@snhu.edu::711eba29-a7ab-4378-b67f-4afd2e2b197b" providerId="AD" clId="Web-{F4A35F16-3BDA-E336-ACFE-224E8DAFE4F1}" dt="2024-06-19T03:06:53.785" v="8025"/>
        <pc:sldMkLst>
          <pc:docMk/>
          <pc:sldMk cId="3912614815" sldId="275"/>
        </pc:sldMkLst>
        <pc:picChg chg="mod">
          <ac:chgData name="Drury, Dominic" userId="S::dominic.drury@snhu.edu::711eba29-a7ab-4378-b67f-4afd2e2b197b" providerId="AD" clId="Web-{F4A35F16-3BDA-E336-ACFE-224E8DAFE4F1}" dt="2024-06-19T02:56:15.559" v="7673"/>
          <ac:picMkLst>
            <pc:docMk/>
            <pc:sldMk cId="3912614815" sldId="275"/>
            <ac:picMk id="5" creationId="{4257226A-FEF7-7C38-FCF8-97DAE6E9FE8C}"/>
          </ac:picMkLst>
        </pc:picChg>
        <pc:picChg chg="mod">
          <ac:chgData name="Drury, Dominic" userId="S::dominic.drury@snhu.edu::711eba29-a7ab-4378-b67f-4afd2e2b197b" providerId="AD" clId="Web-{F4A35F16-3BDA-E336-ACFE-224E8DAFE4F1}" dt="2024-06-19T02:56:44.872" v="7674"/>
          <ac:picMkLst>
            <pc:docMk/>
            <pc:sldMk cId="3912614815" sldId="275"/>
            <ac:picMk id="6" creationId="{58D199EE-9997-AEF1-D952-E613E1CC2CBE}"/>
          </ac:picMkLst>
        </pc:picChg>
      </pc:sldChg>
      <pc:sldChg chg="modSp add replId modNotes">
        <pc:chgData name="Drury, Dominic" userId="S::dominic.drury@snhu.edu::711eba29-a7ab-4378-b67f-4afd2e2b197b" providerId="AD" clId="Web-{F4A35F16-3BDA-E336-ACFE-224E8DAFE4F1}" dt="2024-06-19T03:08:55.399" v="8197"/>
        <pc:sldMkLst>
          <pc:docMk/>
          <pc:sldMk cId="2454447690" sldId="276"/>
        </pc:sldMkLst>
        <pc:picChg chg="mod">
          <ac:chgData name="Drury, Dominic" userId="S::dominic.drury@snhu.edu::711eba29-a7ab-4378-b67f-4afd2e2b197b" providerId="AD" clId="Web-{F4A35F16-3BDA-E336-ACFE-224E8DAFE4F1}" dt="2024-06-19T02:59:35.910" v="7693" actId="14100"/>
          <ac:picMkLst>
            <pc:docMk/>
            <pc:sldMk cId="2454447690" sldId="276"/>
            <ac:picMk id="5" creationId="{4257226A-FEF7-7C38-FCF8-97DAE6E9FE8C}"/>
          </ac:picMkLst>
        </pc:picChg>
        <pc:picChg chg="mod">
          <ac:chgData name="Drury, Dominic" userId="S::dominic.drury@snhu.edu::711eba29-a7ab-4378-b67f-4afd2e2b197b" providerId="AD" clId="Web-{F4A35F16-3BDA-E336-ACFE-224E8DAFE4F1}" dt="2024-06-19T02:59:31.550" v="7692" actId="14100"/>
          <ac:picMkLst>
            <pc:docMk/>
            <pc:sldMk cId="2454447690" sldId="276"/>
            <ac:picMk id="6" creationId="{58D199EE-9997-AEF1-D952-E613E1CC2CBE}"/>
          </ac:picMkLst>
        </pc:picChg>
      </pc:sldChg>
      <pc:sldChg chg="modSp add replId modNotes">
        <pc:chgData name="Drury, Dominic" userId="S::dominic.drury@snhu.edu::711eba29-a7ab-4378-b67f-4afd2e2b197b" providerId="AD" clId="Web-{F4A35F16-3BDA-E336-ACFE-224E8DAFE4F1}" dt="2024-06-19T03:11:56.921" v="8518"/>
        <pc:sldMkLst>
          <pc:docMk/>
          <pc:sldMk cId="3537004471" sldId="277"/>
        </pc:sldMkLst>
        <pc:picChg chg="mod">
          <ac:chgData name="Drury, Dominic" userId="S::dominic.drury@snhu.edu::711eba29-a7ab-4378-b67f-4afd2e2b197b" providerId="AD" clId="Web-{F4A35F16-3BDA-E336-ACFE-224E8DAFE4F1}" dt="2024-06-19T03:01:50.040" v="7701" actId="14100"/>
          <ac:picMkLst>
            <pc:docMk/>
            <pc:sldMk cId="3537004471" sldId="277"/>
            <ac:picMk id="5" creationId="{4257226A-FEF7-7C38-FCF8-97DAE6E9FE8C}"/>
          </ac:picMkLst>
        </pc:picChg>
        <pc:picChg chg="mod">
          <ac:chgData name="Drury, Dominic" userId="S::dominic.drury@snhu.edu::711eba29-a7ab-4378-b67f-4afd2e2b197b" providerId="AD" clId="Web-{F4A35F16-3BDA-E336-ACFE-224E8DAFE4F1}" dt="2024-06-19T03:02:00.696" v="7702" actId="14100"/>
          <ac:picMkLst>
            <pc:docMk/>
            <pc:sldMk cId="3537004471" sldId="277"/>
            <ac:picMk id="6" creationId="{58D199EE-9997-AEF1-D952-E613E1CC2CBE}"/>
          </ac:picMkLst>
        </pc:picChg>
      </pc:sldChg>
    </pc:docChg>
  </pc:docChgLst>
  <pc:docChgLst>
    <pc:chgData name="Drury, Dominic" userId="711eba29-a7ab-4378-b67f-4afd2e2b197b" providerId="ADAL" clId="{CCC29451-45B7-474D-B8BC-5A536A335860}"/>
    <pc:docChg chg="modSld">
      <pc:chgData name="Drury, Dominic" userId="711eba29-a7ab-4378-b67f-4afd2e2b197b" providerId="ADAL" clId="{CCC29451-45B7-474D-B8BC-5A536A335860}" dt="2024-06-19T23:31:26.418" v="186"/>
      <pc:docMkLst>
        <pc:docMk/>
      </pc:docMkLst>
      <pc:sldChg chg="addSp delSp modSp mod modTransition modAnim">
        <pc:chgData name="Drury, Dominic" userId="711eba29-a7ab-4378-b67f-4afd2e2b197b" providerId="ADAL" clId="{CCC29451-45B7-474D-B8BC-5A536A335860}" dt="2024-06-19T22:35:14.208" v="83"/>
        <pc:sldMkLst>
          <pc:docMk/>
          <pc:sldMk cId="0" sldId="256"/>
        </pc:sldMkLst>
        <pc:picChg chg="add del mod">
          <ac:chgData name="Drury, Dominic" userId="711eba29-a7ab-4378-b67f-4afd2e2b197b" providerId="ADAL" clId="{CCC29451-45B7-474D-B8BC-5A536A335860}" dt="2024-06-19T21:00:17.601" v="3"/>
          <ac:picMkLst>
            <pc:docMk/>
            <pc:sldMk cId="0" sldId="256"/>
            <ac:picMk id="5" creationId="{52294D99-137F-1566-8967-637E08D61C95}"/>
          </ac:picMkLst>
        </pc:picChg>
        <pc:picChg chg="add del mod ord">
          <ac:chgData name="Drury, Dominic" userId="711eba29-a7ab-4378-b67f-4afd2e2b197b" providerId="ADAL" clId="{CCC29451-45B7-474D-B8BC-5A536A335860}" dt="2024-06-19T21:00:29.681" v="4"/>
          <ac:picMkLst>
            <pc:docMk/>
            <pc:sldMk cId="0" sldId="256"/>
            <ac:picMk id="11" creationId="{91CDE344-3253-3338-CEF9-8A9F6CD510D7}"/>
          </ac:picMkLst>
        </pc:picChg>
        <pc:picChg chg="add del mod">
          <ac:chgData name="Drury, Dominic" userId="711eba29-a7ab-4378-b67f-4afd2e2b197b" providerId="ADAL" clId="{CCC29451-45B7-474D-B8BC-5A536A335860}" dt="2024-06-19T21:01:33.150" v="6"/>
          <ac:picMkLst>
            <pc:docMk/>
            <pc:sldMk cId="0" sldId="256"/>
            <ac:picMk id="12" creationId="{B9BFA6C6-AF7E-1B41-2289-D7A7427E8EB6}"/>
          </ac:picMkLst>
        </pc:picChg>
        <pc:picChg chg="add del mod ord">
          <ac:chgData name="Drury, Dominic" userId="711eba29-a7ab-4378-b67f-4afd2e2b197b" providerId="ADAL" clId="{CCC29451-45B7-474D-B8BC-5A536A335860}" dt="2024-06-19T21:03:12.403" v="7"/>
          <ac:picMkLst>
            <pc:docMk/>
            <pc:sldMk cId="0" sldId="256"/>
            <ac:picMk id="16" creationId="{729AE70A-6DA3-0086-67C9-24EEB5491C1E}"/>
          </ac:picMkLst>
        </pc:picChg>
        <pc:picChg chg="add del mod">
          <ac:chgData name="Drury, Dominic" userId="711eba29-a7ab-4378-b67f-4afd2e2b197b" providerId="ADAL" clId="{CCC29451-45B7-474D-B8BC-5A536A335860}" dt="2024-06-19T22:32:10.296" v="67"/>
          <ac:picMkLst>
            <pc:docMk/>
            <pc:sldMk cId="0" sldId="256"/>
            <ac:picMk id="17" creationId="{8DB3621C-25D4-4895-B615-0EA140B9DB8A}"/>
          </ac:picMkLst>
        </pc:picChg>
        <pc:picChg chg="add del mod ord">
          <ac:chgData name="Drury, Dominic" userId="711eba29-a7ab-4378-b67f-4afd2e2b197b" providerId="ADAL" clId="{CCC29451-45B7-474D-B8BC-5A536A335860}" dt="2024-06-19T22:33:07.232" v="68"/>
          <ac:picMkLst>
            <pc:docMk/>
            <pc:sldMk cId="0" sldId="256"/>
            <ac:picMk id="19" creationId="{97940830-07ED-B7FC-E72D-D5DFE0CAF1A0}"/>
          </ac:picMkLst>
        </pc:picChg>
        <pc:picChg chg="add del mod">
          <ac:chgData name="Drury, Dominic" userId="711eba29-a7ab-4378-b67f-4afd2e2b197b" providerId="ADAL" clId="{CCC29451-45B7-474D-B8BC-5A536A335860}" dt="2024-06-19T22:33:41.464" v="82"/>
          <ac:picMkLst>
            <pc:docMk/>
            <pc:sldMk cId="0" sldId="256"/>
            <ac:picMk id="20" creationId="{8FF6C912-BE8E-8F0A-7EE8-2895A7B2FBC1}"/>
          </ac:picMkLst>
        </pc:picChg>
        <pc:picChg chg="add del mod ord">
          <ac:chgData name="Drury, Dominic" userId="711eba29-a7ab-4378-b67f-4afd2e2b197b" providerId="ADAL" clId="{CCC29451-45B7-474D-B8BC-5A536A335860}" dt="2024-06-19T22:35:14.208" v="83"/>
          <ac:picMkLst>
            <pc:docMk/>
            <pc:sldMk cId="0" sldId="256"/>
            <ac:picMk id="23" creationId="{2A6F121C-AB0D-3FD0-3B6F-C453417B6924}"/>
          </ac:picMkLst>
        </pc:picChg>
        <pc:picChg chg="add mod">
          <ac:chgData name="Drury, Dominic" userId="711eba29-a7ab-4378-b67f-4afd2e2b197b" providerId="ADAL" clId="{CCC29451-45B7-474D-B8BC-5A536A335860}" dt="2024-06-19T22:35:14.208" v="83"/>
          <ac:picMkLst>
            <pc:docMk/>
            <pc:sldMk cId="0" sldId="256"/>
            <ac:picMk id="24" creationId="{AFA90FF7-F1F5-D0BE-74DE-5D90ECAE2DB4}"/>
          </ac:picMkLst>
        </pc:picChg>
      </pc:sldChg>
      <pc:sldChg chg="addSp delSp modSp mod modTransition modAnim modNotesTx">
        <pc:chgData name="Drury, Dominic" userId="711eba29-a7ab-4378-b67f-4afd2e2b197b" providerId="ADAL" clId="{CCC29451-45B7-474D-B8BC-5A536A335860}" dt="2024-06-19T22:35:14.208" v="83"/>
        <pc:sldMkLst>
          <pc:docMk/>
          <pc:sldMk cId="0" sldId="257"/>
        </pc:sldMkLst>
        <pc:picChg chg="add del mod">
          <ac:chgData name="Drury, Dominic" userId="711eba29-a7ab-4378-b67f-4afd2e2b197b" providerId="ADAL" clId="{CCC29451-45B7-474D-B8BC-5A536A335860}" dt="2024-06-19T21:00:17.601" v="3"/>
          <ac:picMkLst>
            <pc:docMk/>
            <pc:sldMk cId="0" sldId="257"/>
            <ac:picMk id="3" creationId="{E1FF2F16-E683-ACF8-BA6B-B4339781411E}"/>
          </ac:picMkLst>
        </pc:picChg>
        <pc:picChg chg="add del mod ord">
          <ac:chgData name="Drury, Dominic" userId="711eba29-a7ab-4378-b67f-4afd2e2b197b" providerId="ADAL" clId="{CCC29451-45B7-474D-B8BC-5A536A335860}" dt="2024-06-19T21:03:12.403" v="7"/>
          <ac:picMkLst>
            <pc:docMk/>
            <pc:sldMk cId="0" sldId="257"/>
            <ac:picMk id="10" creationId="{CFA8170F-067F-FB3A-FD9A-8A1DAD64D05C}"/>
          </ac:picMkLst>
        </pc:picChg>
        <pc:picChg chg="add del mod">
          <ac:chgData name="Drury, Dominic" userId="711eba29-a7ab-4378-b67f-4afd2e2b197b" providerId="ADAL" clId="{CCC29451-45B7-474D-B8BC-5A536A335860}" dt="2024-06-19T22:32:10.296" v="67"/>
          <ac:picMkLst>
            <pc:docMk/>
            <pc:sldMk cId="0" sldId="257"/>
            <ac:picMk id="11" creationId="{4875CC7B-CB80-F555-4D99-C6D3629FC598}"/>
          </ac:picMkLst>
        </pc:picChg>
        <pc:picChg chg="add del mod ord">
          <ac:chgData name="Drury, Dominic" userId="711eba29-a7ab-4378-b67f-4afd2e2b197b" providerId="ADAL" clId="{CCC29451-45B7-474D-B8BC-5A536A335860}" dt="2024-06-19T22:33:07.232" v="68"/>
          <ac:picMkLst>
            <pc:docMk/>
            <pc:sldMk cId="0" sldId="257"/>
            <ac:picMk id="13" creationId="{0FAF0A9E-67E1-D190-77E8-7CBF6E93405F}"/>
          </ac:picMkLst>
        </pc:picChg>
        <pc:picChg chg="add del mod">
          <ac:chgData name="Drury, Dominic" userId="711eba29-a7ab-4378-b67f-4afd2e2b197b" providerId="ADAL" clId="{CCC29451-45B7-474D-B8BC-5A536A335860}" dt="2024-06-19T22:33:41.464" v="82"/>
          <ac:picMkLst>
            <pc:docMk/>
            <pc:sldMk cId="0" sldId="257"/>
            <ac:picMk id="14" creationId="{99C52314-5D9E-1819-5D60-0BD62785FF13}"/>
          </ac:picMkLst>
        </pc:picChg>
        <pc:picChg chg="add del mod ord">
          <ac:chgData name="Drury, Dominic" userId="711eba29-a7ab-4378-b67f-4afd2e2b197b" providerId="ADAL" clId="{CCC29451-45B7-474D-B8BC-5A536A335860}" dt="2024-06-19T22:35:14.208" v="83"/>
          <ac:picMkLst>
            <pc:docMk/>
            <pc:sldMk cId="0" sldId="257"/>
            <ac:picMk id="16" creationId="{7350864C-1803-6398-D5C6-EE2496F13944}"/>
          </ac:picMkLst>
        </pc:picChg>
        <pc:picChg chg="add mod">
          <ac:chgData name="Drury, Dominic" userId="711eba29-a7ab-4378-b67f-4afd2e2b197b" providerId="ADAL" clId="{CCC29451-45B7-474D-B8BC-5A536A335860}" dt="2024-06-19T22:35:14.208" v="83"/>
          <ac:picMkLst>
            <pc:docMk/>
            <pc:sldMk cId="0" sldId="257"/>
            <ac:picMk id="17" creationId="{DEBBF38F-351C-2BFE-CAF2-28F271EEFED9}"/>
          </ac:picMkLst>
        </pc:picChg>
      </pc:sldChg>
      <pc:sldChg chg="addSp delSp modSp mod modTransition modAnim">
        <pc:chgData name="Drury, Dominic" userId="711eba29-a7ab-4378-b67f-4afd2e2b197b" providerId="ADAL" clId="{CCC29451-45B7-474D-B8BC-5A536A335860}" dt="2024-06-19T22:50:04.452" v="107"/>
        <pc:sldMkLst>
          <pc:docMk/>
          <pc:sldMk cId="0" sldId="258"/>
        </pc:sldMkLst>
        <pc:spChg chg="mod">
          <ac:chgData name="Drury, Dominic" userId="711eba29-a7ab-4378-b67f-4afd2e2b197b" providerId="ADAL" clId="{CCC29451-45B7-474D-B8BC-5A536A335860}" dt="2024-06-19T22:29:07.472" v="28" actId="20577"/>
          <ac:spMkLst>
            <pc:docMk/>
            <pc:sldMk cId="0" sldId="258"/>
            <ac:spMk id="160" creationId="{00000000-0000-0000-0000-000000000000}"/>
          </ac:spMkLst>
        </pc:spChg>
        <pc:picChg chg="add del mod">
          <ac:chgData name="Drury, Dominic" userId="711eba29-a7ab-4378-b67f-4afd2e2b197b" providerId="ADAL" clId="{CCC29451-45B7-474D-B8BC-5A536A335860}" dt="2024-06-19T21:03:19.477" v="9"/>
          <ac:picMkLst>
            <pc:docMk/>
            <pc:sldMk cId="0" sldId="258"/>
            <ac:picMk id="6" creationId="{DDC93AE0-7FE5-36BD-3898-73C3010352C4}"/>
          </ac:picMkLst>
        </pc:picChg>
        <pc:picChg chg="add del mod ord">
          <ac:chgData name="Drury, Dominic" userId="711eba29-a7ab-4378-b67f-4afd2e2b197b" providerId="ADAL" clId="{CCC29451-45B7-474D-B8BC-5A536A335860}" dt="2024-06-19T21:08:10.535" v="10"/>
          <ac:picMkLst>
            <pc:docMk/>
            <pc:sldMk cId="0" sldId="258"/>
            <ac:picMk id="9" creationId="{CB7A9444-09A8-3B9D-FE61-47458CBC815F}"/>
          </ac:picMkLst>
        </pc:picChg>
        <pc:picChg chg="add del mod">
          <ac:chgData name="Drury, Dominic" userId="711eba29-a7ab-4378-b67f-4afd2e2b197b" providerId="ADAL" clId="{CCC29451-45B7-474D-B8BC-5A536A335860}" dt="2024-06-19T22:32:10.296" v="67"/>
          <ac:picMkLst>
            <pc:docMk/>
            <pc:sldMk cId="0" sldId="258"/>
            <ac:picMk id="10" creationId="{7A716544-8620-A24F-32C0-EC9A8325C61F}"/>
          </ac:picMkLst>
        </pc:picChg>
        <pc:picChg chg="add del mod ord">
          <ac:chgData name="Drury, Dominic" userId="711eba29-a7ab-4378-b67f-4afd2e2b197b" providerId="ADAL" clId="{CCC29451-45B7-474D-B8BC-5A536A335860}" dt="2024-06-19T22:33:07.232" v="68"/>
          <ac:picMkLst>
            <pc:docMk/>
            <pc:sldMk cId="0" sldId="258"/>
            <ac:picMk id="13" creationId="{A2BA452C-EA52-6952-00F2-09A7848E610F}"/>
          </ac:picMkLst>
        </pc:picChg>
        <pc:picChg chg="add del mod">
          <ac:chgData name="Drury, Dominic" userId="711eba29-a7ab-4378-b67f-4afd2e2b197b" providerId="ADAL" clId="{CCC29451-45B7-474D-B8BC-5A536A335860}" dt="2024-06-19T22:33:41.464" v="82"/>
          <ac:picMkLst>
            <pc:docMk/>
            <pc:sldMk cId="0" sldId="258"/>
            <ac:picMk id="14" creationId="{E21CC49F-5BC0-A059-57F0-D2F9E951A4D5}"/>
          </ac:picMkLst>
        </pc:picChg>
        <pc:picChg chg="add del mod ord">
          <ac:chgData name="Drury, Dominic" userId="711eba29-a7ab-4378-b67f-4afd2e2b197b" providerId="ADAL" clId="{CCC29451-45B7-474D-B8BC-5A536A335860}" dt="2024-06-19T22:35:14.208" v="83"/>
          <ac:picMkLst>
            <pc:docMk/>
            <pc:sldMk cId="0" sldId="258"/>
            <ac:picMk id="17" creationId="{AEE0381B-32AA-1AB8-1F8E-91DD1BB0F647}"/>
          </ac:picMkLst>
        </pc:picChg>
        <pc:picChg chg="add del mod">
          <ac:chgData name="Drury, Dominic" userId="711eba29-a7ab-4378-b67f-4afd2e2b197b" providerId="ADAL" clId="{CCC29451-45B7-474D-B8BC-5A536A335860}" dt="2024-06-19T22:35:19.262" v="85"/>
          <ac:picMkLst>
            <pc:docMk/>
            <pc:sldMk cId="0" sldId="258"/>
            <ac:picMk id="18" creationId="{074E21D8-98D0-1D8D-D063-CE809E316A46}"/>
          </ac:picMkLst>
        </pc:picChg>
        <pc:picChg chg="add del mod ord">
          <ac:chgData name="Drury, Dominic" userId="711eba29-a7ab-4378-b67f-4afd2e2b197b" providerId="ADAL" clId="{CCC29451-45B7-474D-B8BC-5A536A335860}" dt="2024-06-19T22:35:48.266" v="86"/>
          <ac:picMkLst>
            <pc:docMk/>
            <pc:sldMk cId="0" sldId="258"/>
            <ac:picMk id="21" creationId="{D80D6A33-FB68-9A7D-1302-36AE861A4BDB}"/>
          </ac:picMkLst>
        </pc:picChg>
        <pc:picChg chg="add del mod">
          <ac:chgData name="Drury, Dominic" userId="711eba29-a7ab-4378-b67f-4afd2e2b197b" providerId="ADAL" clId="{CCC29451-45B7-474D-B8BC-5A536A335860}" dt="2024-06-19T22:35:52.885" v="88"/>
          <ac:picMkLst>
            <pc:docMk/>
            <pc:sldMk cId="0" sldId="258"/>
            <ac:picMk id="22" creationId="{82D8E502-4CE9-64C2-A16E-0DB709C9DFCF}"/>
          </ac:picMkLst>
        </pc:picChg>
        <pc:picChg chg="add del mod ord">
          <ac:chgData name="Drury, Dominic" userId="711eba29-a7ab-4378-b67f-4afd2e2b197b" providerId="ADAL" clId="{CCC29451-45B7-474D-B8BC-5A536A335860}" dt="2024-06-19T22:36:14.674" v="89"/>
          <ac:picMkLst>
            <pc:docMk/>
            <pc:sldMk cId="0" sldId="258"/>
            <ac:picMk id="25" creationId="{D2DB6D74-A6BD-743D-4D20-7ED362D3949F}"/>
          </ac:picMkLst>
        </pc:picChg>
        <pc:picChg chg="add del mod">
          <ac:chgData name="Drury, Dominic" userId="711eba29-a7ab-4378-b67f-4afd2e2b197b" providerId="ADAL" clId="{CCC29451-45B7-474D-B8BC-5A536A335860}" dt="2024-06-19T22:36:20.466" v="91"/>
          <ac:picMkLst>
            <pc:docMk/>
            <pc:sldMk cId="0" sldId="258"/>
            <ac:picMk id="26" creationId="{BF324D35-03ED-3833-F76F-67141E996382}"/>
          </ac:picMkLst>
        </pc:picChg>
        <pc:picChg chg="add del mod ord">
          <ac:chgData name="Drury, Dominic" userId="711eba29-a7ab-4378-b67f-4afd2e2b197b" providerId="ADAL" clId="{CCC29451-45B7-474D-B8BC-5A536A335860}" dt="2024-06-19T22:38:57.493" v="92"/>
          <ac:picMkLst>
            <pc:docMk/>
            <pc:sldMk cId="0" sldId="258"/>
            <ac:picMk id="29" creationId="{F277533A-C8A7-57B9-82C1-6D60B579EC95}"/>
          </ac:picMkLst>
        </pc:picChg>
        <pc:picChg chg="add del mod">
          <ac:chgData name="Drury, Dominic" userId="711eba29-a7ab-4378-b67f-4afd2e2b197b" providerId="ADAL" clId="{CCC29451-45B7-474D-B8BC-5A536A335860}" dt="2024-06-19T22:39:05.993" v="94"/>
          <ac:picMkLst>
            <pc:docMk/>
            <pc:sldMk cId="0" sldId="258"/>
            <ac:picMk id="30" creationId="{69B58B47-52FA-D10B-F9D9-3CCE318DC0E0}"/>
          </ac:picMkLst>
        </pc:picChg>
        <pc:picChg chg="add del mod ord">
          <ac:chgData name="Drury, Dominic" userId="711eba29-a7ab-4378-b67f-4afd2e2b197b" providerId="ADAL" clId="{CCC29451-45B7-474D-B8BC-5A536A335860}" dt="2024-06-19T22:39:18.842" v="95"/>
          <ac:picMkLst>
            <pc:docMk/>
            <pc:sldMk cId="0" sldId="258"/>
            <ac:picMk id="33" creationId="{A7AE5B38-FE82-F975-0162-75E4D2EA19C7}"/>
          </ac:picMkLst>
        </pc:picChg>
        <pc:picChg chg="add del mod">
          <ac:chgData name="Drury, Dominic" userId="711eba29-a7ab-4378-b67f-4afd2e2b197b" providerId="ADAL" clId="{CCC29451-45B7-474D-B8BC-5A536A335860}" dt="2024-06-19T22:39:23.092" v="97"/>
          <ac:picMkLst>
            <pc:docMk/>
            <pc:sldMk cId="0" sldId="258"/>
            <ac:picMk id="34" creationId="{80782160-648E-E3E4-114C-AEC95BBD5E12}"/>
          </ac:picMkLst>
        </pc:picChg>
        <pc:picChg chg="add del mod ord">
          <ac:chgData name="Drury, Dominic" userId="711eba29-a7ab-4378-b67f-4afd2e2b197b" providerId="ADAL" clId="{CCC29451-45B7-474D-B8BC-5A536A335860}" dt="2024-06-19T22:42:48.256" v="98"/>
          <ac:picMkLst>
            <pc:docMk/>
            <pc:sldMk cId="0" sldId="258"/>
            <ac:picMk id="37" creationId="{B9424226-BC55-F9BA-9E83-F0FE3F2A0196}"/>
          </ac:picMkLst>
        </pc:picChg>
        <pc:picChg chg="add del mod">
          <ac:chgData name="Drury, Dominic" userId="711eba29-a7ab-4378-b67f-4afd2e2b197b" providerId="ADAL" clId="{CCC29451-45B7-474D-B8BC-5A536A335860}" dt="2024-06-19T22:42:54.355" v="100"/>
          <ac:picMkLst>
            <pc:docMk/>
            <pc:sldMk cId="0" sldId="258"/>
            <ac:picMk id="38" creationId="{70AA2FC1-1FB9-DB7C-D306-32FEFAB463E8}"/>
          </ac:picMkLst>
        </pc:picChg>
        <pc:picChg chg="add del mod ord">
          <ac:chgData name="Drury, Dominic" userId="711eba29-a7ab-4378-b67f-4afd2e2b197b" providerId="ADAL" clId="{CCC29451-45B7-474D-B8BC-5A536A335860}" dt="2024-06-19T22:43:37.439" v="101"/>
          <ac:picMkLst>
            <pc:docMk/>
            <pc:sldMk cId="0" sldId="258"/>
            <ac:picMk id="41" creationId="{D9054304-4623-7952-9B14-16CCCBEE1875}"/>
          </ac:picMkLst>
        </pc:picChg>
        <pc:picChg chg="add del mod">
          <ac:chgData name="Drury, Dominic" userId="711eba29-a7ab-4378-b67f-4afd2e2b197b" providerId="ADAL" clId="{CCC29451-45B7-474D-B8BC-5A536A335860}" dt="2024-06-19T22:43:48.952" v="103"/>
          <ac:picMkLst>
            <pc:docMk/>
            <pc:sldMk cId="0" sldId="258"/>
            <ac:picMk id="42" creationId="{733BF337-4C3B-C4E5-FE73-647C9DC7CF79}"/>
          </ac:picMkLst>
        </pc:picChg>
        <pc:picChg chg="add del mod ord">
          <ac:chgData name="Drury, Dominic" userId="711eba29-a7ab-4378-b67f-4afd2e2b197b" providerId="ADAL" clId="{CCC29451-45B7-474D-B8BC-5A536A335860}" dt="2024-06-19T22:45:23.398" v="104"/>
          <ac:picMkLst>
            <pc:docMk/>
            <pc:sldMk cId="0" sldId="258"/>
            <ac:picMk id="45" creationId="{42459353-7AE5-4AC5-FCE2-CC5F4DCC1C7F}"/>
          </ac:picMkLst>
        </pc:picChg>
        <pc:picChg chg="add del mod">
          <ac:chgData name="Drury, Dominic" userId="711eba29-a7ab-4378-b67f-4afd2e2b197b" providerId="ADAL" clId="{CCC29451-45B7-474D-B8BC-5A536A335860}" dt="2024-06-19T22:45:38.920" v="106"/>
          <ac:picMkLst>
            <pc:docMk/>
            <pc:sldMk cId="0" sldId="258"/>
            <ac:picMk id="46" creationId="{49B498F0-1A83-3C92-5ACE-F14BECBF60D8}"/>
          </ac:picMkLst>
        </pc:picChg>
        <pc:picChg chg="add del mod ord">
          <ac:chgData name="Drury, Dominic" userId="711eba29-a7ab-4378-b67f-4afd2e2b197b" providerId="ADAL" clId="{CCC29451-45B7-474D-B8BC-5A536A335860}" dt="2024-06-19T22:50:04.452" v="107"/>
          <ac:picMkLst>
            <pc:docMk/>
            <pc:sldMk cId="0" sldId="258"/>
            <ac:picMk id="49" creationId="{0C217B35-9A9F-399B-B7F0-FDD25EEC3D77}"/>
          </ac:picMkLst>
        </pc:picChg>
        <pc:picChg chg="add mod">
          <ac:chgData name="Drury, Dominic" userId="711eba29-a7ab-4378-b67f-4afd2e2b197b" providerId="ADAL" clId="{CCC29451-45B7-474D-B8BC-5A536A335860}" dt="2024-06-19T22:50:04.452" v="107"/>
          <ac:picMkLst>
            <pc:docMk/>
            <pc:sldMk cId="0" sldId="258"/>
            <ac:picMk id="50" creationId="{9BCAC184-6DB5-442A-3272-476E5FFB6C5A}"/>
          </ac:picMkLst>
        </pc:picChg>
      </pc:sldChg>
      <pc:sldChg chg="addSp delSp modSp mod modTransition modAnim">
        <pc:chgData name="Drury, Dominic" userId="711eba29-a7ab-4378-b67f-4afd2e2b197b" providerId="ADAL" clId="{CCC29451-45B7-474D-B8BC-5A536A335860}" dt="2024-06-19T22:55:14.572" v="111"/>
        <pc:sldMkLst>
          <pc:docMk/>
          <pc:sldMk cId="0" sldId="259"/>
        </pc:sldMkLst>
        <pc:picChg chg="add del mod">
          <ac:chgData name="Drury, Dominic" userId="711eba29-a7ab-4378-b67f-4afd2e2b197b" providerId="ADAL" clId="{CCC29451-45B7-474D-B8BC-5A536A335860}" dt="2024-06-19T21:09:11.227" v="13"/>
          <ac:picMkLst>
            <pc:docMk/>
            <pc:sldMk cId="0" sldId="259"/>
            <ac:picMk id="6" creationId="{E43B2AC3-AE29-8817-92AA-4B3B1C9A0F72}"/>
          </ac:picMkLst>
        </pc:picChg>
        <pc:picChg chg="add del mod ord">
          <ac:chgData name="Drury, Dominic" userId="711eba29-a7ab-4378-b67f-4afd2e2b197b" providerId="ADAL" clId="{CCC29451-45B7-474D-B8BC-5A536A335860}" dt="2024-06-19T21:09:36.106" v="14"/>
          <ac:picMkLst>
            <pc:docMk/>
            <pc:sldMk cId="0" sldId="259"/>
            <ac:picMk id="9" creationId="{BBECDFE1-6AA1-D4E7-A4C7-897F9A004B0D}"/>
          </ac:picMkLst>
        </pc:picChg>
        <pc:picChg chg="add del mod">
          <ac:chgData name="Drury, Dominic" userId="711eba29-a7ab-4378-b67f-4afd2e2b197b" providerId="ADAL" clId="{CCC29451-45B7-474D-B8BC-5A536A335860}" dt="2024-06-19T21:09:40.795" v="16"/>
          <ac:picMkLst>
            <pc:docMk/>
            <pc:sldMk cId="0" sldId="259"/>
            <ac:picMk id="10" creationId="{307AC581-9880-7098-83ED-C3B602787F8F}"/>
          </ac:picMkLst>
        </pc:picChg>
        <pc:picChg chg="add del mod ord">
          <ac:chgData name="Drury, Dominic" userId="711eba29-a7ab-4378-b67f-4afd2e2b197b" providerId="ADAL" clId="{CCC29451-45B7-474D-B8BC-5A536A335860}" dt="2024-06-19T21:12:50.248" v="17"/>
          <ac:picMkLst>
            <pc:docMk/>
            <pc:sldMk cId="0" sldId="259"/>
            <ac:picMk id="13" creationId="{02C30B9B-8C94-3E46-DD7D-256692E5CEB7}"/>
          </ac:picMkLst>
        </pc:picChg>
        <pc:picChg chg="add del mod">
          <ac:chgData name="Drury, Dominic" userId="711eba29-a7ab-4378-b67f-4afd2e2b197b" providerId="ADAL" clId="{CCC29451-45B7-474D-B8BC-5A536A335860}" dt="2024-06-19T22:32:10.296" v="67"/>
          <ac:picMkLst>
            <pc:docMk/>
            <pc:sldMk cId="0" sldId="259"/>
            <ac:picMk id="14" creationId="{EE2ACA41-AD26-3E6D-BE89-F627C0A044E9}"/>
          </ac:picMkLst>
        </pc:picChg>
        <pc:picChg chg="add del mod ord">
          <ac:chgData name="Drury, Dominic" userId="711eba29-a7ab-4378-b67f-4afd2e2b197b" providerId="ADAL" clId="{CCC29451-45B7-474D-B8BC-5A536A335860}" dt="2024-06-19T22:51:57.796" v="108"/>
          <ac:picMkLst>
            <pc:docMk/>
            <pc:sldMk cId="0" sldId="259"/>
            <ac:picMk id="17" creationId="{C1F896E1-7E30-C787-1F59-6517EEB370C5}"/>
          </ac:picMkLst>
        </pc:picChg>
        <pc:picChg chg="add del mod">
          <ac:chgData name="Drury, Dominic" userId="711eba29-a7ab-4378-b67f-4afd2e2b197b" providerId="ADAL" clId="{CCC29451-45B7-474D-B8BC-5A536A335860}" dt="2024-06-19T22:52:10.116" v="110"/>
          <ac:picMkLst>
            <pc:docMk/>
            <pc:sldMk cId="0" sldId="259"/>
            <ac:picMk id="18" creationId="{F9A1673F-CFE1-8F79-BA80-1E1C16527C22}"/>
          </ac:picMkLst>
        </pc:picChg>
        <pc:picChg chg="add del mod ord">
          <ac:chgData name="Drury, Dominic" userId="711eba29-a7ab-4378-b67f-4afd2e2b197b" providerId="ADAL" clId="{CCC29451-45B7-474D-B8BC-5A536A335860}" dt="2024-06-19T22:55:14.572" v="111"/>
          <ac:picMkLst>
            <pc:docMk/>
            <pc:sldMk cId="0" sldId="259"/>
            <ac:picMk id="21" creationId="{529BB559-D10E-ABA2-B34B-6195936B01FD}"/>
          </ac:picMkLst>
        </pc:picChg>
        <pc:picChg chg="add mod">
          <ac:chgData name="Drury, Dominic" userId="711eba29-a7ab-4378-b67f-4afd2e2b197b" providerId="ADAL" clId="{CCC29451-45B7-474D-B8BC-5A536A335860}" dt="2024-06-19T22:55:14.572" v="111"/>
          <ac:picMkLst>
            <pc:docMk/>
            <pc:sldMk cId="0" sldId="259"/>
            <ac:picMk id="22" creationId="{A7491969-9151-92F7-7CC8-13132C448A3C}"/>
          </ac:picMkLst>
        </pc:picChg>
      </pc:sldChg>
      <pc:sldChg chg="addSp delSp modSp mod modTransition modAnim modNotesTx">
        <pc:chgData name="Drury, Dominic" userId="711eba29-a7ab-4378-b67f-4afd2e2b197b" providerId="ADAL" clId="{CCC29451-45B7-474D-B8BC-5A536A335860}" dt="2024-06-19T23:17:55.497" v="151"/>
        <pc:sldMkLst>
          <pc:docMk/>
          <pc:sldMk cId="0" sldId="260"/>
        </pc:sldMkLst>
        <pc:spChg chg="mod">
          <ac:chgData name="Drury, Dominic" userId="711eba29-a7ab-4378-b67f-4afd2e2b197b" providerId="ADAL" clId="{CCC29451-45B7-474D-B8BC-5A536A335860}" dt="2024-06-19T23:03:00.389" v="139" actId="20577"/>
          <ac:spMkLst>
            <pc:docMk/>
            <pc:sldMk cId="0" sldId="260"/>
            <ac:spMk id="175" creationId="{00000000-0000-0000-0000-000000000000}"/>
          </ac:spMkLst>
        </pc:spChg>
        <pc:picChg chg="add del mod">
          <ac:chgData name="Drury, Dominic" userId="711eba29-a7ab-4378-b67f-4afd2e2b197b" providerId="ADAL" clId="{CCC29451-45B7-474D-B8BC-5A536A335860}" dt="2024-06-19T22:32:10.296" v="67"/>
          <ac:picMkLst>
            <pc:docMk/>
            <pc:sldMk cId="0" sldId="260"/>
            <ac:picMk id="4" creationId="{779F3520-0412-4000-C882-847FEA459CF9}"/>
          </ac:picMkLst>
        </pc:picChg>
        <pc:picChg chg="add del mod ord">
          <ac:chgData name="Drury, Dominic" userId="711eba29-a7ab-4378-b67f-4afd2e2b197b" providerId="ADAL" clId="{CCC29451-45B7-474D-B8BC-5A536A335860}" dt="2024-06-19T22:56:30.141" v="112"/>
          <ac:picMkLst>
            <pc:docMk/>
            <pc:sldMk cId="0" sldId="260"/>
            <ac:picMk id="5" creationId="{747B0475-547C-3A4D-F370-57688433F09C}"/>
          </ac:picMkLst>
        </pc:picChg>
        <pc:picChg chg="add del mod">
          <ac:chgData name="Drury, Dominic" userId="711eba29-a7ab-4378-b67f-4afd2e2b197b" providerId="ADAL" clId="{CCC29451-45B7-474D-B8BC-5A536A335860}" dt="2024-06-19T22:56:35.964" v="114"/>
          <ac:picMkLst>
            <pc:docMk/>
            <pc:sldMk cId="0" sldId="260"/>
            <ac:picMk id="6" creationId="{77F6E9DB-3404-8172-ABA2-2FFA2EE90F07}"/>
          </ac:picMkLst>
        </pc:picChg>
        <pc:picChg chg="add del mod ord">
          <ac:chgData name="Drury, Dominic" userId="711eba29-a7ab-4378-b67f-4afd2e2b197b" providerId="ADAL" clId="{CCC29451-45B7-474D-B8BC-5A536A335860}" dt="2024-06-19T22:58:35.261" v="115"/>
          <ac:picMkLst>
            <pc:docMk/>
            <pc:sldMk cId="0" sldId="260"/>
            <ac:picMk id="9" creationId="{83B870C4-C117-7552-72F1-BC40B0104A82}"/>
          </ac:picMkLst>
        </pc:picChg>
        <pc:picChg chg="add del mod">
          <ac:chgData name="Drury, Dominic" userId="711eba29-a7ab-4378-b67f-4afd2e2b197b" providerId="ADAL" clId="{CCC29451-45B7-474D-B8BC-5A536A335860}" dt="2024-06-19T22:59:56.507" v="131"/>
          <ac:picMkLst>
            <pc:docMk/>
            <pc:sldMk cId="0" sldId="260"/>
            <ac:picMk id="10" creationId="{CC199AEB-F4D0-5134-6689-DEF30CA4B6D3}"/>
          </ac:picMkLst>
        </pc:picChg>
        <pc:picChg chg="add del mod ord">
          <ac:chgData name="Drury, Dominic" userId="711eba29-a7ab-4378-b67f-4afd2e2b197b" providerId="ADAL" clId="{CCC29451-45B7-474D-B8BC-5A536A335860}" dt="2024-06-19T23:02:46.174" v="132"/>
          <ac:picMkLst>
            <pc:docMk/>
            <pc:sldMk cId="0" sldId="260"/>
            <ac:picMk id="14" creationId="{39E9D93D-8B65-05D0-7765-0FD2B0BBB25B}"/>
          </ac:picMkLst>
        </pc:picChg>
        <pc:picChg chg="add del mod">
          <ac:chgData name="Drury, Dominic" userId="711eba29-a7ab-4378-b67f-4afd2e2b197b" providerId="ADAL" clId="{CCC29451-45B7-474D-B8BC-5A536A335860}" dt="2024-06-19T23:03:26.180" v="141"/>
          <ac:picMkLst>
            <pc:docMk/>
            <pc:sldMk cId="0" sldId="260"/>
            <ac:picMk id="15" creationId="{F0266F44-48B4-7BBB-3E27-1C621B831626}"/>
          </ac:picMkLst>
        </pc:picChg>
        <pc:picChg chg="add del mod ord">
          <ac:chgData name="Drury, Dominic" userId="711eba29-a7ab-4378-b67f-4afd2e2b197b" providerId="ADAL" clId="{CCC29451-45B7-474D-B8BC-5A536A335860}" dt="2024-06-19T23:07:01.541" v="142"/>
          <ac:picMkLst>
            <pc:docMk/>
            <pc:sldMk cId="0" sldId="260"/>
            <ac:picMk id="19" creationId="{3E6FAE81-9B9F-FDF0-CC95-2B79CC83A162}"/>
          </ac:picMkLst>
        </pc:picChg>
        <pc:picChg chg="add del mod">
          <ac:chgData name="Drury, Dominic" userId="711eba29-a7ab-4378-b67f-4afd2e2b197b" providerId="ADAL" clId="{CCC29451-45B7-474D-B8BC-5A536A335860}" dt="2024-06-19T23:07:41.171" v="144"/>
          <ac:picMkLst>
            <pc:docMk/>
            <pc:sldMk cId="0" sldId="260"/>
            <ac:picMk id="20" creationId="{EC442863-6232-8E6C-DA19-1C26E9F14602}"/>
          </ac:picMkLst>
        </pc:picChg>
        <pc:picChg chg="add del mod ord">
          <ac:chgData name="Drury, Dominic" userId="711eba29-a7ab-4378-b67f-4afd2e2b197b" providerId="ADAL" clId="{CCC29451-45B7-474D-B8BC-5A536A335860}" dt="2024-06-19T23:08:00.448" v="145"/>
          <ac:picMkLst>
            <pc:docMk/>
            <pc:sldMk cId="0" sldId="260"/>
            <ac:picMk id="23" creationId="{A66326FB-EE3C-3120-6966-B538E1836810}"/>
          </ac:picMkLst>
        </pc:picChg>
        <pc:picChg chg="add del mod">
          <ac:chgData name="Drury, Dominic" userId="711eba29-a7ab-4378-b67f-4afd2e2b197b" providerId="ADAL" clId="{CCC29451-45B7-474D-B8BC-5A536A335860}" dt="2024-06-19T23:08:05.763" v="147"/>
          <ac:picMkLst>
            <pc:docMk/>
            <pc:sldMk cId="0" sldId="260"/>
            <ac:picMk id="24" creationId="{47B8FCD8-12C7-F2A7-F49D-B1E9233BC8BC}"/>
          </ac:picMkLst>
        </pc:picChg>
        <pc:picChg chg="add del mod ord">
          <ac:chgData name="Drury, Dominic" userId="711eba29-a7ab-4378-b67f-4afd2e2b197b" providerId="ADAL" clId="{CCC29451-45B7-474D-B8BC-5A536A335860}" dt="2024-06-19T23:11:03.958" v="148"/>
          <ac:picMkLst>
            <pc:docMk/>
            <pc:sldMk cId="0" sldId="260"/>
            <ac:picMk id="27" creationId="{395601AE-125F-65F1-4D0C-1DDAE40DF15A}"/>
          </ac:picMkLst>
        </pc:picChg>
        <pc:picChg chg="add del mod">
          <ac:chgData name="Drury, Dominic" userId="711eba29-a7ab-4378-b67f-4afd2e2b197b" providerId="ADAL" clId="{CCC29451-45B7-474D-B8BC-5A536A335860}" dt="2024-06-19T23:12:29.662" v="150"/>
          <ac:picMkLst>
            <pc:docMk/>
            <pc:sldMk cId="0" sldId="260"/>
            <ac:picMk id="28" creationId="{2F5CA55C-99F5-9FAF-7A73-3597AFD84A3F}"/>
          </ac:picMkLst>
        </pc:picChg>
        <pc:picChg chg="add del mod ord">
          <ac:chgData name="Drury, Dominic" userId="711eba29-a7ab-4378-b67f-4afd2e2b197b" providerId="ADAL" clId="{CCC29451-45B7-474D-B8BC-5A536A335860}" dt="2024-06-19T23:17:55.497" v="151"/>
          <ac:picMkLst>
            <pc:docMk/>
            <pc:sldMk cId="0" sldId="260"/>
            <ac:picMk id="31" creationId="{75C438D9-D8EC-E058-0459-33D4600215F6}"/>
          </ac:picMkLst>
        </pc:picChg>
        <pc:picChg chg="add mod">
          <ac:chgData name="Drury, Dominic" userId="711eba29-a7ab-4378-b67f-4afd2e2b197b" providerId="ADAL" clId="{CCC29451-45B7-474D-B8BC-5A536A335860}" dt="2024-06-19T23:17:55.497" v="151"/>
          <ac:picMkLst>
            <pc:docMk/>
            <pc:sldMk cId="0" sldId="260"/>
            <ac:picMk id="32" creationId="{6345B06E-D1AC-D9A4-1715-F26E8A214E98}"/>
          </ac:picMkLst>
        </pc:picChg>
      </pc:sldChg>
      <pc:sldChg chg="addSp delSp modSp mod modTransition modAnim">
        <pc:chgData name="Drury, Dominic" userId="711eba29-a7ab-4378-b67f-4afd2e2b197b" providerId="ADAL" clId="{CCC29451-45B7-474D-B8BC-5A536A335860}" dt="2024-06-19T23:19:07.150" v="152"/>
        <pc:sldMkLst>
          <pc:docMk/>
          <pc:sldMk cId="0" sldId="261"/>
        </pc:sldMkLst>
        <pc:picChg chg="add del mod">
          <ac:chgData name="Drury, Dominic" userId="711eba29-a7ab-4378-b67f-4afd2e2b197b" providerId="ADAL" clId="{CCC29451-45B7-474D-B8BC-5A536A335860}" dt="2024-06-19T22:32:10.296" v="67"/>
          <ac:picMkLst>
            <pc:docMk/>
            <pc:sldMk cId="0" sldId="261"/>
            <ac:picMk id="3" creationId="{05296D79-9274-7396-8FD4-574A9759BD46}"/>
          </ac:picMkLst>
        </pc:picChg>
        <pc:picChg chg="add del mod ord">
          <ac:chgData name="Drury, Dominic" userId="711eba29-a7ab-4378-b67f-4afd2e2b197b" providerId="ADAL" clId="{CCC29451-45B7-474D-B8BC-5A536A335860}" dt="2024-06-19T23:19:07.150" v="152"/>
          <ac:picMkLst>
            <pc:docMk/>
            <pc:sldMk cId="0" sldId="261"/>
            <ac:picMk id="4" creationId="{BD7E9131-B119-052E-3033-6A1493E40E5F}"/>
          </ac:picMkLst>
        </pc:picChg>
        <pc:picChg chg="add mod">
          <ac:chgData name="Drury, Dominic" userId="711eba29-a7ab-4378-b67f-4afd2e2b197b" providerId="ADAL" clId="{CCC29451-45B7-474D-B8BC-5A536A335860}" dt="2024-06-19T23:19:07.150" v="152"/>
          <ac:picMkLst>
            <pc:docMk/>
            <pc:sldMk cId="0" sldId="261"/>
            <ac:picMk id="5" creationId="{EBD6E91D-A938-48C4-FA1A-6DCF4E1D6642}"/>
          </ac:picMkLst>
        </pc:picChg>
      </pc:sldChg>
      <pc:sldChg chg="addSp delSp modSp mod modTransition modAnim">
        <pc:chgData name="Drury, Dominic" userId="711eba29-a7ab-4378-b67f-4afd2e2b197b" providerId="ADAL" clId="{CCC29451-45B7-474D-B8BC-5A536A335860}" dt="2024-06-19T23:22:01.365" v="161"/>
        <pc:sldMkLst>
          <pc:docMk/>
          <pc:sldMk cId="0" sldId="262"/>
        </pc:sldMkLst>
        <pc:picChg chg="add del mod">
          <ac:chgData name="Drury, Dominic" userId="711eba29-a7ab-4378-b67f-4afd2e2b197b" providerId="ADAL" clId="{CCC29451-45B7-474D-B8BC-5A536A335860}" dt="2024-06-19T22:32:10.296" v="67"/>
          <ac:picMkLst>
            <pc:docMk/>
            <pc:sldMk cId="0" sldId="262"/>
            <ac:picMk id="3" creationId="{A55A978D-1190-64CA-699A-FC7756C22277}"/>
          </ac:picMkLst>
        </pc:picChg>
        <pc:picChg chg="add del mod ord">
          <ac:chgData name="Drury, Dominic" userId="711eba29-a7ab-4378-b67f-4afd2e2b197b" providerId="ADAL" clId="{CCC29451-45B7-474D-B8BC-5A536A335860}" dt="2024-06-19T23:19:07.150" v="152"/>
          <ac:picMkLst>
            <pc:docMk/>
            <pc:sldMk cId="0" sldId="262"/>
            <ac:picMk id="4" creationId="{19FAB9CC-8666-7D69-3DDC-C3DC21E8BDD8}"/>
          </ac:picMkLst>
        </pc:picChg>
        <pc:picChg chg="add del mod">
          <ac:chgData name="Drury, Dominic" userId="711eba29-a7ab-4378-b67f-4afd2e2b197b" providerId="ADAL" clId="{CCC29451-45B7-474D-B8BC-5A536A335860}" dt="2024-06-19T23:19:10.737" v="154"/>
          <ac:picMkLst>
            <pc:docMk/>
            <pc:sldMk cId="0" sldId="262"/>
            <ac:picMk id="5" creationId="{E507F100-58A5-19F2-ECBB-077EA17E5BAA}"/>
          </ac:picMkLst>
        </pc:picChg>
        <pc:picChg chg="add del mod ord">
          <ac:chgData name="Drury, Dominic" userId="711eba29-a7ab-4378-b67f-4afd2e2b197b" providerId="ADAL" clId="{CCC29451-45B7-474D-B8BC-5A536A335860}" dt="2024-06-19T23:20:19.625" v="155"/>
          <ac:picMkLst>
            <pc:docMk/>
            <pc:sldMk cId="0" sldId="262"/>
            <ac:picMk id="8" creationId="{684DAAC7-6F26-9942-3BF0-86C3A1D13C59}"/>
          </ac:picMkLst>
        </pc:picChg>
        <pc:picChg chg="add del mod">
          <ac:chgData name="Drury, Dominic" userId="711eba29-a7ab-4378-b67f-4afd2e2b197b" providerId="ADAL" clId="{CCC29451-45B7-474D-B8BC-5A536A335860}" dt="2024-06-19T23:20:26.567" v="157"/>
          <ac:picMkLst>
            <pc:docMk/>
            <pc:sldMk cId="0" sldId="262"/>
            <ac:picMk id="9" creationId="{7A8B9C34-F762-4F5A-D1D8-95900F12FFE0}"/>
          </ac:picMkLst>
        </pc:picChg>
        <pc:picChg chg="add del mod ord">
          <ac:chgData name="Drury, Dominic" userId="711eba29-a7ab-4378-b67f-4afd2e2b197b" providerId="ADAL" clId="{CCC29451-45B7-474D-B8BC-5A536A335860}" dt="2024-06-19T23:20:46.065" v="158"/>
          <ac:picMkLst>
            <pc:docMk/>
            <pc:sldMk cId="0" sldId="262"/>
            <ac:picMk id="12" creationId="{D3DDEC7F-0C25-7251-E91B-39FD6AA19F71}"/>
          </ac:picMkLst>
        </pc:picChg>
        <pc:picChg chg="add del mod">
          <ac:chgData name="Drury, Dominic" userId="711eba29-a7ab-4378-b67f-4afd2e2b197b" providerId="ADAL" clId="{CCC29451-45B7-474D-B8BC-5A536A335860}" dt="2024-06-19T23:20:49.643" v="160"/>
          <ac:picMkLst>
            <pc:docMk/>
            <pc:sldMk cId="0" sldId="262"/>
            <ac:picMk id="13" creationId="{18A5085E-1625-FBF1-2BDD-62759CA4E101}"/>
          </ac:picMkLst>
        </pc:picChg>
        <pc:picChg chg="add del mod ord">
          <ac:chgData name="Drury, Dominic" userId="711eba29-a7ab-4378-b67f-4afd2e2b197b" providerId="ADAL" clId="{CCC29451-45B7-474D-B8BC-5A536A335860}" dt="2024-06-19T23:22:01.365" v="161"/>
          <ac:picMkLst>
            <pc:docMk/>
            <pc:sldMk cId="0" sldId="262"/>
            <ac:picMk id="16" creationId="{D8B76441-19EC-5A6D-620A-B4CADACF2568}"/>
          </ac:picMkLst>
        </pc:picChg>
        <pc:picChg chg="add mod">
          <ac:chgData name="Drury, Dominic" userId="711eba29-a7ab-4378-b67f-4afd2e2b197b" providerId="ADAL" clId="{CCC29451-45B7-474D-B8BC-5A536A335860}" dt="2024-06-19T23:22:01.365" v="161"/>
          <ac:picMkLst>
            <pc:docMk/>
            <pc:sldMk cId="0" sldId="262"/>
            <ac:picMk id="17" creationId="{2840FE86-F7B8-3CDC-B6E7-AC8FF02A2631}"/>
          </ac:picMkLst>
        </pc:picChg>
      </pc:sldChg>
      <pc:sldChg chg="addSp delSp modSp mod modTransition modAnim">
        <pc:chgData name="Drury, Dominic" userId="711eba29-a7ab-4378-b67f-4afd2e2b197b" providerId="ADAL" clId="{CCC29451-45B7-474D-B8BC-5A536A335860}" dt="2024-06-19T23:24:35.772" v="162"/>
        <pc:sldMkLst>
          <pc:docMk/>
          <pc:sldMk cId="0" sldId="263"/>
        </pc:sldMkLst>
        <pc:picChg chg="add del mod">
          <ac:chgData name="Drury, Dominic" userId="711eba29-a7ab-4378-b67f-4afd2e2b197b" providerId="ADAL" clId="{CCC29451-45B7-474D-B8BC-5A536A335860}" dt="2024-06-19T22:32:10.296" v="67"/>
          <ac:picMkLst>
            <pc:docMk/>
            <pc:sldMk cId="0" sldId="263"/>
            <ac:picMk id="3" creationId="{BDB269F0-AF55-A74F-6897-F23564695AEB}"/>
          </ac:picMkLst>
        </pc:picChg>
        <pc:picChg chg="add del mod ord">
          <ac:chgData name="Drury, Dominic" userId="711eba29-a7ab-4378-b67f-4afd2e2b197b" providerId="ADAL" clId="{CCC29451-45B7-474D-B8BC-5A536A335860}" dt="2024-06-19T23:24:35.772" v="162"/>
          <ac:picMkLst>
            <pc:docMk/>
            <pc:sldMk cId="0" sldId="263"/>
            <ac:picMk id="4" creationId="{D9089759-8BB4-EAF6-CA35-BC90B287DFA2}"/>
          </ac:picMkLst>
        </pc:picChg>
        <pc:picChg chg="add mod">
          <ac:chgData name="Drury, Dominic" userId="711eba29-a7ab-4378-b67f-4afd2e2b197b" providerId="ADAL" clId="{CCC29451-45B7-474D-B8BC-5A536A335860}" dt="2024-06-19T23:24:35.772" v="162"/>
          <ac:picMkLst>
            <pc:docMk/>
            <pc:sldMk cId="0" sldId="263"/>
            <ac:picMk id="7" creationId="{33A567F1-2290-DFC7-21C8-5CC77089D021}"/>
          </ac:picMkLst>
        </pc:picChg>
      </pc:sldChg>
      <pc:sldChg chg="addSp delSp modSp mod modTransition modAnim">
        <pc:chgData name="Drury, Dominic" userId="711eba29-a7ab-4378-b67f-4afd2e2b197b" providerId="ADAL" clId="{CCC29451-45B7-474D-B8BC-5A536A335860}" dt="2024-06-19T23:27:51.651" v="163"/>
        <pc:sldMkLst>
          <pc:docMk/>
          <pc:sldMk cId="0" sldId="264"/>
        </pc:sldMkLst>
        <pc:picChg chg="add del mod">
          <ac:chgData name="Drury, Dominic" userId="711eba29-a7ab-4378-b67f-4afd2e2b197b" providerId="ADAL" clId="{CCC29451-45B7-474D-B8BC-5A536A335860}" dt="2024-06-19T21:26:38.576" v="24"/>
          <ac:picMkLst>
            <pc:docMk/>
            <pc:sldMk cId="0" sldId="264"/>
            <ac:picMk id="4" creationId="{D0A3273B-A04F-818B-E797-93E26FDF2A59}"/>
          </ac:picMkLst>
        </pc:picChg>
        <pc:picChg chg="add del mod ord">
          <ac:chgData name="Drury, Dominic" userId="711eba29-a7ab-4378-b67f-4afd2e2b197b" providerId="ADAL" clId="{CCC29451-45B7-474D-B8BC-5A536A335860}" dt="2024-06-19T21:28:22.980" v="25"/>
          <ac:picMkLst>
            <pc:docMk/>
            <pc:sldMk cId="0" sldId="264"/>
            <ac:picMk id="7" creationId="{58956240-3AD0-DE42-1282-AF6C93AD39BD}"/>
          </ac:picMkLst>
        </pc:picChg>
        <pc:picChg chg="add del mod">
          <ac:chgData name="Drury, Dominic" userId="711eba29-a7ab-4378-b67f-4afd2e2b197b" providerId="ADAL" clId="{CCC29451-45B7-474D-B8BC-5A536A335860}" dt="2024-06-19T22:32:10.296" v="67"/>
          <ac:picMkLst>
            <pc:docMk/>
            <pc:sldMk cId="0" sldId="264"/>
            <ac:picMk id="8" creationId="{488BE5F8-1954-9C3D-AE9F-87CE0A2ACCE1}"/>
          </ac:picMkLst>
        </pc:picChg>
        <pc:picChg chg="add del mod ord">
          <ac:chgData name="Drury, Dominic" userId="711eba29-a7ab-4378-b67f-4afd2e2b197b" providerId="ADAL" clId="{CCC29451-45B7-474D-B8BC-5A536A335860}" dt="2024-06-19T23:27:51.651" v="163"/>
          <ac:picMkLst>
            <pc:docMk/>
            <pc:sldMk cId="0" sldId="264"/>
            <ac:picMk id="11" creationId="{1E456ECE-E68A-41D3-6B29-9CB0E1BCB3CD}"/>
          </ac:picMkLst>
        </pc:picChg>
        <pc:picChg chg="add mod">
          <ac:chgData name="Drury, Dominic" userId="711eba29-a7ab-4378-b67f-4afd2e2b197b" providerId="ADAL" clId="{CCC29451-45B7-474D-B8BC-5A536A335860}" dt="2024-06-19T23:27:51.651" v="163"/>
          <ac:picMkLst>
            <pc:docMk/>
            <pc:sldMk cId="0" sldId="264"/>
            <ac:picMk id="12" creationId="{D93B7C67-AA30-1EC6-8816-046C28D2F2D6}"/>
          </ac:picMkLst>
        </pc:picChg>
      </pc:sldChg>
      <pc:sldChg chg="addSp delSp modSp mod modTransition modAnim">
        <pc:chgData name="Drury, Dominic" userId="711eba29-a7ab-4378-b67f-4afd2e2b197b" providerId="ADAL" clId="{CCC29451-45B7-474D-B8BC-5A536A335860}" dt="2024-06-19T23:29:22.793" v="185"/>
        <pc:sldMkLst>
          <pc:docMk/>
          <pc:sldMk cId="0" sldId="265"/>
        </pc:sldMkLst>
        <pc:spChg chg="mod">
          <ac:chgData name="Drury, Dominic" userId="711eba29-a7ab-4378-b67f-4afd2e2b197b" providerId="ADAL" clId="{CCC29451-45B7-474D-B8BC-5A536A335860}" dt="2024-06-19T23:28:36.753" v="182" actId="20577"/>
          <ac:spMkLst>
            <pc:docMk/>
            <pc:sldMk cId="0" sldId="265"/>
            <ac:spMk id="210" creationId="{00000000-0000-0000-0000-000000000000}"/>
          </ac:spMkLst>
        </pc:spChg>
        <pc:picChg chg="add del mod">
          <ac:chgData name="Drury, Dominic" userId="711eba29-a7ab-4378-b67f-4afd2e2b197b" providerId="ADAL" clId="{CCC29451-45B7-474D-B8BC-5A536A335860}" dt="2024-06-19T22:32:10.296" v="67"/>
          <ac:picMkLst>
            <pc:docMk/>
            <pc:sldMk cId="0" sldId="265"/>
            <ac:picMk id="4" creationId="{430E4AF6-E43A-5D44-51DA-17E744696E21}"/>
          </ac:picMkLst>
        </pc:picChg>
        <pc:picChg chg="add del mod ord">
          <ac:chgData name="Drury, Dominic" userId="711eba29-a7ab-4378-b67f-4afd2e2b197b" providerId="ADAL" clId="{CCC29451-45B7-474D-B8BC-5A536A335860}" dt="2024-06-19T23:27:51.651" v="163"/>
          <ac:picMkLst>
            <pc:docMk/>
            <pc:sldMk cId="0" sldId="265"/>
            <ac:picMk id="5" creationId="{955A8CF3-C927-9369-8CA7-97FEF251A1D4}"/>
          </ac:picMkLst>
        </pc:picChg>
        <pc:picChg chg="add del mod">
          <ac:chgData name="Drury, Dominic" userId="711eba29-a7ab-4378-b67f-4afd2e2b197b" providerId="ADAL" clId="{CCC29451-45B7-474D-B8BC-5A536A335860}" dt="2024-06-19T23:27:53.531" v="165"/>
          <ac:picMkLst>
            <pc:docMk/>
            <pc:sldMk cId="0" sldId="265"/>
            <ac:picMk id="6" creationId="{09AFFE6E-EB01-CCA0-7167-C2B6A85B8D56}"/>
          </ac:picMkLst>
        </pc:picChg>
        <pc:picChg chg="add del mod ord">
          <ac:chgData name="Drury, Dominic" userId="711eba29-a7ab-4378-b67f-4afd2e2b197b" providerId="ADAL" clId="{CCC29451-45B7-474D-B8BC-5A536A335860}" dt="2024-06-19T23:28:13.060" v="166"/>
          <ac:picMkLst>
            <pc:docMk/>
            <pc:sldMk cId="0" sldId="265"/>
            <ac:picMk id="9" creationId="{07F4C70D-10BE-7DE5-5FB2-814630662D90}"/>
          </ac:picMkLst>
        </pc:picChg>
        <pc:picChg chg="add del mod">
          <ac:chgData name="Drury, Dominic" userId="711eba29-a7ab-4378-b67f-4afd2e2b197b" providerId="ADAL" clId="{CCC29451-45B7-474D-B8BC-5A536A335860}" dt="2024-06-19T23:28:42.049" v="184"/>
          <ac:picMkLst>
            <pc:docMk/>
            <pc:sldMk cId="0" sldId="265"/>
            <ac:picMk id="10" creationId="{490B5ABC-D59B-A1E6-FF4F-C393527188D7}"/>
          </ac:picMkLst>
        </pc:picChg>
        <pc:picChg chg="add del mod ord">
          <ac:chgData name="Drury, Dominic" userId="711eba29-a7ab-4378-b67f-4afd2e2b197b" providerId="ADAL" clId="{CCC29451-45B7-474D-B8BC-5A536A335860}" dt="2024-06-19T23:29:22.793" v="185"/>
          <ac:picMkLst>
            <pc:docMk/>
            <pc:sldMk cId="0" sldId="265"/>
            <ac:picMk id="14" creationId="{A9251EEC-C51C-5E28-7C3F-F20F615587AB}"/>
          </ac:picMkLst>
        </pc:picChg>
        <pc:picChg chg="add mod">
          <ac:chgData name="Drury, Dominic" userId="711eba29-a7ab-4378-b67f-4afd2e2b197b" providerId="ADAL" clId="{CCC29451-45B7-474D-B8BC-5A536A335860}" dt="2024-06-19T23:29:22.793" v="185"/>
          <ac:picMkLst>
            <pc:docMk/>
            <pc:sldMk cId="0" sldId="265"/>
            <ac:picMk id="15" creationId="{BAF3CF39-D43D-0FB1-4C86-CD27EC8ACEF8}"/>
          </ac:picMkLst>
        </pc:picChg>
      </pc:sldChg>
      <pc:sldChg chg="addSp delSp modSp mod modTransition modAnim">
        <pc:chgData name="Drury, Dominic" userId="711eba29-a7ab-4378-b67f-4afd2e2b197b" providerId="ADAL" clId="{CCC29451-45B7-474D-B8BC-5A536A335860}" dt="2024-06-19T23:31:26.418" v="186"/>
        <pc:sldMkLst>
          <pc:docMk/>
          <pc:sldMk cId="0" sldId="266"/>
        </pc:sldMkLst>
        <pc:graphicFrameChg chg="modGraphic">
          <ac:chgData name="Drury, Dominic" userId="711eba29-a7ab-4378-b67f-4afd2e2b197b" providerId="ADAL" clId="{CCC29451-45B7-474D-B8BC-5A536A335860}" dt="2024-06-19T22:30:12.859" v="41" actId="20577"/>
          <ac:graphicFrameMkLst>
            <pc:docMk/>
            <pc:sldMk cId="0" sldId="266"/>
            <ac:graphicFrameMk id="2" creationId="{A9274240-0D3A-0269-02E0-7DB963BAC9C4}"/>
          </ac:graphicFrameMkLst>
        </pc:graphicFrameChg>
        <pc:picChg chg="add del mod">
          <ac:chgData name="Drury, Dominic" userId="711eba29-a7ab-4378-b67f-4afd2e2b197b" providerId="ADAL" clId="{CCC29451-45B7-474D-B8BC-5A536A335860}" dt="2024-06-19T22:32:10.296" v="67"/>
          <ac:picMkLst>
            <pc:docMk/>
            <pc:sldMk cId="0" sldId="266"/>
            <ac:picMk id="4" creationId="{EAD0F795-DC83-26E2-265A-5CDFB620C7C8}"/>
          </ac:picMkLst>
        </pc:picChg>
        <pc:picChg chg="add del mod ord">
          <ac:chgData name="Drury, Dominic" userId="711eba29-a7ab-4378-b67f-4afd2e2b197b" providerId="ADAL" clId="{CCC29451-45B7-474D-B8BC-5A536A335860}" dt="2024-06-19T23:31:26.418" v="186"/>
          <ac:picMkLst>
            <pc:docMk/>
            <pc:sldMk cId="0" sldId="266"/>
            <ac:picMk id="5" creationId="{43300E72-45C0-5942-D940-B327105CB926}"/>
          </ac:picMkLst>
        </pc:picChg>
        <pc:picChg chg="add mod">
          <ac:chgData name="Drury, Dominic" userId="711eba29-a7ab-4378-b67f-4afd2e2b197b" providerId="ADAL" clId="{CCC29451-45B7-474D-B8BC-5A536A335860}" dt="2024-06-19T23:31:26.418" v="186"/>
          <ac:picMkLst>
            <pc:docMk/>
            <pc:sldMk cId="0" sldId="266"/>
            <ac:picMk id="6" creationId="{C8641090-EB10-9702-736C-D3CE0125F1C6}"/>
          </ac:picMkLst>
        </pc:picChg>
      </pc:sldChg>
      <pc:sldChg chg="addSp delSp modSp mod modTransition modAnim">
        <pc:chgData name="Drury, Dominic" userId="711eba29-a7ab-4378-b67f-4afd2e2b197b" providerId="ADAL" clId="{CCC29451-45B7-474D-B8BC-5A536A335860}" dt="2024-06-19T23:31:26.418" v="186"/>
        <pc:sldMkLst>
          <pc:docMk/>
          <pc:sldMk cId="0" sldId="267"/>
        </pc:sldMkLst>
        <pc:picChg chg="add del mod">
          <ac:chgData name="Drury, Dominic" userId="711eba29-a7ab-4378-b67f-4afd2e2b197b" providerId="ADAL" clId="{CCC29451-45B7-474D-B8BC-5A536A335860}" dt="2024-06-19T22:32:10.296" v="67"/>
          <ac:picMkLst>
            <pc:docMk/>
            <pc:sldMk cId="0" sldId="267"/>
            <ac:picMk id="3" creationId="{92FA9061-C637-FCF1-3AE0-CB59CDAFDFFD}"/>
          </ac:picMkLst>
        </pc:picChg>
        <pc:picChg chg="add del mod ord">
          <ac:chgData name="Drury, Dominic" userId="711eba29-a7ab-4378-b67f-4afd2e2b197b" providerId="ADAL" clId="{CCC29451-45B7-474D-B8BC-5A536A335860}" dt="2024-06-19T23:31:26.418" v="186"/>
          <ac:picMkLst>
            <pc:docMk/>
            <pc:sldMk cId="0" sldId="267"/>
            <ac:picMk id="4" creationId="{83D0E6A1-C875-83D7-6319-1E81C3DCB785}"/>
          </ac:picMkLst>
        </pc:picChg>
        <pc:picChg chg="add mod">
          <ac:chgData name="Drury, Dominic" userId="711eba29-a7ab-4378-b67f-4afd2e2b197b" providerId="ADAL" clId="{CCC29451-45B7-474D-B8BC-5A536A335860}" dt="2024-06-19T23:31:26.418" v="186"/>
          <ac:picMkLst>
            <pc:docMk/>
            <pc:sldMk cId="0" sldId="267"/>
            <ac:picMk id="5" creationId="{0547013C-B73C-5FAC-2DC2-C5C1EC1D0AB7}"/>
          </ac:picMkLst>
        </pc:picChg>
      </pc:sldChg>
      <pc:sldChg chg="addSp delSp modSp mod modTransition modAnim">
        <pc:chgData name="Drury, Dominic" userId="711eba29-a7ab-4378-b67f-4afd2e2b197b" providerId="ADAL" clId="{CCC29451-45B7-474D-B8BC-5A536A335860}" dt="2024-06-19T23:31:26.418" v="186"/>
        <pc:sldMkLst>
          <pc:docMk/>
          <pc:sldMk cId="0" sldId="268"/>
        </pc:sldMkLst>
        <pc:picChg chg="add del mod">
          <ac:chgData name="Drury, Dominic" userId="711eba29-a7ab-4378-b67f-4afd2e2b197b" providerId="ADAL" clId="{CCC29451-45B7-474D-B8BC-5A536A335860}" dt="2024-06-19T22:30:40.624" v="43"/>
          <ac:picMkLst>
            <pc:docMk/>
            <pc:sldMk cId="0" sldId="268"/>
            <ac:picMk id="3" creationId="{2230835E-53FD-2D5D-20AA-A490591515C5}"/>
          </ac:picMkLst>
        </pc:picChg>
        <pc:picChg chg="add del mod ord">
          <ac:chgData name="Drury, Dominic" userId="711eba29-a7ab-4378-b67f-4afd2e2b197b" providerId="ADAL" clId="{CCC29451-45B7-474D-B8BC-5A536A335860}" dt="2024-06-19T22:31:38.840" v="44"/>
          <ac:picMkLst>
            <pc:docMk/>
            <pc:sldMk cId="0" sldId="268"/>
            <ac:picMk id="5" creationId="{232C8BBC-BFC2-D380-1316-9A1817DB8F09}"/>
          </ac:picMkLst>
        </pc:picChg>
        <pc:picChg chg="add del mod">
          <ac:chgData name="Drury, Dominic" userId="711eba29-a7ab-4378-b67f-4afd2e2b197b" providerId="ADAL" clId="{CCC29451-45B7-474D-B8BC-5A536A335860}" dt="2024-06-19T22:32:10.296" v="67"/>
          <ac:picMkLst>
            <pc:docMk/>
            <pc:sldMk cId="0" sldId="268"/>
            <ac:picMk id="6" creationId="{1ABA5FF4-7C03-D289-604E-03EB24C3D4CC}"/>
          </ac:picMkLst>
        </pc:picChg>
        <pc:picChg chg="add del mod ord">
          <ac:chgData name="Drury, Dominic" userId="711eba29-a7ab-4378-b67f-4afd2e2b197b" providerId="ADAL" clId="{CCC29451-45B7-474D-B8BC-5A536A335860}" dt="2024-06-19T23:31:26.418" v="186"/>
          <ac:picMkLst>
            <pc:docMk/>
            <pc:sldMk cId="0" sldId="268"/>
            <ac:picMk id="9" creationId="{1C8DB096-E264-B000-70B4-5AAC9FE642DA}"/>
          </ac:picMkLst>
        </pc:picChg>
        <pc:picChg chg="add mod">
          <ac:chgData name="Drury, Dominic" userId="711eba29-a7ab-4378-b67f-4afd2e2b197b" providerId="ADAL" clId="{CCC29451-45B7-474D-B8BC-5A536A335860}" dt="2024-06-19T23:31:26.418" v="186"/>
          <ac:picMkLst>
            <pc:docMk/>
            <pc:sldMk cId="0" sldId="268"/>
            <ac:picMk id="10" creationId="{1833122E-8F89-C73B-D65D-FEC177D1E55A}"/>
          </ac:picMkLst>
        </pc:picChg>
      </pc:sldChg>
      <pc:sldChg chg="addSp delSp modSp mod modTransition modAnim">
        <pc:chgData name="Drury, Dominic" userId="711eba29-a7ab-4378-b67f-4afd2e2b197b" providerId="ADAL" clId="{CCC29451-45B7-474D-B8BC-5A536A335860}" dt="2024-06-19T23:31:26.418" v="186"/>
        <pc:sldMkLst>
          <pc:docMk/>
          <pc:sldMk cId="0" sldId="269"/>
        </pc:sldMkLst>
        <pc:picChg chg="add del mod">
          <ac:chgData name="Drury, Dominic" userId="711eba29-a7ab-4378-b67f-4afd2e2b197b" providerId="ADAL" clId="{CCC29451-45B7-474D-B8BC-5A536A335860}" dt="2024-06-19T22:32:10.296" v="67"/>
          <ac:picMkLst>
            <pc:docMk/>
            <pc:sldMk cId="0" sldId="269"/>
            <ac:picMk id="3" creationId="{BB66C19E-6C10-0C19-80B1-C2918FA7FE9A}"/>
          </ac:picMkLst>
        </pc:picChg>
        <pc:picChg chg="add del mod ord">
          <ac:chgData name="Drury, Dominic" userId="711eba29-a7ab-4378-b67f-4afd2e2b197b" providerId="ADAL" clId="{CCC29451-45B7-474D-B8BC-5A536A335860}" dt="2024-06-19T23:31:26.418" v="186"/>
          <ac:picMkLst>
            <pc:docMk/>
            <pc:sldMk cId="0" sldId="269"/>
            <ac:picMk id="6" creationId="{6CF7C6DE-8A60-7796-AA4B-3CAF7793FC54}"/>
          </ac:picMkLst>
        </pc:picChg>
        <pc:picChg chg="add mod">
          <ac:chgData name="Drury, Dominic" userId="711eba29-a7ab-4378-b67f-4afd2e2b197b" providerId="ADAL" clId="{CCC29451-45B7-474D-B8BC-5A536A335860}" dt="2024-06-19T23:31:26.418" v="186"/>
          <ac:picMkLst>
            <pc:docMk/>
            <pc:sldMk cId="0" sldId="269"/>
            <ac:picMk id="7" creationId="{38B95457-623B-5160-4ECD-CD554986771C}"/>
          </ac:picMkLst>
        </pc:picChg>
      </pc:sldChg>
      <pc:sldChg chg="addSp delSp modSp mod modTransition modAnim">
        <pc:chgData name="Drury, Dominic" userId="711eba29-a7ab-4378-b67f-4afd2e2b197b" providerId="ADAL" clId="{CCC29451-45B7-474D-B8BC-5A536A335860}" dt="2024-06-19T23:27:51.651" v="163"/>
        <pc:sldMkLst>
          <pc:docMk/>
          <pc:sldMk cId="3918177550" sldId="270"/>
        </pc:sldMkLst>
        <pc:picChg chg="add del mod">
          <ac:chgData name="Drury, Dominic" userId="711eba29-a7ab-4378-b67f-4afd2e2b197b" providerId="ADAL" clId="{CCC29451-45B7-474D-B8BC-5A536A335860}" dt="2024-06-19T21:24:45.086" v="20"/>
          <ac:picMkLst>
            <pc:docMk/>
            <pc:sldMk cId="3918177550" sldId="270"/>
            <ac:picMk id="4" creationId="{AFCA3461-91D7-3420-7DD5-0FA0DB06AA09}"/>
          </ac:picMkLst>
        </pc:picChg>
        <pc:picChg chg="add del mod ord">
          <ac:chgData name="Drury, Dominic" userId="711eba29-a7ab-4378-b67f-4afd2e2b197b" providerId="ADAL" clId="{CCC29451-45B7-474D-B8BC-5A536A335860}" dt="2024-06-19T21:25:34.371" v="21"/>
          <ac:picMkLst>
            <pc:docMk/>
            <pc:sldMk cId="3918177550" sldId="270"/>
            <ac:picMk id="7" creationId="{9A56899E-B96D-C084-3406-4853C621D8DE}"/>
          </ac:picMkLst>
        </pc:picChg>
        <pc:picChg chg="add del mod">
          <ac:chgData name="Drury, Dominic" userId="711eba29-a7ab-4378-b67f-4afd2e2b197b" providerId="ADAL" clId="{CCC29451-45B7-474D-B8BC-5A536A335860}" dt="2024-06-19T22:32:10.296" v="67"/>
          <ac:picMkLst>
            <pc:docMk/>
            <pc:sldMk cId="3918177550" sldId="270"/>
            <ac:picMk id="8" creationId="{F4F8908C-9747-A7A3-9101-BA861CDFA868}"/>
          </ac:picMkLst>
        </pc:picChg>
        <pc:picChg chg="add del mod ord">
          <ac:chgData name="Drury, Dominic" userId="711eba29-a7ab-4378-b67f-4afd2e2b197b" providerId="ADAL" clId="{CCC29451-45B7-474D-B8BC-5A536A335860}" dt="2024-06-19T23:27:51.651" v="163"/>
          <ac:picMkLst>
            <pc:docMk/>
            <pc:sldMk cId="3918177550" sldId="270"/>
            <ac:picMk id="11" creationId="{DFA5822C-8C4A-FC8E-B3B8-FBF9614A4087}"/>
          </ac:picMkLst>
        </pc:picChg>
        <pc:picChg chg="add mod">
          <ac:chgData name="Drury, Dominic" userId="711eba29-a7ab-4378-b67f-4afd2e2b197b" providerId="ADAL" clId="{CCC29451-45B7-474D-B8BC-5A536A335860}" dt="2024-06-19T23:27:51.651" v="163"/>
          <ac:picMkLst>
            <pc:docMk/>
            <pc:sldMk cId="3918177550" sldId="270"/>
            <ac:picMk id="12" creationId="{71B56386-BBFB-1866-72CA-AF083B15717A}"/>
          </ac:picMkLst>
        </pc:picChg>
      </pc:sldChg>
      <pc:sldChg chg="addSp delSp modSp mod modTransition modAnim">
        <pc:chgData name="Drury, Dominic" userId="711eba29-a7ab-4378-b67f-4afd2e2b197b" providerId="ADAL" clId="{CCC29451-45B7-474D-B8BC-5A536A335860}" dt="2024-06-19T23:24:35.772" v="162"/>
        <pc:sldMkLst>
          <pc:docMk/>
          <pc:sldMk cId="1406350937" sldId="271"/>
        </pc:sldMkLst>
        <pc:picChg chg="add del mod">
          <ac:chgData name="Drury, Dominic" userId="711eba29-a7ab-4378-b67f-4afd2e2b197b" providerId="ADAL" clId="{CCC29451-45B7-474D-B8BC-5A536A335860}" dt="2024-06-19T22:32:10.296" v="67"/>
          <ac:picMkLst>
            <pc:docMk/>
            <pc:sldMk cId="1406350937" sldId="271"/>
            <ac:picMk id="3" creationId="{24C036DA-3580-2BC1-E190-09A3FFDA5EEA}"/>
          </ac:picMkLst>
        </pc:picChg>
        <pc:picChg chg="add del mod ord">
          <ac:chgData name="Drury, Dominic" userId="711eba29-a7ab-4378-b67f-4afd2e2b197b" providerId="ADAL" clId="{CCC29451-45B7-474D-B8BC-5A536A335860}" dt="2024-06-19T23:24:35.772" v="162"/>
          <ac:picMkLst>
            <pc:docMk/>
            <pc:sldMk cId="1406350937" sldId="271"/>
            <ac:picMk id="4" creationId="{69AA1F34-A355-27C5-77BF-870C7889BBFE}"/>
          </ac:picMkLst>
        </pc:picChg>
        <pc:picChg chg="mod">
          <ac:chgData name="Drury, Dominic" userId="711eba29-a7ab-4378-b67f-4afd2e2b197b" providerId="ADAL" clId="{CCC29451-45B7-474D-B8BC-5A536A335860}" dt="2024-06-19T22:29:28.557" v="29" actId="14100"/>
          <ac:picMkLst>
            <pc:docMk/>
            <pc:sldMk cId="1406350937" sldId="271"/>
            <ac:picMk id="5" creationId="{4257226A-FEF7-7C38-FCF8-97DAE6E9FE8C}"/>
          </ac:picMkLst>
        </pc:picChg>
        <pc:picChg chg="add mod">
          <ac:chgData name="Drury, Dominic" userId="711eba29-a7ab-4378-b67f-4afd2e2b197b" providerId="ADAL" clId="{CCC29451-45B7-474D-B8BC-5A536A335860}" dt="2024-06-19T23:24:35.772" v="162"/>
          <ac:picMkLst>
            <pc:docMk/>
            <pc:sldMk cId="1406350937" sldId="271"/>
            <ac:picMk id="7" creationId="{E7AB2A74-4050-3F52-004D-340706335B8A}"/>
          </ac:picMkLst>
        </pc:picChg>
      </pc:sldChg>
      <pc:sldChg chg="addSp delSp modSp mod modTransition modAnim">
        <pc:chgData name="Drury, Dominic" userId="711eba29-a7ab-4378-b67f-4afd2e2b197b" providerId="ADAL" clId="{CCC29451-45B7-474D-B8BC-5A536A335860}" dt="2024-06-19T23:24:35.772" v="162"/>
        <pc:sldMkLst>
          <pc:docMk/>
          <pc:sldMk cId="2278474381" sldId="272"/>
        </pc:sldMkLst>
        <pc:picChg chg="add del mod">
          <ac:chgData name="Drury, Dominic" userId="711eba29-a7ab-4378-b67f-4afd2e2b197b" providerId="ADAL" clId="{CCC29451-45B7-474D-B8BC-5A536A335860}" dt="2024-06-19T22:32:10.296" v="67"/>
          <ac:picMkLst>
            <pc:docMk/>
            <pc:sldMk cId="2278474381" sldId="272"/>
            <ac:picMk id="3" creationId="{95A8DAE8-86A0-71DE-AEA0-BC679E742A3D}"/>
          </ac:picMkLst>
        </pc:picChg>
        <pc:picChg chg="add del mod ord">
          <ac:chgData name="Drury, Dominic" userId="711eba29-a7ab-4378-b67f-4afd2e2b197b" providerId="ADAL" clId="{CCC29451-45B7-474D-B8BC-5A536A335860}" dt="2024-06-19T23:24:35.772" v="162"/>
          <ac:picMkLst>
            <pc:docMk/>
            <pc:sldMk cId="2278474381" sldId="272"/>
            <ac:picMk id="4" creationId="{76957B42-CEAF-ABB6-7643-E4ED36C9713E}"/>
          </ac:picMkLst>
        </pc:picChg>
        <pc:picChg chg="mod">
          <ac:chgData name="Drury, Dominic" userId="711eba29-a7ab-4378-b67f-4afd2e2b197b" providerId="ADAL" clId="{CCC29451-45B7-474D-B8BC-5A536A335860}" dt="2024-06-19T22:29:33.958" v="31" actId="1076"/>
          <ac:picMkLst>
            <pc:docMk/>
            <pc:sldMk cId="2278474381" sldId="272"/>
            <ac:picMk id="5" creationId="{4257226A-FEF7-7C38-FCF8-97DAE6E9FE8C}"/>
          </ac:picMkLst>
        </pc:picChg>
        <pc:picChg chg="add mod">
          <ac:chgData name="Drury, Dominic" userId="711eba29-a7ab-4378-b67f-4afd2e2b197b" providerId="ADAL" clId="{CCC29451-45B7-474D-B8BC-5A536A335860}" dt="2024-06-19T23:24:35.772" v="162"/>
          <ac:picMkLst>
            <pc:docMk/>
            <pc:sldMk cId="2278474381" sldId="272"/>
            <ac:picMk id="7" creationId="{E6D2BD62-3290-2280-B413-0AD0685FE331}"/>
          </ac:picMkLst>
        </pc:picChg>
      </pc:sldChg>
      <pc:sldChg chg="addSp delSp modSp mod modTransition modAnim">
        <pc:chgData name="Drury, Dominic" userId="711eba29-a7ab-4378-b67f-4afd2e2b197b" providerId="ADAL" clId="{CCC29451-45B7-474D-B8BC-5A536A335860}" dt="2024-06-19T23:24:35.772" v="162"/>
        <pc:sldMkLst>
          <pc:docMk/>
          <pc:sldMk cId="3509839858" sldId="273"/>
        </pc:sldMkLst>
        <pc:picChg chg="add del mod">
          <ac:chgData name="Drury, Dominic" userId="711eba29-a7ab-4378-b67f-4afd2e2b197b" providerId="ADAL" clId="{CCC29451-45B7-474D-B8BC-5A536A335860}" dt="2024-06-19T22:32:10.296" v="67"/>
          <ac:picMkLst>
            <pc:docMk/>
            <pc:sldMk cId="3509839858" sldId="273"/>
            <ac:picMk id="3" creationId="{78E56CE9-FC8A-9956-399E-CDE5884661A0}"/>
          </ac:picMkLst>
        </pc:picChg>
        <pc:picChg chg="add del mod ord">
          <ac:chgData name="Drury, Dominic" userId="711eba29-a7ab-4378-b67f-4afd2e2b197b" providerId="ADAL" clId="{CCC29451-45B7-474D-B8BC-5A536A335860}" dt="2024-06-19T23:24:35.772" v="162"/>
          <ac:picMkLst>
            <pc:docMk/>
            <pc:sldMk cId="3509839858" sldId="273"/>
            <ac:picMk id="4" creationId="{8B7846B8-FC28-0877-E51A-EAE5869ECFEA}"/>
          </ac:picMkLst>
        </pc:picChg>
        <pc:picChg chg="mod">
          <ac:chgData name="Drury, Dominic" userId="711eba29-a7ab-4378-b67f-4afd2e2b197b" providerId="ADAL" clId="{CCC29451-45B7-474D-B8BC-5A536A335860}" dt="2024-06-19T22:29:46.313" v="35" actId="1076"/>
          <ac:picMkLst>
            <pc:docMk/>
            <pc:sldMk cId="3509839858" sldId="273"/>
            <ac:picMk id="5" creationId="{4257226A-FEF7-7C38-FCF8-97DAE6E9FE8C}"/>
          </ac:picMkLst>
        </pc:picChg>
        <pc:picChg chg="add mod">
          <ac:chgData name="Drury, Dominic" userId="711eba29-a7ab-4378-b67f-4afd2e2b197b" providerId="ADAL" clId="{CCC29451-45B7-474D-B8BC-5A536A335860}" dt="2024-06-19T23:24:35.772" v="162"/>
          <ac:picMkLst>
            <pc:docMk/>
            <pc:sldMk cId="3509839858" sldId="273"/>
            <ac:picMk id="7" creationId="{53CFC8E2-3D47-6295-A66C-5D4497542F46}"/>
          </ac:picMkLst>
        </pc:picChg>
      </pc:sldChg>
      <pc:sldChg chg="addSp delSp modSp mod modTransition modAnim">
        <pc:chgData name="Drury, Dominic" userId="711eba29-a7ab-4378-b67f-4afd2e2b197b" providerId="ADAL" clId="{CCC29451-45B7-474D-B8BC-5A536A335860}" dt="2024-06-19T23:24:35.772" v="162"/>
        <pc:sldMkLst>
          <pc:docMk/>
          <pc:sldMk cId="2790816514" sldId="274"/>
        </pc:sldMkLst>
        <pc:picChg chg="add del mod">
          <ac:chgData name="Drury, Dominic" userId="711eba29-a7ab-4378-b67f-4afd2e2b197b" providerId="ADAL" clId="{CCC29451-45B7-474D-B8BC-5A536A335860}" dt="2024-06-19T22:32:10.296" v="67"/>
          <ac:picMkLst>
            <pc:docMk/>
            <pc:sldMk cId="2790816514" sldId="274"/>
            <ac:picMk id="3" creationId="{8581FAED-5D01-E501-032E-32C3D21605AF}"/>
          </ac:picMkLst>
        </pc:picChg>
        <pc:picChg chg="add del mod ord">
          <ac:chgData name="Drury, Dominic" userId="711eba29-a7ab-4378-b67f-4afd2e2b197b" providerId="ADAL" clId="{CCC29451-45B7-474D-B8BC-5A536A335860}" dt="2024-06-19T23:24:35.772" v="162"/>
          <ac:picMkLst>
            <pc:docMk/>
            <pc:sldMk cId="2790816514" sldId="274"/>
            <ac:picMk id="4" creationId="{8B1E275A-F2B2-C075-35CD-9F83212E6F56}"/>
          </ac:picMkLst>
        </pc:picChg>
        <pc:picChg chg="add mod">
          <ac:chgData name="Drury, Dominic" userId="711eba29-a7ab-4378-b67f-4afd2e2b197b" providerId="ADAL" clId="{CCC29451-45B7-474D-B8BC-5A536A335860}" dt="2024-06-19T23:24:35.772" v="162"/>
          <ac:picMkLst>
            <pc:docMk/>
            <pc:sldMk cId="2790816514" sldId="274"/>
            <ac:picMk id="7" creationId="{3C203544-93EA-062B-A3F4-A4FEC5C3B1DF}"/>
          </ac:picMkLst>
        </pc:picChg>
      </pc:sldChg>
      <pc:sldChg chg="addSp delSp modSp mod modTransition modAnim">
        <pc:chgData name="Drury, Dominic" userId="711eba29-a7ab-4378-b67f-4afd2e2b197b" providerId="ADAL" clId="{CCC29451-45B7-474D-B8BC-5A536A335860}" dt="2024-06-19T23:24:35.772" v="162"/>
        <pc:sldMkLst>
          <pc:docMk/>
          <pc:sldMk cId="3912614815" sldId="275"/>
        </pc:sldMkLst>
        <pc:picChg chg="add del mod">
          <ac:chgData name="Drury, Dominic" userId="711eba29-a7ab-4378-b67f-4afd2e2b197b" providerId="ADAL" clId="{CCC29451-45B7-474D-B8BC-5A536A335860}" dt="2024-06-19T22:32:10.296" v="67"/>
          <ac:picMkLst>
            <pc:docMk/>
            <pc:sldMk cId="3912614815" sldId="275"/>
            <ac:picMk id="3" creationId="{5C6C999B-45A1-ADDE-DCBF-10F4544B5B11}"/>
          </ac:picMkLst>
        </pc:picChg>
        <pc:picChg chg="add del mod ord">
          <ac:chgData name="Drury, Dominic" userId="711eba29-a7ab-4378-b67f-4afd2e2b197b" providerId="ADAL" clId="{CCC29451-45B7-474D-B8BC-5A536A335860}" dt="2024-06-19T23:24:35.772" v="162"/>
          <ac:picMkLst>
            <pc:docMk/>
            <pc:sldMk cId="3912614815" sldId="275"/>
            <ac:picMk id="4" creationId="{00CB0BF7-4B59-E026-34A7-586C11F20495}"/>
          </ac:picMkLst>
        </pc:picChg>
        <pc:picChg chg="mod">
          <ac:chgData name="Drury, Dominic" userId="711eba29-a7ab-4378-b67f-4afd2e2b197b" providerId="ADAL" clId="{CCC29451-45B7-474D-B8BC-5A536A335860}" dt="2024-06-19T22:29:52.551" v="36" actId="14100"/>
          <ac:picMkLst>
            <pc:docMk/>
            <pc:sldMk cId="3912614815" sldId="275"/>
            <ac:picMk id="5" creationId="{4257226A-FEF7-7C38-FCF8-97DAE6E9FE8C}"/>
          </ac:picMkLst>
        </pc:picChg>
        <pc:picChg chg="add mod">
          <ac:chgData name="Drury, Dominic" userId="711eba29-a7ab-4378-b67f-4afd2e2b197b" providerId="ADAL" clId="{CCC29451-45B7-474D-B8BC-5A536A335860}" dt="2024-06-19T23:24:35.772" v="162"/>
          <ac:picMkLst>
            <pc:docMk/>
            <pc:sldMk cId="3912614815" sldId="275"/>
            <ac:picMk id="7" creationId="{3C45C30A-7B19-0E61-9165-3BFFCF4A0260}"/>
          </ac:picMkLst>
        </pc:picChg>
      </pc:sldChg>
      <pc:sldChg chg="addSp delSp modSp mod modTransition modAnim">
        <pc:chgData name="Drury, Dominic" userId="711eba29-a7ab-4378-b67f-4afd2e2b197b" providerId="ADAL" clId="{CCC29451-45B7-474D-B8BC-5A536A335860}" dt="2024-06-19T23:24:35.772" v="162"/>
        <pc:sldMkLst>
          <pc:docMk/>
          <pc:sldMk cId="2454447690" sldId="276"/>
        </pc:sldMkLst>
        <pc:picChg chg="add del mod">
          <ac:chgData name="Drury, Dominic" userId="711eba29-a7ab-4378-b67f-4afd2e2b197b" providerId="ADAL" clId="{CCC29451-45B7-474D-B8BC-5A536A335860}" dt="2024-06-19T22:32:10.296" v="67"/>
          <ac:picMkLst>
            <pc:docMk/>
            <pc:sldMk cId="2454447690" sldId="276"/>
            <ac:picMk id="3" creationId="{967A90A0-8F65-B0E9-06F4-CC3999BAD94B}"/>
          </ac:picMkLst>
        </pc:picChg>
        <pc:picChg chg="add del mod ord">
          <ac:chgData name="Drury, Dominic" userId="711eba29-a7ab-4378-b67f-4afd2e2b197b" providerId="ADAL" clId="{CCC29451-45B7-474D-B8BC-5A536A335860}" dt="2024-06-19T23:24:35.772" v="162"/>
          <ac:picMkLst>
            <pc:docMk/>
            <pc:sldMk cId="2454447690" sldId="276"/>
            <ac:picMk id="4" creationId="{FD13EF29-ED10-53E2-5617-2279B77332D2}"/>
          </ac:picMkLst>
        </pc:picChg>
        <pc:picChg chg="add mod">
          <ac:chgData name="Drury, Dominic" userId="711eba29-a7ab-4378-b67f-4afd2e2b197b" providerId="ADAL" clId="{CCC29451-45B7-474D-B8BC-5A536A335860}" dt="2024-06-19T23:24:35.772" v="162"/>
          <ac:picMkLst>
            <pc:docMk/>
            <pc:sldMk cId="2454447690" sldId="276"/>
            <ac:picMk id="7" creationId="{882AEDA9-5041-677A-CC39-EA9A57DD4EC3}"/>
          </ac:picMkLst>
        </pc:picChg>
      </pc:sldChg>
      <pc:sldChg chg="addSp delSp modSp mod modTransition modAnim">
        <pc:chgData name="Drury, Dominic" userId="711eba29-a7ab-4378-b67f-4afd2e2b197b" providerId="ADAL" clId="{CCC29451-45B7-474D-B8BC-5A536A335860}" dt="2024-06-19T23:24:35.772" v="162"/>
        <pc:sldMkLst>
          <pc:docMk/>
          <pc:sldMk cId="3537004471" sldId="277"/>
        </pc:sldMkLst>
        <pc:picChg chg="add del mod">
          <ac:chgData name="Drury, Dominic" userId="711eba29-a7ab-4378-b67f-4afd2e2b197b" providerId="ADAL" clId="{CCC29451-45B7-474D-B8BC-5A536A335860}" dt="2024-06-19T22:32:10.296" v="67"/>
          <ac:picMkLst>
            <pc:docMk/>
            <pc:sldMk cId="3537004471" sldId="277"/>
            <ac:picMk id="3" creationId="{C8E5DEA8-DEB9-B3F2-6C40-3454D49F1D38}"/>
          </ac:picMkLst>
        </pc:picChg>
        <pc:picChg chg="add del mod ord">
          <ac:chgData name="Drury, Dominic" userId="711eba29-a7ab-4378-b67f-4afd2e2b197b" providerId="ADAL" clId="{CCC29451-45B7-474D-B8BC-5A536A335860}" dt="2024-06-19T23:24:35.772" v="162"/>
          <ac:picMkLst>
            <pc:docMk/>
            <pc:sldMk cId="3537004471" sldId="277"/>
            <ac:picMk id="4" creationId="{DABAFDC8-1D61-F3DD-085C-6728294F1C0F}"/>
          </ac:picMkLst>
        </pc:picChg>
        <pc:picChg chg="add mod">
          <ac:chgData name="Drury, Dominic" userId="711eba29-a7ab-4378-b67f-4afd2e2b197b" providerId="ADAL" clId="{CCC29451-45B7-474D-B8BC-5A536A335860}" dt="2024-06-19T23:24:35.772" v="162"/>
          <ac:picMkLst>
            <pc:docMk/>
            <pc:sldMk cId="3537004471" sldId="277"/>
            <ac:picMk id="7" creationId="{38D968E6-6A94-0C33-B532-081CD174C41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Hello, and welcome to my presentation on the new security policy here at Green Pace.</a:t>
            </a: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This test checks if multiple entries can be added to the collection</a:t>
            </a:r>
          </a:p>
        </p:txBody>
      </p:sp>
    </p:spTree>
    <p:extLst>
      <p:ext uri="{BB962C8B-B14F-4D97-AF65-F5344CB8AC3E}">
        <p14:creationId xmlns:p14="http://schemas.microsoft.com/office/powerpoint/2010/main" val="3975741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This test checks that the max size adjusts accordingly with entries being added to the collection</a:t>
            </a:r>
          </a:p>
        </p:txBody>
      </p:sp>
    </p:spTree>
    <p:extLst>
      <p:ext uri="{BB962C8B-B14F-4D97-AF65-F5344CB8AC3E}">
        <p14:creationId xmlns:p14="http://schemas.microsoft.com/office/powerpoint/2010/main" val="2386542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This test is similar to the max size, but this checks the capacity of the collection</a:t>
            </a:r>
          </a:p>
        </p:txBody>
      </p:sp>
    </p:spTree>
    <p:extLst>
      <p:ext uri="{BB962C8B-B14F-4D97-AF65-F5344CB8AC3E}">
        <p14:creationId xmlns:p14="http://schemas.microsoft.com/office/powerpoint/2010/main" val="4172478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The first test in these examples ensures that the size decreases as the entries in the collection decreases and the second checks that the collection empties when the clear function is called</a:t>
            </a:r>
          </a:p>
        </p:txBody>
      </p:sp>
    </p:spTree>
    <p:extLst>
      <p:ext uri="{BB962C8B-B14F-4D97-AF65-F5344CB8AC3E}">
        <p14:creationId xmlns:p14="http://schemas.microsoft.com/office/powerpoint/2010/main" val="3964646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Similar to the clear test from the last slide, this first test makes sure that the collection is cleared from the beginning to the end of the list. The second test ensures that reserve changes the capacity and not the size.</a:t>
            </a:r>
          </a:p>
        </p:txBody>
      </p:sp>
    </p:spTree>
    <p:extLst>
      <p:ext uri="{BB962C8B-B14F-4D97-AF65-F5344CB8AC3E}">
        <p14:creationId xmlns:p14="http://schemas.microsoft.com/office/powerpoint/2010/main" val="451644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This next test is an example of a negative test, it ensures that when an entry that is out of range is accessed that the proper exception is thrown. The test after that ensures that when an entry is pushed back that it is added to the back of the collection, and the final test in this example checks to make sure that </a:t>
            </a:r>
            <a:r>
              <a:rPr lang="en-US" dirty="0" err="1"/>
              <a:t>pop_back</a:t>
            </a:r>
            <a:r>
              <a:rPr lang="en-US" dirty="0"/>
              <a:t> removes that last element in the collection.</a:t>
            </a:r>
          </a:p>
        </p:txBody>
      </p:sp>
    </p:spTree>
    <p:extLst>
      <p:ext uri="{BB962C8B-B14F-4D97-AF65-F5344CB8AC3E}">
        <p14:creationId xmlns:p14="http://schemas.microsoft.com/office/powerpoint/2010/main" val="2599825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The examples on the previous slides were a part of a larger file with a lot more examples of the kinds of tests you can run using unit testing. When you run the tests, these are the results that you can get. From the collection of tests called </a:t>
            </a:r>
            <a:r>
              <a:rPr lang="en-US" dirty="0" err="1"/>
              <a:t>CollectionTest</a:t>
            </a:r>
            <a:r>
              <a:rPr lang="en-US" dirty="0"/>
              <a:t> 15 tests were ran.</a:t>
            </a:r>
          </a:p>
          <a:p>
            <a:pPr marL="0" indent="0">
              <a:buNone/>
            </a:pPr>
            <a:r>
              <a:rPr lang="en-US" dirty="0"/>
              <a:t>You can check if statements are true, false, equal, not equal, if an error is thrown, if the program is exited, and so many other checks. One of the biggest advantages is that these tests can all be run again in the future if changes are made to the program, and these tests can be altered just as easily as changing anything else with the source code.</a:t>
            </a:r>
          </a:p>
        </p:txBody>
      </p:sp>
    </p:spTree>
    <p:extLst>
      <p:ext uri="{BB962C8B-B14F-4D97-AF65-F5344CB8AC3E}">
        <p14:creationId xmlns:p14="http://schemas.microsoft.com/office/powerpoint/2010/main" val="4088869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Most of the standards defined in this document do not require a special time and place to be addressed, in fact doing so would negate the usefulness of these standards. Rather, these standards should be considered at every stage of the development process. Selecting the right data type is essential when designing and building the program but should not be forgotten about during the later stages like maintenance. Ensuring that data is not lost or misrepresented is vital when verifying and testing the program but is still important when monitoring and detecting possible attacks. Detecting errors when converting a string to a number is important during building and testing, but string manipulation is a common foothold for attacks as well and should be routinely tested during health checks of the system. Sanitizing data is important when testing a program for security risks, but security is a constant battle so monitoring and detecting possible SQL attacks is just as important. Not reading uninitialized memory is important to keep in mind when building a program but it is also important to respond to instances when this does happen as memory deallocation is unpredictable at best when the abort is called. Using the right assertions at the right time and ensuring all exceptions are handled are important both in the testing phase and in the subsequent health checks. Using proper comments is important when building the program, but also important when maintaining it. Finally, striving for logical completeness is important for the system from the planning stage, through the end of the software's lifespan.</a:t>
            </a: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a:t>**Said after reading the slide</a:t>
            </a:r>
          </a:p>
          <a:p>
            <a:pPr marL="0" indent="0">
              <a:buNone/>
            </a:pPr>
            <a:r>
              <a:rPr lang="en-US" dirty="0"/>
              <a:t>All of the tools and information on those tools can be found on the Security Policy Document and associated links. They can be found underneath each of the coding standards.</a:t>
            </a: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There is always a cost/benefit to consider whenever you are doing anything. The development world is no different. You can wait and hope that you are not targeted for an attack, risking your companies time, money, and relationship with its users or you can act now, prevent problems before they happen, prevent the project from being killed by an attacker, and keep its users safe and only risk that you miss something or that no one with malicious intent tests the strength of your security.</a:t>
            </a:r>
            <a:endParaRPr dirty="0"/>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This security policy will outline 10 core principles for security best practices and 10 coding standards that we will use to keep everyone in sync with the best practices for coding securely as Green Pace continues to grow.</a:t>
            </a:r>
          </a:p>
          <a:p>
            <a:pPr marL="0" indent="0">
              <a:buNone/>
            </a:pPr>
            <a:r>
              <a:rPr lang="en-US" dirty="0"/>
              <a:t>This policy is needed so that we don't lose sight of how to code securely throughout the software lifecycle and never saving it until the end.</a:t>
            </a:r>
          </a:p>
          <a:p>
            <a:pPr marL="0" indent="0">
              <a:buNone/>
            </a:pPr>
            <a:r>
              <a:rPr lang="en-US" dirty="0"/>
              <a:t>This policy uses Defense in Depth, which is the idea that in order to have a secure architecture, you need to have multiple, independent, layers of protection that all work to provide security. Having the multiple layers be independent means that if one fails to stop an attack, another will stop it.</a:t>
            </a: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Some of the gaps that I noticed still exist in this policy are a lack of policy regarding interconnected devices that utilize networks, databases, and other internet of things as well as a lack of policy regarding preventing things like non-human users and data scraping. I linked below some standards that could be adopted to help prevent these problems.</a:t>
            </a:r>
            <a:endParaRPr dirty="0"/>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In conclusion, there are a lot of areas of security that need to be kept in mind when going through every single stage of the development lifecycle. The standards that have been adopted into the Security Policy is not a complete and exhaustive list of every vulnerability that may present itself, nor is it exhaustive on all of the remedy methods. That being said, with this policy we will continue to strive for creating safe code that has the right data types used, does not lose or misrepresent data during conversions, validates string to number conversions, sanitizes data, does not read uninitialized memory, uses assertions properly, handles all possible exceptions, uses comments throughout the program that are consistent and understandable, uses proper naming conventions, and considers all valid paths of logic and states of data.</a:t>
            </a: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Thank you.</a:t>
            </a:r>
            <a:endParaRPr dirty="0"/>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There are 10 security threats that are outlined in this policy. They are each tied to a coding standard that will help mitigate the threat that they pose. For each standard there is a likelihood that the threat will occur and a priority for that threat to be resolved. Keep in mind that just because a threat is likely does not give it high priority, and just because something is low priority does not mean that that threat is unlikely. These are independent factors. </a:t>
            </a:r>
          </a:p>
          <a:p>
            <a:pPr marL="0" indent="0">
              <a:buNone/>
            </a:pPr>
            <a:r>
              <a:rPr lang="en-US" dirty="0"/>
              <a:t>STD-001-CPP relates to selecting the right kind of data type that can handle all of the valid inputs so the system will operate as intended. While this is unlikely, it has a medium priority because if the mishandled data makes it to release there is a likelihood that bugs will occur.</a:t>
            </a:r>
          </a:p>
          <a:p>
            <a:pPr marL="0" indent="0">
              <a:buNone/>
            </a:pPr>
            <a:r>
              <a:rPr lang="en-US" dirty="0"/>
              <a:t>STD-002-CPP is a policy that addresses a major threat in over and underflows, and it deals with ensuring that there is no loss or misrepresentation of data when converting from one data type to another. This is a probable error with medium priority since the logic can be difficult to identify, but must be addressed before release.</a:t>
            </a:r>
          </a:p>
          <a:p>
            <a:pPr marL="0" indent="0">
              <a:buNone/>
            </a:pPr>
            <a:r>
              <a:rPr lang="en-US" dirty="0"/>
              <a:t>STD-003-CPP deals with string correctness, meaning that when you are converting from a string, verifying the data in the string is vital to avoiding errors. This is an unlikely and low priority threat, but that does not mean it can be ignored. It is important that inputs are validated to prevent events like crashes.</a:t>
            </a:r>
          </a:p>
          <a:p>
            <a:pPr marL="0" indent="0">
              <a:buNone/>
            </a:pPr>
            <a:r>
              <a:rPr lang="en-US" dirty="0"/>
              <a:t>STD-004-CPP is a policy that relates to one of the most common forms of attacks, SQL injection. Always sanitize string data that is passed from a user. This is a likely threat with high priority and ignoring this will leave the program wide open to an attack.</a:t>
            </a:r>
          </a:p>
          <a:p>
            <a:pPr marL="0" indent="0">
              <a:buNone/>
            </a:pPr>
            <a:r>
              <a:rPr lang="en-US" dirty="0"/>
              <a:t>STD-005-CPP relates to memory protection and it is about making sure that you initialize all variables before they are called. This is a probable threat with high priority since uninitialized memory being accessed will cause a crash of the system.</a:t>
            </a:r>
          </a:p>
          <a:p>
            <a:pPr marL="0" indent="0">
              <a:buNone/>
            </a:pPr>
            <a:r>
              <a:rPr lang="en-US" dirty="0"/>
              <a:t>STD-006-CPP is about assertions, while these are invaluable for helping to find vulnerabilities, they need to be both limited and used only for identifying incorrect assumptions. This is an unlikely threat with low priority, keep this policy in mind as you write assertions and problems should be prevented before they even exist.</a:t>
            </a:r>
          </a:p>
          <a:p>
            <a:pPr marL="0" indent="0">
              <a:buNone/>
            </a:pPr>
            <a:r>
              <a:rPr lang="en-US" dirty="0"/>
              <a:t>STD-007-CPP deals with exception handling. Make sure that all exceptions are properly handled, this prevents the default abort function from being called, which improperly handles resource deallocation and is a common foothold for Dos attacks. This is a probable threat with low priority, make sure that exceptions are handled as you write and double check that all possible ones are handled, including a catchall.</a:t>
            </a:r>
          </a:p>
          <a:p>
            <a:pPr marL="0" indent="0">
              <a:buNone/>
            </a:pPr>
            <a:r>
              <a:rPr lang="en-US" dirty="0"/>
              <a:t>STD-008-CPP is about how commenting your code consistently and properly will ensure that the source code is maintainable both to developers that did not write the code and future you. This is an unlikely and low priority threat, but that does not make it any less valuable. Nothing is worse when maintaining code than trying to decipher a poorly commented source code.</a:t>
            </a:r>
          </a:p>
          <a:p>
            <a:pPr marL="0" indent="0">
              <a:buNone/>
            </a:pPr>
            <a:r>
              <a:rPr lang="en-US" dirty="0"/>
              <a:t>STD-009-CPP relates to naming variables. Make sure that the same name is not used twice in the same scope, if you find yourself with two variables that have the same name, there is a good chance that the names are too generic. This too is a unlikely and low priority threat since proper naming conventions should prevent this, but failing to do so will result in undefined behavior.</a:t>
            </a:r>
          </a:p>
          <a:p>
            <a:pPr marL="0" indent="0">
              <a:buNone/>
            </a:pPr>
            <a:r>
              <a:rPr lang="en-US" dirty="0"/>
              <a:t>STD-010-CPP is about logical completeness, when you are writing the code for a program, make sure that you are considering all possible paths and all possible states of data. This is a probable threat with medium priority. Make sure that when you are planning the logic for a program that you consider all possibilities.</a:t>
            </a:r>
          </a:p>
          <a:p>
            <a:pPr marL="0" indent="0">
              <a:buNone/>
            </a:pPr>
            <a:endParaRPr lang="en-US" dirty="0"/>
          </a:p>
          <a:p>
            <a:pPr marL="0" indent="0">
              <a:buNone/>
            </a:pPr>
            <a:r>
              <a:rPr lang="en-US" dirty="0"/>
              <a:t>While there are a lot of things to consider, and I just threw a lot of information out, there are automated tools that can help to identify vulnerabilities and aid you in eliminating threats.</a:t>
            </a: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a:t>These are the 10 core security principles that this policy was built around.</a:t>
            </a:r>
          </a:p>
          <a:p>
            <a:pPr marL="171450" indent="-171450"/>
            <a:r>
              <a:rPr lang="en-US"/>
              <a:t>Validate</a:t>
            </a:r>
            <a:r>
              <a:rPr lang="en-US" b="1" dirty="0"/>
              <a:t> </a:t>
            </a:r>
            <a:r>
              <a:rPr lang="en-US"/>
              <a:t>Input Data</a:t>
            </a:r>
          </a:p>
          <a:p>
            <a:pPr indent="0">
              <a:buNone/>
            </a:pPr>
            <a:r>
              <a:rPr lang="en-US"/>
              <a:t>Validating input data is a vital part of secure coding. By validating the data, you will help protect yourself from buffer overflow/underflow which can allow an attacker to gain unauthorized access to private areas of the program or gain privileged information.</a:t>
            </a:r>
          </a:p>
          <a:p>
            <a:pPr marL="171450" indent="-171450"/>
            <a:r>
              <a:rPr lang="en-US"/>
              <a:t>Heed Compiler Warnings</a:t>
            </a:r>
          </a:p>
          <a:p>
            <a:pPr indent="0">
              <a:buNone/>
            </a:pPr>
            <a:r>
              <a:rPr lang="en-US"/>
              <a:t>Compilers come with a lot of warnings that help identify possible vulnerabilities, it is important to not ignore them. While the compiler may not catch everything, and it is important to code securely from the start, the warning list is a useful starting point for ensuring the code is secure.</a:t>
            </a:r>
          </a:p>
          <a:p>
            <a:pPr marL="171450" indent="-171450"/>
            <a:r>
              <a:rPr lang="en-US" dirty="0"/>
              <a:t>Architect and Design for Security Policies</a:t>
            </a:r>
          </a:p>
          <a:p>
            <a:pPr indent="0">
              <a:buNone/>
            </a:pPr>
            <a:r>
              <a:rPr lang="en-US" dirty="0"/>
              <a:t>One of the best ways to ensure a program is coded securely is to keep security policies and best practices in mind during the entire software development lifecycle. Do not be reactionary with secure coding. By using secure coding practices from inception through release, the company will save time, money, and public relations.</a:t>
            </a:r>
          </a:p>
          <a:p>
            <a:pPr marL="171450" indent="-171450"/>
            <a:r>
              <a:rPr lang="en-US" dirty="0"/>
              <a:t>Keep It Simple</a:t>
            </a:r>
          </a:p>
          <a:p>
            <a:pPr indent="0">
              <a:buNone/>
            </a:pPr>
            <a:r>
              <a:rPr lang="en-US" dirty="0"/>
              <a:t>One of the biggest coding principles is to keep the program as simple as possible. Avoid over complicated programs, ensure that names of variables and functions are descriptive, and be sure to use comments throughout the code to illustrate intention and explanations. By doing this you can reduce errors both in coding and in use.</a:t>
            </a:r>
          </a:p>
          <a:p>
            <a:pPr marL="171450" indent="-171450"/>
            <a:r>
              <a:rPr lang="en-US" dirty="0"/>
              <a:t>Default Deny</a:t>
            </a:r>
          </a:p>
          <a:p>
            <a:pPr indent="0">
              <a:buNone/>
            </a:pPr>
            <a:r>
              <a:rPr lang="en-US" dirty="0"/>
              <a:t>When creating access to secure areas of the program, deny permissions by default. The only way that access should be given is when specific conditions are met. By denying access by default, another layer of protection is added that can prevent outsider access to secure areas of the program.</a:t>
            </a:r>
          </a:p>
          <a:p>
            <a:pPr marL="171450" indent="-171450"/>
            <a:r>
              <a:rPr lang="en-US" dirty="0"/>
              <a:t>Adhere to the Principle of Least Privilege</a:t>
            </a:r>
          </a:p>
          <a:p>
            <a:pPr indent="0">
              <a:buNone/>
            </a:pPr>
            <a:r>
              <a:rPr lang="en-US" dirty="0"/>
              <a:t>When designing levels of privilege, users should be given as little access as possible. By only giving the access that is necessary, you can help protect yourself from unauthorized access to </a:t>
            </a:r>
            <a:r>
              <a:rPr lang="en-US" dirty="0" err="1"/>
              <a:t>privilaged</a:t>
            </a:r>
            <a:r>
              <a:rPr lang="en-US" dirty="0"/>
              <a:t> areas of the software.</a:t>
            </a:r>
          </a:p>
          <a:p>
            <a:pPr marL="171450" indent="-171450"/>
            <a:r>
              <a:rPr lang="en-US" dirty="0"/>
              <a:t>Sanitize Data Sent to Other Systems</a:t>
            </a:r>
          </a:p>
          <a:p>
            <a:pPr indent="0">
              <a:buNone/>
            </a:pPr>
            <a:r>
              <a:rPr lang="en-US" dirty="0"/>
              <a:t>By sanitizing the data, you can help protect yourself from things like SQL attacks and invalid input and output data. </a:t>
            </a:r>
          </a:p>
          <a:p>
            <a:pPr marL="171450" indent="-171450"/>
            <a:r>
              <a:rPr lang="en-US" dirty="0"/>
              <a:t>Practice Defense in Depth </a:t>
            </a:r>
          </a:p>
          <a:p>
            <a:pPr indent="0">
              <a:buNone/>
            </a:pPr>
            <a:r>
              <a:rPr lang="en-US" dirty="0"/>
              <a:t>When designing your cyber security, use a series of independent layers of security so that even if a single layer is made vulnerable, the attack will not be successful.</a:t>
            </a:r>
          </a:p>
          <a:p>
            <a:pPr marL="171450" indent="-171450"/>
            <a:r>
              <a:rPr lang="en-US" dirty="0"/>
              <a:t>Use Effective Quality Assurance Techniques</a:t>
            </a:r>
          </a:p>
          <a:p>
            <a:pPr indent="0">
              <a:buNone/>
            </a:pPr>
            <a:r>
              <a:rPr lang="en-US" dirty="0"/>
              <a:t>It is important to test the security you have developed in your program. Auditing, penetration testing, and bound testing are vital to ensure that the program is as secure as possible. It is not enough to assume you have accounted for all possible vulnerabilities. </a:t>
            </a:r>
          </a:p>
          <a:p>
            <a:pPr marL="171450" indent="-171450"/>
            <a:r>
              <a:rPr lang="en-US" dirty="0"/>
              <a:t>Adopt a Secure Coding Standard</a:t>
            </a:r>
          </a:p>
          <a:p>
            <a:pPr indent="0">
              <a:buNone/>
            </a:pPr>
            <a:r>
              <a:rPr lang="en-US" dirty="0"/>
              <a:t>Apply the best secure coding practices to your code from the beginning and in every program that you work on.</a:t>
            </a: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These are the 10 coding standards that are outlined in this policy. </a:t>
            </a:r>
          </a:p>
          <a:p>
            <a:pPr marL="0" indent="0">
              <a:buNone/>
            </a:pPr>
            <a:r>
              <a:rPr lang="en-US" dirty="0"/>
              <a:t>STD-001-CPP, Select the Right Data Type, Selecting a data type that suits the program's needs and can accommodate all likely valid inputs allows for the secure handling of the data and proper coding and use of the program. This is a level 4 standard because it has a low severity, it is unlikely to occur, it has medium cost to remedy, and it has medium priority.</a:t>
            </a:r>
          </a:p>
          <a:p>
            <a:pPr marL="0" indent="0">
              <a:buNone/>
            </a:pPr>
            <a:r>
              <a:rPr lang="en-US" dirty="0"/>
              <a:t>STD-002-CPP, Ensure Integer Conversions Do Not Result in Loss of Data, When converting from one type of integer to another, it is vital that there is no loss of data, and that the data is not misinterpreted. This is especially important when dealing with the character data type. This is a level 2 standard because it has a high severity, it is probable to occur, it has high cost to remedy, and it has medium priority.</a:t>
            </a:r>
          </a:p>
          <a:p>
            <a:pPr marL="0" indent="0">
              <a:buNone/>
            </a:pPr>
            <a:r>
              <a:rPr lang="en-US" dirty="0"/>
              <a:t>STD-003-CPP, Detect Errors when Converting a String to a Number, When converting from a string to a number there can be several errors. The string numbers could be out of range of the number, the string could contain non number symbols, etc. It is important to make sure you verify the string before the conversion occurs. This is a level 1 standard because it has a medium severity, it is unlikely to occur, it has medium cost to remedy, and it has low priority.</a:t>
            </a:r>
          </a:p>
          <a:p>
            <a:pPr marL="0" indent="0">
              <a:buNone/>
            </a:pPr>
            <a:r>
              <a:rPr lang="en-US" dirty="0"/>
              <a:t>STD-004-CPP, </a:t>
            </a:r>
            <a:r>
              <a:rPr lang="en-US" sz="1100" dirty="0"/>
              <a:t>Sanitize Data Passed to Complex Subsystems</a:t>
            </a:r>
            <a:r>
              <a:rPr lang="en-US" dirty="0"/>
              <a:t>, String data that is passed to a complex subsystem may contain special characters that can trigger commands or actions. This can result in unpredicted behavior at best and unauthorized access to sensitive data at worst. It is necessary to always sanitize the data before passing it to ensure protection from things like SQL attacks. This is a level 5 standard because it has a high severity, it is likely to occur, it has medium cost to remedy, and it has high priority.</a:t>
            </a:r>
          </a:p>
          <a:p>
            <a:pPr marL="0" indent="0">
              <a:buNone/>
            </a:pPr>
            <a:r>
              <a:rPr lang="en-US" dirty="0"/>
              <a:t>STD-005-CPP, Do Not Read Uninitialized Memory, Ensure that all variables are initialized before being called. Just declaring them leaves the values as indeterminate and unpredictable. Also, some memory allocation functions do not initialize the memory allocated for that variable. This is a level 5 standard because it has a high severity, it is probable to occur, it has medium cost to remedy, and it has high priority.</a:t>
            </a:r>
          </a:p>
          <a:p>
            <a:pPr marL="0" indent="0">
              <a:buNone/>
            </a:pPr>
            <a:r>
              <a:rPr lang="en-US" dirty="0"/>
              <a:t>STD-006-CPP, Use a Static Assertion to Test the Value of a Constant Expression, Assertions are a valuable tool in helping to find vulnerabilities in code. However, because of the runtime overhead and because it calls abort(), it should only be used for identifying incorrect assumptions and not for runtime error checking. This is a level 1 standard because it has a low severity, it is unlikely to occur, it has high cost to remedy, and it has low priority.</a:t>
            </a:r>
          </a:p>
          <a:p>
            <a:pPr marL="0" indent="0">
              <a:buNone/>
            </a:pPr>
            <a:r>
              <a:rPr lang="en-US" dirty="0"/>
              <a:t>STD-007-CPP, Handle All Exceptions, When an exception is thrown, if there is no handler found within the handler's try block, the search for a handler will search other try blocks within the same thread. If there is no handler, then the default will be used. The default std::terminate() calls std::abort() which terminated the process abnormally. When abort() is called the stack may not be properly unwound, destructors may not be called, and resources may be left in an indeterminate state. This improper handling of resources is a common foothold for a DoS attack. This is a level 2 standard because it has a low severity, it is probable to occur, it has medium cost to remedy, and it has low priority.</a:t>
            </a:r>
          </a:p>
          <a:p>
            <a:pPr marL="0" indent="0">
              <a:buNone/>
            </a:pPr>
            <a:r>
              <a:rPr lang="en-US" dirty="0"/>
              <a:t>STD-008-CPP, Use Comments Consistently and in a Readable Fashion, When you are writing code, it is vital that comments are used throughout the code to ensure that it is maintainable. The comments must be consistent, relevant, readable, and understandable. If comments are omitted programs can quickly become unmaintainable as the code intentions become more complicated and less obvious to someone who did not write the source code. This is a level 2 standard because it has a medium severity, it is unlikely to occur, it has medium cost to remedy, and it has low priority.</a:t>
            </a:r>
          </a:p>
          <a:p>
            <a:pPr marL="0" indent="0">
              <a:buNone/>
            </a:pPr>
            <a:r>
              <a:rPr lang="en-US" dirty="0"/>
              <a:t>STD-009-CPP, Do Not Reuse Variable Names in </a:t>
            </a:r>
            <a:r>
              <a:rPr lang="en-US" dirty="0" err="1"/>
              <a:t>Subscopes</a:t>
            </a:r>
            <a:r>
              <a:rPr lang="en-US" dirty="0"/>
              <a:t>, Do not use the same variable name in two scopes where one scope is within another. Reusing names will lead to programmer confusion, reusing often means that the names of the variables are too generic and need to be adjusted, and could cause problems with the program not altering the correct variable. This is a level 1 standard because it has a low severity, it is unlikely to occur, it has medium cost to remedy, and it has low priority.</a:t>
            </a:r>
          </a:p>
          <a:p>
            <a:pPr marL="0" indent="0">
              <a:buNone/>
            </a:pPr>
            <a:r>
              <a:rPr lang="en-US" dirty="0"/>
              <a:t>STD-010-CPP, Strive for Logical Completeness, Ensure that when you are writing your program that you consider all possible paths and all possible states of data. Failure to do so will result in vulnerabilities. This is a level 3 standard because it has a medium severity, it is probable to occur, it has medium cost to remedy, and it has medium priority. </a:t>
            </a: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dirty="0"/>
              <a:t>Encryption at rest </a:t>
            </a:r>
          </a:p>
          <a:p>
            <a:pPr lvl="1"/>
            <a:r>
              <a:rPr lang="en-US" dirty="0"/>
              <a:t>Encrypt all files when being stored and not in use. This means that all data being stored in a physical medium (hard drive, thumb drive, etc.) and virtual medium (database) is encrypted in the event of a breech or theft. </a:t>
            </a:r>
          </a:p>
          <a:p>
            <a:r>
              <a:rPr lang="en-US" dirty="0"/>
              <a:t>Encryption in flight </a:t>
            </a:r>
          </a:p>
          <a:p>
            <a:r>
              <a:rPr lang="en-US" dirty="0"/>
              <a:t>This is when data is most likely to be misused, so encrypting data as it leaves, enters, and moves around the network is vital. </a:t>
            </a:r>
          </a:p>
          <a:p>
            <a:r>
              <a:rPr lang="en-US" dirty="0"/>
              <a:t>Encryption in use </a:t>
            </a:r>
          </a:p>
          <a:p>
            <a:pPr lvl="1"/>
            <a:r>
              <a:rPr lang="en-US" dirty="0"/>
              <a:t>When data has been sent from a database or storage and has either arrived at the user or is being used by the system, it is important that the data remain encrypted. </a:t>
            </a:r>
          </a:p>
          <a:p>
            <a:pPr>
              <a:buNone/>
            </a:pPr>
            <a:r>
              <a:rPr lang="en-US" dirty="0"/>
              <a:t> </a:t>
            </a:r>
          </a:p>
          <a:p>
            <a:pPr marL="0" lvl="0" indent="0" algn="l">
              <a:lnSpc>
                <a:spcPct val="100000"/>
              </a:lnSpc>
              <a:spcBef>
                <a:spcPts val="0"/>
              </a:spcBef>
              <a:spcAft>
                <a:spcPts val="0"/>
              </a:spcAft>
              <a:buSzPts val="1100"/>
              <a:buNone/>
            </a:pPr>
            <a:endParaRPr dirty="0"/>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30200" indent="-171450"/>
            <a:r>
              <a:rPr lang="en-US" dirty="0"/>
              <a:t>Authentication </a:t>
            </a:r>
          </a:p>
          <a:p>
            <a:pPr lvl="1"/>
            <a:r>
              <a:rPr lang="en-US"/>
              <a:t>This is the process of the system verifying that the user is who the user says they are when the user logs into the system. This ensures that users cannot imitate other users to gain access to areas of the system they should not have access to.  </a:t>
            </a:r>
          </a:p>
          <a:p>
            <a:r>
              <a:rPr lang="en-US"/>
              <a:t>Authorization </a:t>
            </a:r>
          </a:p>
          <a:p>
            <a:pPr lvl="1"/>
            <a:r>
              <a:rPr lang="en-US"/>
              <a:t>This is the process of granting authority to a user depending on their level of clearance in the system. This ensures that users are given access only to the areas of the system that they need to perform their tasks in the system and changes made to the system can only be made by those that should be able to make those changes. For example, adding new users and altering the access levels of users should be reserved for individuals like the owner of the system. </a:t>
            </a:r>
          </a:p>
          <a:p>
            <a:r>
              <a:rPr lang="en-US"/>
              <a:t>Accounting </a:t>
            </a:r>
          </a:p>
          <a:p>
            <a:pPr lvl="1"/>
            <a:r>
              <a:rPr lang="en-US"/>
              <a:t>This is the process of tracking and documenting use of the system, particularly the unusual activity in a system. This ensures that in the event of an attack, the source can be identified and rectified as well as knowledge to what was accessed in the attack. </a:t>
            </a: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One of the many tools at a developers fingertips is unit testing frameworks. While there are countless out there, each with varying degrees of robustness and each with their own sets of pros and cons, for this example Google's Unit Testing Framework was used. </a:t>
            </a:r>
          </a:p>
          <a:p>
            <a:pPr marL="0" indent="0">
              <a:buNone/>
            </a:pPr>
            <a:r>
              <a:rPr lang="en-US" dirty="0"/>
              <a:t>At the start of the first test there are comments giving some background information on other areas of the program that are called, then the definition of TEST_F is called with the parameters of the test fixture, or group of tests, and the test name. Next there are assertions to check the collection. The first is to check that the collection is created, and the next checks that the collection's smart pointer does not point to null. </a:t>
            </a:r>
          </a:p>
          <a:p>
            <a:pPr marL="0" indent="0">
              <a:buNone/>
            </a:pPr>
            <a:r>
              <a:rPr lang="en-US" dirty="0"/>
              <a:t>The second example of a test follows the same definition with the test fixture followed by the test name and then a check to see if the collection is empty, and then verifying that the empty collection has the proper size of 0.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This test checks if the empty collection can be added to</a:t>
            </a:r>
          </a:p>
        </p:txBody>
      </p:sp>
    </p:spTree>
    <p:extLst>
      <p:ext uri="{BB962C8B-B14F-4D97-AF65-F5344CB8AC3E}">
        <p14:creationId xmlns:p14="http://schemas.microsoft.com/office/powerpoint/2010/main" val="1963987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21.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3.png"/><Relationship Id="rId5" Type="http://schemas.openxmlformats.org/officeDocument/2006/relationships/hyperlink" Target="https://wiki.sei.cmu.edu/confluence/display/c/MSC18-C.+Be+careful+while+handling+sensitive+data%2C+such+as+passwords%2C+in+program+code" TargetMode="External"/><Relationship Id="rId4" Type="http://schemas.openxmlformats.org/officeDocument/2006/relationships/hyperlink" Target="https://wiki.sei.cmu.edu/confluence/display/java/IDS00-J.+Prevent+SQL+injection" TargetMode="Externa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hyperlink" Target="https://wiki.sei.cmu.edu/confluence/display/c/EXP33-C.+Do+not+read+uninitialized+memory" TargetMode="External"/><Relationship Id="rId13" Type="http://schemas.openxmlformats.org/officeDocument/2006/relationships/hyperlink" Target="https://wiki.sei.cmu.edu/confluence/display/c/MSC01-C.+Strive+for+logical+completeness" TargetMode="External"/><Relationship Id="rId3" Type="http://schemas.openxmlformats.org/officeDocument/2006/relationships/notesSlide" Target="../notesSlides/notesSlide22.xml"/><Relationship Id="rId7" Type="http://schemas.openxmlformats.org/officeDocument/2006/relationships/hyperlink" Target="https://wiki.sei.cmu.edu/confluence/display/c/STR02-C.+Sanitize+data+passed+to+complex+subsystems" TargetMode="External"/><Relationship Id="rId12" Type="http://schemas.openxmlformats.org/officeDocument/2006/relationships/hyperlink" Target="https://wiki.sei.cmu.edu/confluence/display/c/DCL01-C.+Do+not+reuse+variable+names+in+subscopes" TargetMode="External"/><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hyperlink" Target="https://wiki.sei.cmu.edu/confluence/display/cplusplus/ERR62-CPP.+Detect+errors+when+converting+a+string+to+a+number" TargetMode="External"/><Relationship Id="rId11" Type="http://schemas.openxmlformats.org/officeDocument/2006/relationships/hyperlink" Target="https://wiki.sei.cmu.edu/confluence/display/c/MSC04-C.+Use+comments+consistently+and+in+a+readable+fashion" TargetMode="External"/><Relationship Id="rId5" Type="http://schemas.openxmlformats.org/officeDocument/2006/relationships/hyperlink" Target="https://wiki.sei.cmu.edu/confluence/display/c/INT31-C.+Ensure+that+integer+conversions+do+not+result+in+lost+or+misinterpreted+data" TargetMode="External"/><Relationship Id="rId10" Type="http://schemas.openxmlformats.org/officeDocument/2006/relationships/hyperlink" Target="https://wiki.sei.cmu.edu/confluence/display/cplusplus/ERR51-CPP.+Handle+all+exceptions" TargetMode="External"/><Relationship Id="rId4" Type="http://schemas.openxmlformats.org/officeDocument/2006/relationships/hyperlink" Target="https://wiki.sei.cmu.edu/confluence/display/java/NUM03-J.+Use+integer+types+that+can+fully+represent+the+possible+range+of++unsigned+data" TargetMode="External"/><Relationship Id="rId9" Type="http://schemas.openxmlformats.org/officeDocument/2006/relationships/hyperlink" Target="https://wiki.sei.cmu.edu/confluence/display/c/DCL03-C.+Use+a+static+assertion+to+test+the+value+of+a+constant+expression" TargetMode="External"/><Relationship Id="rId1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indent="0">
              <a:lnSpc>
                <a:spcPct val="70000"/>
              </a:lnSpc>
              <a:buSzPts val="1850"/>
            </a:pPr>
            <a:r>
              <a:rPr lang="en-US" sz="1850" dirty="0"/>
              <a:t>Developer: </a:t>
            </a:r>
            <a:r>
              <a:rPr lang="en-US" sz="1850" i="1" dirty="0"/>
              <a:t>Dominic Drury</a:t>
            </a:r>
            <a:endParaRPr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t>Unit Testing Code Example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descr="A screen shot of a computer code&#10;&#10;Description automatically generated">
            <a:extLst>
              <a:ext uri="{FF2B5EF4-FFF2-40B4-BE49-F238E27FC236}">
                <a16:creationId xmlns:a16="http://schemas.microsoft.com/office/drawing/2014/main" id="{4257226A-FEF7-7C38-FCF8-97DAE6E9FE8C}"/>
              </a:ext>
            </a:extLst>
          </p:cNvPr>
          <p:cNvPicPr>
            <a:picLocks noChangeAspect="1"/>
          </p:cNvPicPr>
          <p:nvPr/>
        </p:nvPicPr>
        <p:blipFill>
          <a:blip r:embed="rId5"/>
          <a:stretch>
            <a:fillRect/>
          </a:stretch>
        </p:blipFill>
        <p:spPr>
          <a:xfrm>
            <a:off x="384201" y="2347902"/>
            <a:ext cx="6180032" cy="3156708"/>
          </a:xfrm>
          <a:prstGeom prst="rect">
            <a:avLst/>
          </a:prstGeom>
        </p:spPr>
      </p:pic>
      <p:pic>
        <p:nvPicPr>
          <p:cNvPr id="6" name="Picture 5">
            <a:extLst>
              <a:ext uri="{FF2B5EF4-FFF2-40B4-BE49-F238E27FC236}">
                <a16:creationId xmlns:a16="http://schemas.microsoft.com/office/drawing/2014/main" id="{58D199EE-9997-AEF1-D952-E613E1CC2CBE}"/>
              </a:ext>
            </a:extLst>
          </p:cNvPr>
          <p:cNvPicPr>
            <a:picLocks noChangeAspect="1"/>
          </p:cNvPicPr>
          <p:nvPr/>
        </p:nvPicPr>
        <p:blipFill>
          <a:blip r:embed="rId6"/>
          <a:stretch>
            <a:fillRect/>
          </a:stretch>
        </p:blipFill>
        <p:spPr>
          <a:xfrm>
            <a:off x="6703262" y="3926256"/>
            <a:ext cx="5269663" cy="414468"/>
          </a:xfrm>
          <a:prstGeom prst="rect">
            <a:avLst/>
          </a:prstGeom>
        </p:spPr>
      </p:pic>
    </p:spTree>
    <p:custDataLst>
      <p:tags r:id="rId1"/>
    </p:custDataLst>
    <p:extLst>
      <p:ext uri="{BB962C8B-B14F-4D97-AF65-F5344CB8AC3E}">
        <p14:creationId xmlns:p14="http://schemas.microsoft.com/office/powerpoint/2010/main" val="2278474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t>Unit Testing Code Example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descr="A screenshot of a computer code&#10;&#10;Description automatically generated">
            <a:extLst>
              <a:ext uri="{FF2B5EF4-FFF2-40B4-BE49-F238E27FC236}">
                <a16:creationId xmlns:a16="http://schemas.microsoft.com/office/drawing/2014/main" id="{4257226A-FEF7-7C38-FCF8-97DAE6E9FE8C}"/>
              </a:ext>
            </a:extLst>
          </p:cNvPr>
          <p:cNvPicPr>
            <a:picLocks noChangeAspect="1"/>
          </p:cNvPicPr>
          <p:nvPr/>
        </p:nvPicPr>
        <p:blipFill>
          <a:blip r:embed="rId5"/>
          <a:stretch>
            <a:fillRect/>
          </a:stretch>
        </p:blipFill>
        <p:spPr>
          <a:xfrm>
            <a:off x="158940" y="2660998"/>
            <a:ext cx="6544322" cy="2542506"/>
          </a:xfrm>
          <a:prstGeom prst="rect">
            <a:avLst/>
          </a:prstGeom>
        </p:spPr>
      </p:pic>
      <p:pic>
        <p:nvPicPr>
          <p:cNvPr id="6" name="Picture 5">
            <a:extLst>
              <a:ext uri="{FF2B5EF4-FFF2-40B4-BE49-F238E27FC236}">
                <a16:creationId xmlns:a16="http://schemas.microsoft.com/office/drawing/2014/main" id="{58D199EE-9997-AEF1-D952-E613E1CC2CBE}"/>
              </a:ext>
            </a:extLst>
          </p:cNvPr>
          <p:cNvPicPr>
            <a:picLocks noChangeAspect="1"/>
          </p:cNvPicPr>
          <p:nvPr/>
        </p:nvPicPr>
        <p:blipFill>
          <a:blip r:embed="rId6"/>
          <a:stretch>
            <a:fillRect/>
          </a:stretch>
        </p:blipFill>
        <p:spPr>
          <a:xfrm>
            <a:off x="6703262" y="3932251"/>
            <a:ext cx="5269663" cy="402478"/>
          </a:xfrm>
          <a:prstGeom prst="rect">
            <a:avLst/>
          </a:prstGeom>
        </p:spPr>
      </p:pic>
    </p:spTree>
    <p:custDataLst>
      <p:tags r:id="rId1"/>
    </p:custDataLst>
    <p:extLst>
      <p:ext uri="{BB962C8B-B14F-4D97-AF65-F5344CB8AC3E}">
        <p14:creationId xmlns:p14="http://schemas.microsoft.com/office/powerpoint/2010/main" val="3509839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t>Unit Testing Code Example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descr="A screenshot of a computer code&#10;&#10;Description automatically generated">
            <a:extLst>
              <a:ext uri="{FF2B5EF4-FFF2-40B4-BE49-F238E27FC236}">
                <a16:creationId xmlns:a16="http://schemas.microsoft.com/office/drawing/2014/main" id="{4257226A-FEF7-7C38-FCF8-97DAE6E9FE8C}"/>
              </a:ext>
            </a:extLst>
          </p:cNvPr>
          <p:cNvPicPr>
            <a:picLocks noChangeAspect="1"/>
          </p:cNvPicPr>
          <p:nvPr/>
        </p:nvPicPr>
        <p:blipFill>
          <a:blip r:embed="rId5"/>
          <a:stretch>
            <a:fillRect/>
          </a:stretch>
        </p:blipFill>
        <p:spPr>
          <a:xfrm>
            <a:off x="232477" y="2518637"/>
            <a:ext cx="7271929" cy="2638105"/>
          </a:xfrm>
          <a:prstGeom prst="rect">
            <a:avLst/>
          </a:prstGeom>
        </p:spPr>
      </p:pic>
      <p:pic>
        <p:nvPicPr>
          <p:cNvPr id="6" name="Picture 5">
            <a:extLst>
              <a:ext uri="{FF2B5EF4-FFF2-40B4-BE49-F238E27FC236}">
                <a16:creationId xmlns:a16="http://schemas.microsoft.com/office/drawing/2014/main" id="{58D199EE-9997-AEF1-D952-E613E1CC2CBE}"/>
              </a:ext>
            </a:extLst>
          </p:cNvPr>
          <p:cNvPicPr>
            <a:picLocks noChangeAspect="1"/>
          </p:cNvPicPr>
          <p:nvPr/>
        </p:nvPicPr>
        <p:blipFill>
          <a:blip r:embed="rId6"/>
          <a:stretch>
            <a:fillRect/>
          </a:stretch>
        </p:blipFill>
        <p:spPr>
          <a:xfrm>
            <a:off x="7521706" y="3933317"/>
            <a:ext cx="4451219" cy="343901"/>
          </a:xfrm>
          <a:prstGeom prst="rect">
            <a:avLst/>
          </a:prstGeom>
        </p:spPr>
      </p:pic>
    </p:spTree>
    <p:custDataLst>
      <p:tags r:id="rId1"/>
    </p:custDataLst>
    <p:extLst>
      <p:ext uri="{BB962C8B-B14F-4D97-AF65-F5344CB8AC3E}">
        <p14:creationId xmlns:p14="http://schemas.microsoft.com/office/powerpoint/2010/main" val="2790816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t>Unit Testing Code Example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descr="A screenshot of a computer code&#10;&#10;Description automatically generated">
            <a:extLst>
              <a:ext uri="{FF2B5EF4-FFF2-40B4-BE49-F238E27FC236}">
                <a16:creationId xmlns:a16="http://schemas.microsoft.com/office/drawing/2014/main" id="{4257226A-FEF7-7C38-FCF8-97DAE6E9FE8C}"/>
              </a:ext>
            </a:extLst>
          </p:cNvPr>
          <p:cNvPicPr>
            <a:picLocks noChangeAspect="1"/>
          </p:cNvPicPr>
          <p:nvPr/>
        </p:nvPicPr>
        <p:blipFill>
          <a:blip r:embed="rId5"/>
          <a:stretch>
            <a:fillRect/>
          </a:stretch>
        </p:blipFill>
        <p:spPr>
          <a:xfrm>
            <a:off x="277451" y="2248526"/>
            <a:ext cx="5548429" cy="3520258"/>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58D199EE-9997-AEF1-D952-E613E1CC2CBE}"/>
              </a:ext>
            </a:extLst>
          </p:cNvPr>
          <p:cNvPicPr>
            <a:picLocks noChangeAspect="1"/>
          </p:cNvPicPr>
          <p:nvPr/>
        </p:nvPicPr>
        <p:blipFill>
          <a:blip r:embed="rId6"/>
          <a:stretch>
            <a:fillRect/>
          </a:stretch>
        </p:blipFill>
        <p:spPr>
          <a:xfrm>
            <a:off x="5939373" y="3475864"/>
            <a:ext cx="6035441" cy="725780"/>
          </a:xfrm>
          <a:prstGeom prst="rect">
            <a:avLst/>
          </a:prstGeom>
        </p:spPr>
      </p:pic>
    </p:spTree>
    <p:custDataLst>
      <p:tags r:id="rId1"/>
    </p:custDataLst>
    <p:extLst>
      <p:ext uri="{BB962C8B-B14F-4D97-AF65-F5344CB8AC3E}">
        <p14:creationId xmlns:p14="http://schemas.microsoft.com/office/powerpoint/2010/main" val="3912614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t>Unit Testing Code Example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descr="A screenshot of a computer code&#10;&#10;Description automatically generated">
            <a:extLst>
              <a:ext uri="{FF2B5EF4-FFF2-40B4-BE49-F238E27FC236}">
                <a16:creationId xmlns:a16="http://schemas.microsoft.com/office/drawing/2014/main" id="{4257226A-FEF7-7C38-FCF8-97DAE6E9FE8C}"/>
              </a:ext>
            </a:extLst>
          </p:cNvPr>
          <p:cNvPicPr>
            <a:picLocks noChangeAspect="1"/>
          </p:cNvPicPr>
          <p:nvPr/>
        </p:nvPicPr>
        <p:blipFill>
          <a:blip r:embed="rId5"/>
          <a:stretch>
            <a:fillRect/>
          </a:stretch>
        </p:blipFill>
        <p:spPr>
          <a:xfrm>
            <a:off x="198233" y="2400578"/>
            <a:ext cx="6135646" cy="3038496"/>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58D199EE-9997-AEF1-D952-E613E1CC2CBE}"/>
              </a:ext>
            </a:extLst>
          </p:cNvPr>
          <p:cNvPicPr>
            <a:picLocks noChangeAspect="1"/>
          </p:cNvPicPr>
          <p:nvPr/>
        </p:nvPicPr>
        <p:blipFill>
          <a:blip r:embed="rId6"/>
          <a:stretch>
            <a:fillRect/>
          </a:stretch>
        </p:blipFill>
        <p:spPr>
          <a:xfrm>
            <a:off x="6341630" y="3475864"/>
            <a:ext cx="5230926" cy="725780"/>
          </a:xfrm>
          <a:prstGeom prst="rect">
            <a:avLst/>
          </a:prstGeom>
        </p:spPr>
      </p:pic>
    </p:spTree>
    <p:custDataLst>
      <p:tags r:id="rId1"/>
    </p:custDataLst>
    <p:extLst>
      <p:ext uri="{BB962C8B-B14F-4D97-AF65-F5344CB8AC3E}">
        <p14:creationId xmlns:p14="http://schemas.microsoft.com/office/powerpoint/2010/main" val="2454447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t>Unit Testing Code Example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descr="A screenshot of a computer code&#10;&#10;Description automatically generated">
            <a:extLst>
              <a:ext uri="{FF2B5EF4-FFF2-40B4-BE49-F238E27FC236}">
                <a16:creationId xmlns:a16="http://schemas.microsoft.com/office/drawing/2014/main" id="{4257226A-FEF7-7C38-FCF8-97DAE6E9FE8C}"/>
              </a:ext>
            </a:extLst>
          </p:cNvPr>
          <p:cNvPicPr>
            <a:picLocks noChangeAspect="1"/>
          </p:cNvPicPr>
          <p:nvPr/>
        </p:nvPicPr>
        <p:blipFill>
          <a:blip r:embed="rId5"/>
          <a:stretch>
            <a:fillRect/>
          </a:stretch>
        </p:blipFill>
        <p:spPr>
          <a:xfrm>
            <a:off x="247620" y="1709134"/>
            <a:ext cx="7984205" cy="4576607"/>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58D199EE-9997-AEF1-D952-E613E1CC2CBE}"/>
              </a:ext>
            </a:extLst>
          </p:cNvPr>
          <p:cNvPicPr>
            <a:picLocks noChangeAspect="1"/>
          </p:cNvPicPr>
          <p:nvPr/>
        </p:nvPicPr>
        <p:blipFill>
          <a:blip r:embed="rId6"/>
          <a:stretch>
            <a:fillRect/>
          </a:stretch>
        </p:blipFill>
        <p:spPr>
          <a:xfrm>
            <a:off x="8355137" y="2699753"/>
            <a:ext cx="3616912" cy="711668"/>
          </a:xfrm>
          <a:prstGeom prst="rect">
            <a:avLst/>
          </a:prstGeom>
        </p:spPr>
      </p:pic>
    </p:spTree>
    <p:custDataLst>
      <p:tags r:id="rId1"/>
    </p:custDataLst>
    <p:extLst>
      <p:ext uri="{BB962C8B-B14F-4D97-AF65-F5344CB8AC3E}">
        <p14:creationId xmlns:p14="http://schemas.microsoft.com/office/powerpoint/2010/main" val="3537004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t>Unit Testing Results</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descr="A screenshot of a computer program&#10;&#10;Description automatically generated">
            <a:extLst>
              <a:ext uri="{FF2B5EF4-FFF2-40B4-BE49-F238E27FC236}">
                <a16:creationId xmlns:a16="http://schemas.microsoft.com/office/drawing/2014/main" id="{5FDB8734-C811-8E97-879A-47350893E15D}"/>
              </a:ext>
            </a:extLst>
          </p:cNvPr>
          <p:cNvPicPr>
            <a:picLocks noChangeAspect="1"/>
          </p:cNvPicPr>
          <p:nvPr/>
        </p:nvPicPr>
        <p:blipFill>
          <a:blip r:embed="rId5"/>
          <a:stretch>
            <a:fillRect/>
          </a:stretch>
        </p:blipFill>
        <p:spPr>
          <a:xfrm>
            <a:off x="1763203" y="1847041"/>
            <a:ext cx="8464312" cy="4702295"/>
          </a:xfrm>
          <a:prstGeom prst="rect">
            <a:avLst/>
          </a:prstGeom>
        </p:spPr>
      </p:pic>
    </p:spTree>
    <p:custDataLst>
      <p:tags r:id="rId1"/>
    </p:custDataLst>
    <p:extLst>
      <p:ext uri="{BB962C8B-B14F-4D97-AF65-F5344CB8AC3E}">
        <p14:creationId xmlns:p14="http://schemas.microsoft.com/office/powerpoint/2010/main" val="3918177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spcBef>
                <a:spcPts val="0"/>
              </a:spcBef>
              <a:buSzPts val="2000"/>
            </a:pPr>
            <a:r>
              <a:rPr lang="en-US" dirty="0"/>
              <a:t>The meaningful difference between the DevOps pipeline and the DevSecOps pipeline is that with </a:t>
            </a:r>
            <a:r>
              <a:rPr lang="en-US" dirty="0" err="1"/>
              <a:t>DevSecOps</a:t>
            </a:r>
            <a:r>
              <a:rPr lang="en-US" dirty="0"/>
              <a:t>, security is considered at every stage of development. This means from idea until the program is shutdown and is not supported.</a:t>
            </a:r>
          </a:p>
          <a:p>
            <a:pPr marL="685800" lvl="1" indent="-228600">
              <a:buSzPts val="2000"/>
            </a:pPr>
            <a:r>
              <a:rPr lang="en-US" dirty="0"/>
              <a:t>Tools like Astrée, Compass/ROSE, </a:t>
            </a:r>
            <a:r>
              <a:rPr lang="en-US" dirty="0" err="1"/>
              <a:t>Cppcheck</a:t>
            </a:r>
            <a:r>
              <a:rPr lang="en-US" dirty="0"/>
              <a:t>, and Clang can be very useful in automatically finding and detecting some vulnerabilities. </a:t>
            </a:r>
            <a:endParaRPr lang="en-US" dirty="0">
              <a:cs typeface="Calibri"/>
            </a:endParaRP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A9274240-0D3A-0269-02E0-7DB963BAC9C4}"/>
              </a:ext>
            </a:extLst>
          </p:cNvPr>
          <p:cNvGraphicFramePr>
            <a:graphicFrameLocks noGrp="1"/>
          </p:cNvGraphicFramePr>
          <p:nvPr>
            <p:extLst>
              <p:ext uri="{D42A27DB-BD31-4B8C-83A1-F6EECF244321}">
                <p14:modId xmlns:p14="http://schemas.microsoft.com/office/powerpoint/2010/main" val="3834184328"/>
              </p:ext>
            </p:extLst>
          </p:nvPr>
        </p:nvGraphicFramePr>
        <p:xfrm>
          <a:off x="1121433" y="2055962"/>
          <a:ext cx="9967763" cy="3957902"/>
        </p:xfrm>
        <a:graphic>
          <a:graphicData uri="http://schemas.openxmlformats.org/drawingml/2006/table">
            <a:tbl>
              <a:tblPr firstRow="1" bandRow="1">
                <a:tableStyleId>{802198C4-3087-4945-87E3-76CBB3509B7E}</a:tableStyleId>
              </a:tblPr>
              <a:tblGrid>
                <a:gridCol w="2405818">
                  <a:extLst>
                    <a:ext uri="{9D8B030D-6E8A-4147-A177-3AD203B41FA5}">
                      <a16:colId xmlns:a16="http://schemas.microsoft.com/office/drawing/2014/main" val="2539068363"/>
                    </a:ext>
                  </a:extLst>
                </a:gridCol>
                <a:gridCol w="2501250">
                  <a:extLst>
                    <a:ext uri="{9D8B030D-6E8A-4147-A177-3AD203B41FA5}">
                      <a16:colId xmlns:a16="http://schemas.microsoft.com/office/drawing/2014/main" val="395513511"/>
                    </a:ext>
                  </a:extLst>
                </a:gridCol>
                <a:gridCol w="208280">
                  <a:extLst>
                    <a:ext uri="{9D8B030D-6E8A-4147-A177-3AD203B41FA5}">
                      <a16:colId xmlns:a16="http://schemas.microsoft.com/office/drawing/2014/main" val="424771268"/>
                    </a:ext>
                  </a:extLst>
                </a:gridCol>
                <a:gridCol w="2403668">
                  <a:extLst>
                    <a:ext uri="{9D8B030D-6E8A-4147-A177-3AD203B41FA5}">
                      <a16:colId xmlns:a16="http://schemas.microsoft.com/office/drawing/2014/main" val="2370584819"/>
                    </a:ext>
                  </a:extLst>
                </a:gridCol>
                <a:gridCol w="2448747">
                  <a:extLst>
                    <a:ext uri="{9D8B030D-6E8A-4147-A177-3AD203B41FA5}">
                      <a16:colId xmlns:a16="http://schemas.microsoft.com/office/drawing/2014/main" val="1612941890"/>
                    </a:ext>
                  </a:extLst>
                </a:gridCol>
              </a:tblGrid>
              <a:tr h="714031">
                <a:tc gridSpan="2">
                  <a:txBody>
                    <a:bodyPr/>
                    <a:lstStyle/>
                    <a:p>
                      <a:pPr lvl="0" algn="ctr">
                        <a:buNone/>
                      </a:pPr>
                      <a:r>
                        <a:rPr lang="en-US" sz="2000" dirty="0">
                          <a:solidFill>
                            <a:schemeClr val="bg1"/>
                          </a:solidFill>
                        </a:rPr>
                        <a:t>Act Now</a:t>
                      </a:r>
                    </a:p>
                  </a:txBody>
                  <a:tcPr anchor="ctr">
                    <a:lnL w="12700">
                      <a:solidFill>
                        <a:schemeClr val="bg1"/>
                      </a:solidFill>
                    </a:lnL>
                    <a:lnR w="12700">
                      <a:solidFill>
                        <a:schemeClr val="bg1"/>
                      </a:solidFill>
                    </a:lnR>
                    <a:lnT w="12700">
                      <a:solidFill>
                        <a:schemeClr val="bg1"/>
                      </a:solidFill>
                    </a:lnT>
                    <a:lnB w="12700">
                      <a:solidFill>
                        <a:schemeClr val="bg1"/>
                      </a:solidFill>
                    </a:lnB>
                  </a:tcPr>
                </a:tc>
                <a:tc hMerge="1">
                  <a:txBody>
                    <a:bodyPr/>
                    <a:lstStyle/>
                    <a:p>
                      <a:endParaRPr lang="en-US"/>
                    </a:p>
                  </a:txBody>
                  <a:tcPr anchor="ctr"/>
                </a:tc>
                <a:tc rowSpan="3">
                  <a:txBody>
                    <a:bodyPr/>
                    <a:lstStyle/>
                    <a:p>
                      <a:pPr lvl="0" algn="ctr">
                        <a:buNone/>
                      </a:pPr>
                      <a:endParaRPr lang="en-US" sz="2000" dirty="0">
                        <a:solidFill>
                          <a:schemeClr val="bg1"/>
                        </a:solidFill>
                      </a:endParaRPr>
                    </a:p>
                  </a:txBody>
                  <a:tcPr anchor="ctr">
                    <a:lnL w="12700">
                      <a:solidFill>
                        <a:schemeClr val="bg1"/>
                      </a:solidFill>
                    </a:lnL>
                    <a:lnR w="12700">
                      <a:solidFill>
                        <a:schemeClr val="bg1"/>
                      </a:solidFill>
                    </a:lnR>
                    <a:lnT w="0">
                      <a:noFill/>
                    </a:lnT>
                    <a:lnB w="0">
                      <a:noFill/>
                    </a:lnB>
                  </a:tcPr>
                </a:tc>
                <a:tc gridSpan="2">
                  <a:txBody>
                    <a:bodyPr/>
                    <a:lstStyle/>
                    <a:p>
                      <a:pPr lvl="0" algn="ctr">
                        <a:buNone/>
                      </a:pPr>
                      <a:r>
                        <a:rPr lang="en-US" sz="2000" dirty="0">
                          <a:solidFill>
                            <a:schemeClr val="bg1"/>
                          </a:solidFill>
                        </a:rPr>
                        <a:t>Wait</a:t>
                      </a:r>
                    </a:p>
                  </a:txBody>
                  <a:tcPr anchor="ctr">
                    <a:lnL w="12700">
                      <a:solidFill>
                        <a:schemeClr val="bg1"/>
                      </a:solidFill>
                    </a:lnL>
                    <a:lnR w="12700">
                      <a:solidFill>
                        <a:schemeClr val="bg1"/>
                      </a:solidFill>
                    </a:lnR>
                    <a:lnT w="12700">
                      <a:solidFill>
                        <a:schemeClr val="bg1"/>
                      </a:solidFill>
                    </a:lnT>
                    <a:lnB w="12700">
                      <a:solidFill>
                        <a:schemeClr val="bg1"/>
                      </a:solidFill>
                    </a:lnB>
                  </a:tcPr>
                </a:tc>
                <a:tc hMerge="1">
                  <a:txBody>
                    <a:bodyPr/>
                    <a:lstStyle/>
                    <a:p>
                      <a:endParaRPr lang="en-US"/>
                    </a:p>
                  </a:txBody>
                  <a:tcPr/>
                </a:tc>
                <a:extLst>
                  <a:ext uri="{0D108BD9-81ED-4DB2-BD59-A6C34878D82A}">
                    <a16:rowId xmlns:a16="http://schemas.microsoft.com/office/drawing/2014/main" val="2500523246"/>
                  </a:ext>
                </a:extLst>
              </a:tr>
              <a:tr h="714031">
                <a:tc>
                  <a:txBody>
                    <a:bodyPr/>
                    <a:lstStyle/>
                    <a:p>
                      <a:pPr lvl="0" algn="ctr">
                        <a:buNone/>
                      </a:pPr>
                      <a:r>
                        <a:rPr lang="en-US" sz="2000" dirty="0">
                          <a:solidFill>
                            <a:schemeClr val="bg1"/>
                          </a:solidFill>
                        </a:rPr>
                        <a:t>Pros</a:t>
                      </a:r>
                    </a:p>
                  </a:txBody>
                  <a:tcPr anchor="ctr">
                    <a:lnL w="12700">
                      <a:solidFill>
                        <a:schemeClr val="bg1"/>
                      </a:solidFill>
                    </a:lnL>
                    <a:lnR w="12700">
                      <a:solidFill>
                        <a:schemeClr val="bg1"/>
                      </a:solidFill>
                    </a:lnR>
                    <a:lnT w="12700">
                      <a:solidFill>
                        <a:schemeClr val="bg1"/>
                      </a:solidFill>
                    </a:lnT>
                    <a:lnB w="12700">
                      <a:solidFill>
                        <a:schemeClr val="bg1"/>
                      </a:solidFill>
                    </a:lnB>
                  </a:tcPr>
                </a:tc>
                <a:tc>
                  <a:txBody>
                    <a:bodyPr/>
                    <a:lstStyle/>
                    <a:p>
                      <a:pPr lvl="0" algn="ctr">
                        <a:buNone/>
                      </a:pPr>
                      <a:r>
                        <a:rPr lang="en-US" sz="2000" dirty="0">
                          <a:solidFill>
                            <a:schemeClr val="bg1"/>
                          </a:solidFill>
                        </a:rPr>
                        <a:t>Cons</a:t>
                      </a:r>
                    </a:p>
                  </a:txBody>
                  <a:tcPr anchor="ctr">
                    <a:lnL w="12700">
                      <a:solidFill>
                        <a:schemeClr val="bg1"/>
                      </a:solidFill>
                    </a:lnL>
                    <a:lnR w="12700">
                      <a:solidFill>
                        <a:schemeClr val="bg1"/>
                      </a:solidFill>
                    </a:lnR>
                    <a:lnT w="12700">
                      <a:solidFill>
                        <a:schemeClr val="bg1"/>
                      </a:solidFill>
                    </a:lnT>
                    <a:lnB w="12700">
                      <a:solidFill>
                        <a:schemeClr val="bg1"/>
                      </a:solidFill>
                    </a:lnB>
                  </a:tcPr>
                </a:tc>
                <a:tc vMerge="1">
                  <a:txBody>
                    <a:bodyPr/>
                    <a:lstStyle/>
                    <a:p>
                      <a:endParaRPr lang="en-US"/>
                    </a:p>
                  </a:txBody>
                  <a:tcPr/>
                </a:tc>
                <a:tc>
                  <a:txBody>
                    <a:bodyPr/>
                    <a:lstStyle/>
                    <a:p>
                      <a:pPr lvl="0" algn="ctr">
                        <a:buNone/>
                      </a:pPr>
                      <a:r>
                        <a:rPr lang="en-US" sz="2000" dirty="0">
                          <a:solidFill>
                            <a:schemeClr val="bg1"/>
                          </a:solidFill>
                        </a:rPr>
                        <a:t>Pros</a:t>
                      </a:r>
                      <a:endParaRPr lang="en-US"/>
                    </a:p>
                  </a:txBody>
                  <a:tcPr anchor="ctr">
                    <a:lnL w="12700">
                      <a:solidFill>
                        <a:schemeClr val="bg1"/>
                      </a:solidFill>
                    </a:lnL>
                    <a:lnR w="12700">
                      <a:solidFill>
                        <a:schemeClr val="bg1"/>
                      </a:solidFill>
                    </a:lnR>
                    <a:lnT w="12700">
                      <a:solidFill>
                        <a:schemeClr val="bg1"/>
                      </a:solidFill>
                    </a:lnT>
                    <a:lnB w="12700">
                      <a:solidFill>
                        <a:schemeClr val="bg1"/>
                      </a:solidFill>
                    </a:lnB>
                  </a:tcPr>
                </a:tc>
                <a:tc>
                  <a:txBody>
                    <a:bodyPr/>
                    <a:lstStyle/>
                    <a:p>
                      <a:pPr lvl="0" algn="ctr">
                        <a:buNone/>
                      </a:pPr>
                      <a:r>
                        <a:rPr lang="en-US" sz="2000" dirty="0">
                          <a:solidFill>
                            <a:schemeClr val="bg1"/>
                          </a:solidFill>
                        </a:rPr>
                        <a:t>Cons</a:t>
                      </a:r>
                    </a:p>
                  </a:txBody>
                  <a:tcPr anchor="ctr">
                    <a:lnL w="12700">
                      <a:solidFill>
                        <a:schemeClr val="bg1"/>
                      </a:solidFill>
                    </a:lnL>
                    <a:lnR w="12700">
                      <a:solidFill>
                        <a:schemeClr val="bg1"/>
                      </a:solidFill>
                    </a:lnR>
                    <a:lnT w="12700">
                      <a:solidFill>
                        <a:schemeClr val="bg1"/>
                      </a:solidFill>
                    </a:lnT>
                    <a:lnB w="12700">
                      <a:solidFill>
                        <a:schemeClr val="bg1"/>
                      </a:solidFill>
                    </a:lnB>
                  </a:tcPr>
                </a:tc>
                <a:extLst>
                  <a:ext uri="{0D108BD9-81ED-4DB2-BD59-A6C34878D82A}">
                    <a16:rowId xmlns:a16="http://schemas.microsoft.com/office/drawing/2014/main" val="80316004"/>
                  </a:ext>
                </a:extLst>
              </a:tr>
              <a:tr h="714031">
                <a:tc>
                  <a:txBody>
                    <a:bodyPr/>
                    <a:lstStyle/>
                    <a:p>
                      <a:pPr marL="342900" lvl="0" indent="-342900">
                        <a:buFont typeface="Arial"/>
                        <a:buChar char="•"/>
                      </a:pPr>
                      <a:r>
                        <a:rPr lang="en-US" sz="2000" dirty="0">
                          <a:solidFill>
                            <a:schemeClr val="bg1"/>
                          </a:solidFill>
                        </a:rPr>
                        <a:t>Prevent a problem before is exists</a:t>
                      </a:r>
                    </a:p>
                    <a:p>
                      <a:pPr marL="342900" lvl="0" indent="-342900">
                        <a:buFont typeface="Arial"/>
                        <a:buChar char="•"/>
                      </a:pPr>
                      <a:r>
                        <a:rPr lang="en-US" sz="2000" dirty="0">
                          <a:solidFill>
                            <a:schemeClr val="bg1"/>
                          </a:solidFill>
                        </a:rPr>
                        <a:t>Keep users safe </a:t>
                      </a:r>
                      <a:r>
                        <a:rPr lang="en-US" sz="2000">
                          <a:solidFill>
                            <a:schemeClr val="bg1"/>
                          </a:solidFill>
                        </a:rPr>
                        <a:t>and happy </a:t>
                      </a:r>
                    </a:p>
                    <a:p>
                      <a:pPr marL="342900" lvl="0" indent="-342900">
                        <a:buFont typeface="Arial"/>
                        <a:buChar char="•"/>
                      </a:pPr>
                      <a:r>
                        <a:rPr lang="en-US" sz="2000" dirty="0">
                          <a:solidFill>
                            <a:schemeClr val="bg1"/>
                          </a:solidFill>
                        </a:rPr>
                        <a:t>Keep the program alive and well</a:t>
                      </a:r>
                    </a:p>
                  </a:txBody>
                  <a:tcPr>
                    <a:lnL w="12700">
                      <a:solidFill>
                        <a:schemeClr val="bg1"/>
                      </a:solidFill>
                    </a:lnL>
                    <a:lnR w="12700">
                      <a:solidFill>
                        <a:schemeClr val="bg1"/>
                      </a:solidFill>
                    </a:lnR>
                    <a:lnT w="12700">
                      <a:solidFill>
                        <a:schemeClr val="bg1"/>
                      </a:solidFill>
                    </a:lnT>
                    <a:lnB w="12700">
                      <a:solidFill>
                        <a:schemeClr val="bg1"/>
                      </a:solidFill>
                    </a:lnB>
                  </a:tcPr>
                </a:tc>
                <a:tc>
                  <a:txBody>
                    <a:bodyPr/>
                    <a:lstStyle/>
                    <a:p>
                      <a:pPr marL="342900" lvl="0" indent="-342900">
                        <a:buFont typeface="Arial"/>
                        <a:buChar char="•"/>
                      </a:pPr>
                      <a:r>
                        <a:rPr lang="en-US" sz="2000">
                          <a:solidFill>
                            <a:schemeClr val="bg1"/>
                          </a:solidFill>
                        </a:rPr>
                        <a:t>Could not find vulnerability</a:t>
                      </a:r>
                    </a:p>
                    <a:p>
                      <a:pPr marL="342900" lvl="0" indent="-342900">
                        <a:buFont typeface="Arial"/>
                        <a:buChar char="•"/>
                      </a:pPr>
                      <a:r>
                        <a:rPr lang="en-US" sz="2000" dirty="0">
                          <a:solidFill>
                            <a:schemeClr val="bg1"/>
                          </a:solidFill>
                        </a:rPr>
                        <a:t>Could spend money on defense that is never used</a:t>
                      </a:r>
                    </a:p>
                  </a:txBody>
                  <a:tcPr>
                    <a:lnL w="12700">
                      <a:solidFill>
                        <a:schemeClr val="bg1"/>
                      </a:solidFill>
                    </a:lnL>
                    <a:lnR w="12700">
                      <a:solidFill>
                        <a:schemeClr val="bg1"/>
                      </a:solidFill>
                    </a:lnR>
                    <a:lnT w="12700">
                      <a:solidFill>
                        <a:schemeClr val="bg1"/>
                      </a:solidFill>
                    </a:lnT>
                    <a:lnB w="12700">
                      <a:solidFill>
                        <a:schemeClr val="bg1"/>
                      </a:solidFill>
                    </a:lnB>
                  </a:tcPr>
                </a:tc>
                <a:tc vMerge="1">
                  <a:txBody>
                    <a:bodyPr/>
                    <a:lstStyle/>
                    <a:p>
                      <a:endParaRPr lang="en-US"/>
                    </a:p>
                  </a:txBody>
                  <a:tcPr/>
                </a:tc>
                <a:tc>
                  <a:txBody>
                    <a:bodyPr/>
                    <a:lstStyle/>
                    <a:p>
                      <a:pPr marL="342900" indent="-342900">
                        <a:buFont typeface="Arial"/>
                        <a:buChar char="•"/>
                      </a:pPr>
                      <a:r>
                        <a:rPr lang="en-US" sz="2000" dirty="0">
                          <a:solidFill>
                            <a:schemeClr val="bg1"/>
                          </a:solidFill>
                        </a:rPr>
                        <a:t>Might save time</a:t>
                      </a:r>
                    </a:p>
                    <a:p>
                      <a:pPr marL="342900" lvl="0" indent="-342900">
                        <a:buFont typeface="Arial"/>
                        <a:buChar char="•"/>
                      </a:pPr>
                      <a:r>
                        <a:rPr lang="en-US" sz="2000" dirty="0">
                          <a:solidFill>
                            <a:schemeClr val="bg1"/>
                          </a:solidFill>
                        </a:rPr>
                        <a:t>Might save money</a:t>
                      </a:r>
                    </a:p>
                  </a:txBody>
                  <a:tcPr>
                    <a:lnL w="12700">
                      <a:solidFill>
                        <a:schemeClr val="bg1"/>
                      </a:solidFill>
                    </a:lnL>
                    <a:lnR w="12700">
                      <a:solidFill>
                        <a:schemeClr val="bg1"/>
                      </a:solidFill>
                    </a:lnR>
                    <a:lnT w="12700">
                      <a:solidFill>
                        <a:schemeClr val="bg1"/>
                      </a:solidFill>
                    </a:lnT>
                    <a:lnB w="12700">
                      <a:solidFill>
                        <a:schemeClr val="bg1"/>
                      </a:solidFill>
                    </a:lnB>
                  </a:tcPr>
                </a:tc>
                <a:tc>
                  <a:txBody>
                    <a:bodyPr/>
                    <a:lstStyle/>
                    <a:p>
                      <a:pPr marL="342900" indent="-342900">
                        <a:buFont typeface="Arial"/>
                        <a:buChar char="•"/>
                      </a:pPr>
                      <a:r>
                        <a:rPr lang="en-US" sz="2000" dirty="0">
                          <a:solidFill>
                            <a:schemeClr val="bg1"/>
                          </a:solidFill>
                        </a:rPr>
                        <a:t>Risk to spending more company time</a:t>
                      </a:r>
                    </a:p>
                    <a:p>
                      <a:pPr marL="342900" lvl="0" indent="-342900">
                        <a:buFont typeface="Arial"/>
                        <a:buChar char="•"/>
                      </a:pPr>
                      <a:r>
                        <a:rPr lang="en-US" sz="2000" dirty="0">
                          <a:solidFill>
                            <a:schemeClr val="bg1"/>
                          </a:solidFill>
                        </a:rPr>
                        <a:t>Risk of higher  company cost</a:t>
                      </a:r>
                    </a:p>
                    <a:p>
                      <a:pPr marL="342900" lvl="0" indent="-342900">
                        <a:buFont typeface="Arial"/>
                        <a:buChar char="•"/>
                      </a:pPr>
                      <a:r>
                        <a:rPr lang="en-US" sz="2000" dirty="0">
                          <a:solidFill>
                            <a:schemeClr val="bg1"/>
                          </a:solidFill>
                        </a:rPr>
                        <a:t>Risk to company PR</a:t>
                      </a:r>
                    </a:p>
                  </a:txBody>
                  <a:tcPr>
                    <a:lnL w="12700">
                      <a:solidFill>
                        <a:schemeClr val="bg1"/>
                      </a:solidFill>
                    </a:lnL>
                    <a:lnR w="12700">
                      <a:solidFill>
                        <a:schemeClr val="bg1"/>
                      </a:solidFill>
                    </a:lnR>
                    <a:lnT w="12700">
                      <a:solidFill>
                        <a:schemeClr val="bg1"/>
                      </a:solidFill>
                    </a:lnT>
                    <a:lnB w="12700">
                      <a:solidFill>
                        <a:schemeClr val="bg1"/>
                      </a:solidFill>
                    </a:lnB>
                  </a:tcPr>
                </a:tc>
                <a:extLst>
                  <a:ext uri="{0D108BD9-81ED-4DB2-BD59-A6C34878D82A}">
                    <a16:rowId xmlns:a16="http://schemas.microsoft.com/office/drawing/2014/main" val="4051575058"/>
                  </a:ext>
                </a:extLst>
              </a:tr>
            </a:tbl>
          </a:graphicData>
        </a:graphic>
      </p:graphicFrame>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indent="0">
              <a:spcBef>
                <a:spcPts val="0"/>
              </a:spcBef>
              <a:buNone/>
            </a:pPr>
            <a:r>
              <a:rPr lang="en-US" dirty="0"/>
              <a:t>As we grow it becomes critical that we have a unifying policy so that we remain in sync with the best practices.</a:t>
            </a:r>
          </a:p>
          <a:p>
            <a:pPr marL="0" lvl="0" indent="0" algn="l" rtl="0">
              <a:lnSpc>
                <a:spcPct val="90000"/>
              </a:lnSpc>
              <a:spcBef>
                <a:spcPts val="1000"/>
              </a:spcBef>
              <a:spcAft>
                <a:spcPts val="0"/>
              </a:spcAft>
              <a:buClr>
                <a:schemeClr val="lt1"/>
              </a:buClr>
              <a:buSzPts val="2200"/>
              <a:buNone/>
            </a:pPr>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914400" lvl="2" indent="0">
              <a:spcBef>
                <a:spcPts val="0"/>
              </a:spcBef>
              <a:buNone/>
            </a:pPr>
            <a:r>
              <a:rPr lang="en-US" dirty="0"/>
              <a:t>Some gaps that I have noticed</a:t>
            </a:r>
          </a:p>
          <a:p>
            <a:pPr marL="1200150" lvl="2" indent="-285750">
              <a:spcBef>
                <a:spcPts val="0"/>
              </a:spcBef>
            </a:pPr>
            <a:r>
              <a:rPr lang="en-US" dirty="0"/>
              <a:t>Lacking on policy for interconnected systems (networks, databases, login info)</a:t>
            </a:r>
          </a:p>
          <a:p>
            <a:pPr marL="1200150" lvl="2" indent="-285750">
              <a:spcBef>
                <a:spcPts val="0"/>
              </a:spcBef>
            </a:pPr>
            <a:r>
              <a:rPr lang="en-US" dirty="0"/>
              <a:t>Lacking on policy for bot detection or scraping</a:t>
            </a:r>
          </a:p>
          <a:p>
            <a:pPr marL="1200150" lvl="2" indent="-285750">
              <a:spcBef>
                <a:spcPts val="0"/>
              </a:spcBef>
            </a:pPr>
            <a:endParaRPr lang="en-US" dirty="0"/>
          </a:p>
          <a:p>
            <a:pPr marL="914400" lvl="2" indent="0">
              <a:spcBef>
                <a:spcPts val="0"/>
              </a:spcBef>
              <a:buNone/>
            </a:pPr>
            <a:r>
              <a:rPr lang="en-US" dirty="0"/>
              <a:t>Some standards that can be adopted to prevent future problems</a:t>
            </a:r>
          </a:p>
          <a:p>
            <a:pPr marL="1200150" lvl="2" indent="-285750">
              <a:spcBef>
                <a:spcPts val="0"/>
              </a:spcBef>
            </a:pPr>
            <a:r>
              <a:rPr lang="en-US" dirty="0"/>
              <a:t>IDS00-J. Prevent SQL injection</a:t>
            </a:r>
          </a:p>
          <a:p>
            <a:pPr marL="1657350" lvl="3">
              <a:spcBef>
                <a:spcPts val="0"/>
              </a:spcBef>
            </a:pPr>
            <a:r>
              <a:rPr lang="en-US" dirty="0">
                <a:hlinkClick r:id="rId4"/>
              </a:rPr>
              <a:t>https://wiki.sei.cmu.edu/confluence/display/java/IDS00-J.+Prevent+SQL+injection</a:t>
            </a:r>
          </a:p>
          <a:p>
            <a:pPr marL="1200150" lvl="2" indent="-285750">
              <a:spcBef>
                <a:spcPts val="0"/>
              </a:spcBef>
            </a:pPr>
            <a:r>
              <a:rPr lang="en-US" dirty="0"/>
              <a:t>MSC18-C. Be careful while handling sensitive data, such as passwords, in program code</a:t>
            </a:r>
          </a:p>
          <a:p>
            <a:pPr marL="1657350" lvl="3">
              <a:spcBef>
                <a:spcPts val="0"/>
              </a:spcBef>
            </a:pPr>
            <a:r>
              <a:rPr lang="en-US" dirty="0">
                <a:hlinkClick r:id="rId5"/>
              </a:rPr>
              <a:t>https://wiki.sei.cmu.edu/confluence/display/c/MSC18-C.+Be+careful+while+handling+sensitive+data%2C+such+as+passwords%2C+in+program+code</a:t>
            </a:r>
          </a:p>
          <a:p>
            <a:pPr marL="1657350" lvl="3">
              <a:spcBef>
                <a:spcPts val="0"/>
              </a:spcBef>
            </a:pPr>
            <a:endParaRPr lang="en-US" dirty="0"/>
          </a:p>
        </p:txBody>
      </p:sp>
      <p:pic>
        <p:nvPicPr>
          <p:cNvPr id="225" name="Google Shape;225;p12"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200"/>
            </a:pPr>
            <a:r>
              <a:rPr lang="en-US" dirty="0"/>
              <a:t>Select the Right Data Type</a:t>
            </a:r>
          </a:p>
          <a:p>
            <a:pPr marL="228600" indent="-228600">
              <a:spcBef>
                <a:spcPts val="0"/>
              </a:spcBef>
              <a:buSzPts val="2200"/>
            </a:pPr>
            <a:r>
              <a:rPr lang="en-US" dirty="0"/>
              <a:t>Ensure Integer Conversions Do Not Result in Loss of Data</a:t>
            </a:r>
          </a:p>
          <a:p>
            <a:pPr marL="228600" indent="-228600">
              <a:spcBef>
                <a:spcPts val="0"/>
              </a:spcBef>
              <a:buSzPts val="2200"/>
            </a:pPr>
            <a:r>
              <a:rPr lang="en-US" dirty="0"/>
              <a:t>Detect Errors when Converting a String to a Number</a:t>
            </a:r>
          </a:p>
          <a:p>
            <a:pPr marL="228600" indent="-228600">
              <a:spcBef>
                <a:spcPts val="0"/>
              </a:spcBef>
              <a:buSzPts val="2200"/>
            </a:pPr>
            <a:r>
              <a:rPr lang="en-US" dirty="0"/>
              <a:t>Sanitize Data Passed to Complex Subsystems</a:t>
            </a:r>
          </a:p>
          <a:p>
            <a:pPr marL="228600" indent="-228600">
              <a:spcBef>
                <a:spcPts val="0"/>
              </a:spcBef>
              <a:buSzPts val="2200"/>
            </a:pPr>
            <a:r>
              <a:rPr lang="en-US" dirty="0"/>
              <a:t>Do Not Read Uninitialized Memory</a:t>
            </a:r>
          </a:p>
          <a:p>
            <a:pPr marL="228600" indent="-228600">
              <a:spcBef>
                <a:spcPts val="0"/>
              </a:spcBef>
              <a:buSzPts val="2200"/>
            </a:pPr>
            <a:r>
              <a:rPr lang="en-US" dirty="0"/>
              <a:t>Use a Static Assertion to Test the Value of a Constant Expression</a:t>
            </a:r>
          </a:p>
          <a:p>
            <a:pPr marL="228600" indent="-228600">
              <a:spcBef>
                <a:spcPts val="0"/>
              </a:spcBef>
              <a:buSzPts val="2200"/>
            </a:pPr>
            <a:r>
              <a:rPr lang="en-US" dirty="0"/>
              <a:t>Handle All Exceptions</a:t>
            </a:r>
          </a:p>
          <a:p>
            <a:pPr marL="228600" indent="-228600">
              <a:spcBef>
                <a:spcPts val="0"/>
              </a:spcBef>
              <a:buSzPts val="2200"/>
            </a:pPr>
            <a:r>
              <a:rPr lang="en-US" dirty="0"/>
              <a:t>Use Comments Consistently and in a Readable Fashion</a:t>
            </a:r>
          </a:p>
          <a:p>
            <a:pPr marL="228600" indent="-228600">
              <a:spcBef>
                <a:spcPts val="0"/>
              </a:spcBef>
              <a:buSzPts val="2200"/>
            </a:pPr>
            <a:r>
              <a:rPr lang="en-US" dirty="0"/>
              <a:t>Do Not Reuse Variable Names in Subscopes</a:t>
            </a:r>
          </a:p>
          <a:p>
            <a:pPr marL="228600" indent="-228600">
              <a:spcBef>
                <a:spcPts val="0"/>
              </a:spcBef>
              <a:buSzPts val="2200"/>
            </a:pPr>
            <a:r>
              <a:rPr lang="en-US" dirty="0"/>
              <a:t>Strive for Logical Completeness</a:t>
            </a:r>
          </a:p>
          <a:p>
            <a:pPr marL="228600" indent="-88900">
              <a:buSzPts val="2200"/>
              <a:buNone/>
            </a:pPr>
            <a:endParaRPr lang="en-US"/>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55000" lnSpcReduction="20000"/>
          </a:bodyPr>
          <a:lstStyle/>
          <a:p>
            <a:pPr marL="0" indent="-457200">
              <a:spcBef>
                <a:spcPts val="0"/>
              </a:spcBef>
              <a:buNone/>
            </a:pPr>
            <a:r>
              <a:rPr lang="en-US" dirty="0"/>
              <a:t>Dhruv, M. (2015, June 3). NUM03-J. Use integer types that can fully represent the possible range of unsigned data. Https://Wiki.sei.cmu.edu/. Retrieved June 18, 2024, from </a:t>
            </a:r>
            <a:r>
              <a:rPr lang="en-US" dirty="0">
                <a:hlinkClick r:id="rId4"/>
              </a:rPr>
              <a:t>https://wiki.sei.cmu.edu/confluence/display/java/NUM03-J.+Use+integer+types+that+can+fully+represent+the+possible+range+of++unsigned+data</a:t>
            </a:r>
            <a:endParaRPr lang="en-US" dirty="0"/>
          </a:p>
          <a:p>
            <a:pPr marL="0" indent="-457200">
              <a:spcBef>
                <a:spcPts val="0"/>
              </a:spcBef>
              <a:buNone/>
            </a:pPr>
            <a:r>
              <a:rPr lang="en-US" dirty="0"/>
              <a:t>Seacord, R. C. (2023, June 12). </a:t>
            </a:r>
            <a:r>
              <a:rPr lang="en-US" i="1" dirty="0"/>
              <a:t>INT31-C. Ensure that integer conversions do not result in lost or misinterpreted data</a:t>
            </a:r>
            <a:r>
              <a:rPr lang="en-US" dirty="0"/>
              <a:t>. Https://Wiki.sei.cmu.edu/. Retrieved June 18, 2024, from </a:t>
            </a:r>
            <a:r>
              <a:rPr lang="en-US" dirty="0">
                <a:hlinkClick r:id="rId5"/>
              </a:rPr>
              <a:t>https://wiki.sei.cmu.edu/confluence/display/c/INT31-C.+Ensure+that+integer+conversions+do+not+result+in+lost+or+misinterpreted+data</a:t>
            </a:r>
          </a:p>
          <a:p>
            <a:pPr marL="0" indent="-457200">
              <a:spcBef>
                <a:spcPts val="0"/>
              </a:spcBef>
              <a:buNone/>
            </a:pPr>
            <a:r>
              <a:rPr lang="en-US" dirty="0"/>
              <a:t>Ballman, A., &amp; Gangopadhyay, A. (2023, December 1). </a:t>
            </a:r>
            <a:r>
              <a:rPr lang="en-US" i="1" dirty="0"/>
              <a:t>ERR62-CPP. Detect errors when converting a string to a number</a:t>
            </a:r>
            <a:r>
              <a:rPr lang="en-US" dirty="0"/>
              <a:t>. Https://Wiki.sei.cmu.edu/. Retrieved June 18, 2024, from </a:t>
            </a:r>
            <a:r>
              <a:rPr lang="en-US" dirty="0">
                <a:hlinkClick r:id="rId6"/>
              </a:rPr>
              <a:t>https://wiki.sei.cmu.edu/confluence/display/cplusplus/ERR62-CPP.+Detect+errors+when+converting+a+string+to+a+number</a:t>
            </a:r>
          </a:p>
          <a:p>
            <a:pPr marL="0" indent="-457200">
              <a:spcBef>
                <a:spcPts val="0"/>
              </a:spcBef>
              <a:buNone/>
            </a:pPr>
            <a:r>
              <a:rPr lang="en-US" dirty="0"/>
              <a:t>Seacord, R., &amp; Britton, J. (2022, April 27). </a:t>
            </a:r>
            <a:r>
              <a:rPr lang="en-US" i="1" dirty="0"/>
              <a:t>STR02-C. Sanitize data passed to complex subsystems</a:t>
            </a:r>
            <a:r>
              <a:rPr lang="en-US" dirty="0"/>
              <a:t>. Https://Wiki.sei.cmu.edu/. Retrieved June 18, 2024, from </a:t>
            </a:r>
            <a:r>
              <a:rPr lang="en-US" dirty="0">
                <a:hlinkClick r:id="rId7"/>
              </a:rPr>
              <a:t>https://wiki.sei.cmu.edu/confluence/display/c/STR02-C.+Sanitize+data+passed+to+complex+subsystems</a:t>
            </a:r>
          </a:p>
          <a:p>
            <a:pPr marL="0" indent="-457200">
              <a:spcBef>
                <a:spcPts val="0"/>
              </a:spcBef>
              <a:buNone/>
            </a:pPr>
            <a:r>
              <a:rPr lang="en-US" dirty="0"/>
              <a:t>Gennari, J., &amp; Britton, J. (2023, December 9). </a:t>
            </a:r>
            <a:r>
              <a:rPr lang="en-US" i="1" dirty="0"/>
              <a:t>EXP33-C. Do not read uninitialized memory</a:t>
            </a:r>
            <a:r>
              <a:rPr lang="en-US" dirty="0"/>
              <a:t>. Https://Wiki.sei.cmu.edu/. Retrieved June 18, 2024, from </a:t>
            </a:r>
            <a:r>
              <a:rPr lang="en-US" dirty="0">
                <a:hlinkClick r:id="rId8"/>
              </a:rPr>
              <a:t>https://wiki.sei.cmu.edu/confluence/display/c/EXP33-C.+Do+not+read+uninitialized+memory</a:t>
            </a:r>
          </a:p>
          <a:p>
            <a:pPr marL="0" indent="-457200">
              <a:spcBef>
                <a:spcPts val="0"/>
              </a:spcBef>
              <a:buNone/>
            </a:pPr>
            <a:r>
              <a:rPr lang="en-US" dirty="0"/>
              <a:t>Seacord, R., &amp; Britton, J. (2018, December 11). </a:t>
            </a:r>
            <a:r>
              <a:rPr lang="en-US" i="1" dirty="0"/>
              <a:t>DCL03-C. Use a static assertion to test the value of a constant expression</a:t>
            </a:r>
            <a:r>
              <a:rPr lang="en-US" dirty="0"/>
              <a:t>. Https://Wiki.sei.cmu.edu/. Retrieved June 18, 2024, from </a:t>
            </a:r>
            <a:r>
              <a:rPr lang="en-US" dirty="0">
                <a:hlinkClick r:id="rId9"/>
              </a:rPr>
              <a:t>https://wiki.sei.cmu.edu/confluence/display/c/DCL03-C.+Use+a+static+assertion+to+test+the+value+of+a+constant+expression</a:t>
            </a:r>
          </a:p>
          <a:p>
            <a:pPr marL="0" indent="-457200">
              <a:spcBef>
                <a:spcPts val="0"/>
              </a:spcBef>
              <a:buNone/>
            </a:pPr>
            <a:r>
              <a:rPr lang="en-US" dirty="0"/>
              <a:t>Ballman, A., &amp; Britton, J. (2023, April 20). </a:t>
            </a:r>
            <a:r>
              <a:rPr lang="en-US" i="1" dirty="0"/>
              <a:t>ERR51-CPP. Handle all exceptions</a:t>
            </a:r>
            <a:r>
              <a:rPr lang="en-US" dirty="0"/>
              <a:t>. Https://Wiki.sei.cmu.edu/. Retrieved June 18, 2024, from </a:t>
            </a:r>
            <a:r>
              <a:rPr lang="en-US" dirty="0">
                <a:hlinkClick r:id="rId10"/>
              </a:rPr>
              <a:t>https://wiki.sei.cmu.edu/confluence/display/cplusplus/ERR51-CPP.+Handle+all+exceptions</a:t>
            </a:r>
          </a:p>
          <a:p>
            <a:pPr marL="0" indent="-457200">
              <a:spcBef>
                <a:spcPts val="0"/>
              </a:spcBef>
              <a:buNone/>
            </a:pPr>
            <a:r>
              <a:rPr lang="en-US" dirty="0"/>
              <a:t>Admin, &amp; Britton, J. (2023, April 20). </a:t>
            </a:r>
            <a:r>
              <a:rPr lang="en-US" i="1" dirty="0"/>
              <a:t>MSC04-C. Use comments consistently and in a readable fashion</a:t>
            </a:r>
            <a:r>
              <a:rPr lang="en-US" dirty="0"/>
              <a:t>. Https://Wiki.sei.cmu.edu/. Retrieved June 18, 2024, from </a:t>
            </a:r>
            <a:r>
              <a:rPr lang="en-US" dirty="0">
                <a:hlinkClick r:id="rId11"/>
              </a:rPr>
              <a:t>https://wiki.sei.cmu.edu/confluence/display/c/MSC04-C.+Use+comments+consistently+and+in+a+readable+fashion</a:t>
            </a:r>
          </a:p>
          <a:p>
            <a:pPr marL="0" indent="-457200">
              <a:spcBef>
                <a:spcPts val="0"/>
              </a:spcBef>
              <a:buNone/>
            </a:pPr>
            <a:r>
              <a:rPr lang="en-US" dirty="0"/>
              <a:t>Burch, H., &amp; Britton, J. (2023, April 20). </a:t>
            </a:r>
            <a:r>
              <a:rPr lang="en-US" i="1" dirty="0"/>
              <a:t>DCL01-C. Do not reuse variable names in </a:t>
            </a:r>
            <a:r>
              <a:rPr lang="en-US" i="1" dirty="0" err="1"/>
              <a:t>subscopes</a:t>
            </a:r>
            <a:r>
              <a:rPr lang="en-US" dirty="0"/>
              <a:t>. Https://Wiki.sei.cmu.edu/. Retrieved June 18, 2024, from </a:t>
            </a:r>
            <a:r>
              <a:rPr lang="en-US" dirty="0">
                <a:hlinkClick r:id="rId12"/>
              </a:rPr>
              <a:t>https://wiki.sei.cmu.edu/confluence/display/c/DCL01-C.+Do+not+reuse+variable+names+in+subscopes</a:t>
            </a:r>
          </a:p>
          <a:p>
            <a:pPr marL="0" indent="-457200">
              <a:spcBef>
                <a:spcPts val="0"/>
              </a:spcBef>
              <a:buNone/>
            </a:pPr>
            <a:r>
              <a:rPr lang="en-US" dirty="0"/>
              <a:t>Seacord, R. C., &amp; Britton, J. (2023, April 20). </a:t>
            </a:r>
            <a:r>
              <a:rPr lang="en-US" i="1" dirty="0"/>
              <a:t>MSC01-C. Strive for logical completeness</a:t>
            </a:r>
            <a:r>
              <a:rPr lang="en-US" dirty="0"/>
              <a:t>. Https://Wiki.sei.cmu.edu/. Retrieved June 18, 2024, from </a:t>
            </a:r>
            <a:r>
              <a:rPr lang="en-US" dirty="0">
                <a:hlinkClick r:id="rId13"/>
              </a:rPr>
              <a:t>https://wiki.sei.cmu.edu/confluence/display/c/MSC01-C.+Strive+for+logical+completeness</a:t>
            </a:r>
          </a:p>
        </p:txBody>
      </p:sp>
      <p:pic>
        <p:nvPicPr>
          <p:cNvPr id="239" name="Google Shape;239;p14" descr="Green Pace logo"/>
          <p:cNvPicPr preferRelativeResize="0"/>
          <p:nvPr/>
        </p:nvPicPr>
        <p:blipFill>
          <a:blip r:embed="rId1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599537" y="2194550"/>
            <a:ext cx="2673004" cy="4024200"/>
          </a:xfrm>
          <a:prstGeom prst="rect">
            <a:avLst/>
          </a:prstGeom>
          <a:noFill/>
          <a:ln>
            <a:noFill/>
          </a:ln>
        </p:spPr>
        <p:txBody>
          <a:bodyPr spcFirstLastPara="1" wrap="square" lIns="91425" tIns="45700" rIns="91425" bIns="45700" anchor="t" anchorCtr="0">
            <a:normAutofit/>
          </a:bodyPr>
          <a:lstStyle/>
          <a:p>
            <a:pPr marL="228600" indent="0">
              <a:lnSpc>
                <a:spcPct val="107916"/>
              </a:lnSpc>
              <a:spcBef>
                <a:spcPts val="0"/>
              </a:spcBef>
              <a:buNone/>
            </a:pPr>
            <a:r>
              <a:rPr lang="en-US" sz="2000" dirty="0"/>
              <a:t>The likelihood and priority of a threat are independent factors.</a:t>
            </a:r>
          </a:p>
          <a:p>
            <a:pPr marL="228600" lvl="0" indent="0" algn="l">
              <a:lnSpc>
                <a:spcPct val="107915"/>
              </a:lnSpc>
              <a:spcBef>
                <a:spcPts val="0"/>
              </a:spcBef>
              <a:spcAft>
                <a:spcPts val="0"/>
              </a:spcAft>
              <a:buNone/>
            </a:pPr>
            <a:endParaRPr lang="en-US" sz="2000" dirty="0"/>
          </a:p>
          <a:p>
            <a:pPr marL="228600" indent="0">
              <a:lnSpc>
                <a:spcPct val="107915"/>
              </a:lnSpc>
              <a:spcBef>
                <a:spcPts val="0"/>
              </a:spcBef>
              <a:buNone/>
            </a:pPr>
            <a:r>
              <a:rPr lang="en-US" sz="2000" dirty="0"/>
              <a:t>Automation can be used to help identify and eliminate threats</a:t>
            </a:r>
            <a:endParaRPr lang="en-US" dirty="0"/>
          </a:p>
          <a:p>
            <a:pPr marL="228600" indent="-88900">
              <a:buSzPts val="2200"/>
              <a:buNone/>
            </a:pPr>
            <a:endParaRPr lang="en-US" dirty="0"/>
          </a:p>
        </p:txBody>
      </p:sp>
      <p:graphicFrame>
        <p:nvGraphicFramePr>
          <p:cNvPr id="161" name="Google Shape;161;p4" descr="Alt text required"/>
          <p:cNvGraphicFramePr/>
          <p:nvPr>
            <p:extLst>
              <p:ext uri="{D42A27DB-BD31-4B8C-83A1-F6EECF244321}">
                <p14:modId xmlns:p14="http://schemas.microsoft.com/office/powerpoint/2010/main" val="3672722535"/>
              </p:ext>
            </p:extLst>
          </p:nvPr>
        </p:nvGraphicFramePr>
        <p:xfrm>
          <a:off x="3286919" y="2057843"/>
          <a:ext cx="7835225" cy="451098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lvl="0" algn="ctr">
                        <a:lnSpc>
                          <a:spcPct val="100000"/>
                        </a:lnSpc>
                        <a:spcBef>
                          <a:spcPts val="0"/>
                        </a:spcBef>
                        <a:spcAft>
                          <a:spcPts val="0"/>
                        </a:spcAft>
                        <a:buNone/>
                      </a:pPr>
                      <a:r>
                        <a:rPr lang="en-US" sz="2000" b="0" i="0" u="none" strike="noStrike" cap="none" noProof="0" dirty="0">
                          <a:solidFill>
                            <a:srgbClr val="FFD966"/>
                          </a:solidFill>
                          <a:latin typeface="Arial"/>
                        </a:rPr>
                        <a:t>STD-004-CPP</a:t>
                      </a:r>
                      <a:endParaRPr lang="en-US" sz="2000" b="0" i="0" u="none" strike="noStrike" cap="none" noProof="0">
                        <a:solidFill>
                          <a:srgbClr val="000000"/>
                        </a:solidFill>
                        <a:latin typeface="Arial"/>
                      </a:endParaRPr>
                    </a:p>
                    <a:p>
                      <a:pPr lvl="0" algn="ctr">
                        <a:lnSpc>
                          <a:spcPct val="100000"/>
                        </a:lnSpc>
                        <a:spcBef>
                          <a:spcPts val="0"/>
                        </a:spcBef>
                        <a:spcAft>
                          <a:spcPts val="0"/>
                        </a:spcAft>
                        <a:buNone/>
                      </a:pPr>
                      <a:r>
                        <a:rPr lang="en-US" sz="2000" b="0" i="0" u="none" strike="noStrike" cap="none" noProof="0" dirty="0">
                          <a:solidFill>
                            <a:srgbClr val="FFD966"/>
                          </a:solidFill>
                          <a:latin typeface="Arial"/>
                        </a:rPr>
                        <a:t>STD-002-CPP</a:t>
                      </a:r>
                    </a:p>
                    <a:p>
                      <a:pPr lvl="0" algn="ctr">
                        <a:lnSpc>
                          <a:spcPct val="100000"/>
                        </a:lnSpc>
                        <a:spcBef>
                          <a:spcPts val="0"/>
                        </a:spcBef>
                        <a:spcAft>
                          <a:spcPts val="0"/>
                        </a:spcAft>
                        <a:buNone/>
                      </a:pPr>
                      <a:r>
                        <a:rPr lang="en-US" sz="2000" b="0" i="0" u="none" strike="noStrike" cap="none" noProof="0" dirty="0">
                          <a:solidFill>
                            <a:srgbClr val="FFD966"/>
                          </a:solidFill>
                          <a:latin typeface="Arial"/>
                        </a:rPr>
                        <a:t>STD-005-CPP</a:t>
                      </a:r>
                    </a:p>
                    <a:p>
                      <a:pPr lvl="0" algn="ctr">
                        <a:lnSpc>
                          <a:spcPct val="100000"/>
                        </a:lnSpc>
                        <a:spcBef>
                          <a:spcPts val="0"/>
                        </a:spcBef>
                        <a:spcAft>
                          <a:spcPts val="0"/>
                        </a:spcAft>
                        <a:buNone/>
                      </a:pPr>
                      <a:r>
                        <a:rPr lang="en-US" sz="2000" b="0" i="0" u="none" strike="noStrike" cap="none" noProof="0" dirty="0">
                          <a:solidFill>
                            <a:srgbClr val="FFD966"/>
                          </a:solidFill>
                          <a:latin typeface="Arial"/>
                        </a:rPr>
                        <a:t>STD-007-CPP</a:t>
                      </a:r>
                    </a:p>
                    <a:p>
                      <a:pPr lvl="0" algn="ctr">
                        <a:lnSpc>
                          <a:spcPct val="100000"/>
                        </a:lnSpc>
                        <a:spcBef>
                          <a:spcPts val="0"/>
                        </a:spcBef>
                        <a:spcAft>
                          <a:spcPts val="0"/>
                        </a:spcAft>
                        <a:buNone/>
                      </a:pPr>
                      <a:r>
                        <a:rPr lang="en-US" sz="2000" b="0" i="0" u="none" strike="noStrike" cap="none" noProof="0" dirty="0">
                          <a:solidFill>
                            <a:srgbClr val="FFD966"/>
                          </a:solidFill>
                          <a:latin typeface="Arial"/>
                        </a:rPr>
                        <a:t>STD-010-CPP</a:t>
                      </a:r>
                      <a:endParaRPr lang="en-US" sz="2000" b="0" i="0" u="none" strike="noStrike" cap="none" noProof="0" dirty="0">
                        <a:solidFill>
                          <a:srgbClr val="000000"/>
                        </a:solidFill>
                        <a:latin typeface="Aria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a:lnSpc>
                          <a:spcPct val="100000"/>
                        </a:lnSpc>
                        <a:spcBef>
                          <a:spcPts val="0"/>
                        </a:spcBef>
                        <a:spcAft>
                          <a:spcPts val="0"/>
                        </a:spcAft>
                        <a:buNone/>
                      </a:pPr>
                      <a:r>
                        <a:rPr lang="en-US" sz="2000" b="0" i="0" u="none" strike="noStrike" cap="none" noProof="0" dirty="0">
                          <a:solidFill>
                            <a:srgbClr val="FFD966"/>
                          </a:solidFill>
                          <a:latin typeface="Arial"/>
                        </a:rPr>
                        <a:t>STD-004-CPP</a:t>
                      </a:r>
                      <a:endParaRPr lang="en-US" dirty="0"/>
                    </a:p>
                    <a:p>
                      <a:pPr marL="0" marR="0" lvl="0" indent="0" algn="ctr">
                        <a:lnSpc>
                          <a:spcPct val="100000"/>
                        </a:lnSpc>
                        <a:spcBef>
                          <a:spcPts val="0"/>
                        </a:spcBef>
                        <a:spcAft>
                          <a:spcPts val="0"/>
                        </a:spcAft>
                        <a:buNone/>
                      </a:pPr>
                      <a:r>
                        <a:rPr lang="en-US" sz="2000" b="0" i="0" u="none" strike="noStrike" cap="none" noProof="0" dirty="0">
                          <a:solidFill>
                            <a:srgbClr val="FFD966"/>
                          </a:solidFill>
                          <a:latin typeface="Arial"/>
                        </a:rPr>
                        <a:t>STD-005-CPP</a:t>
                      </a:r>
                      <a:endParaRPr lang="en-US" dirty="0"/>
                    </a:p>
                    <a:p>
                      <a:pPr marL="0" marR="0" lvl="0" indent="0" algn="ctr">
                        <a:lnSpc>
                          <a:spcPct val="100000"/>
                        </a:lnSpc>
                        <a:spcBef>
                          <a:spcPts val="0"/>
                        </a:spcBef>
                        <a:spcAft>
                          <a:spcPts val="0"/>
                        </a:spcAft>
                        <a:buNone/>
                      </a:pPr>
                      <a:r>
                        <a:rPr lang="en-US" sz="2000" b="0" i="0" u="none" strike="noStrike" cap="none" noProof="0" dirty="0">
                          <a:solidFill>
                            <a:srgbClr val="FFD966"/>
                          </a:solidFill>
                          <a:latin typeface="Arial"/>
                        </a:rPr>
                        <a:t>STD-001-CPP</a:t>
                      </a:r>
                      <a:endParaRPr lang="en-US" dirty="0"/>
                    </a:p>
                    <a:p>
                      <a:pPr marL="0" marR="0" lvl="0" indent="0" algn="ctr">
                        <a:lnSpc>
                          <a:spcPct val="100000"/>
                        </a:lnSpc>
                        <a:spcBef>
                          <a:spcPts val="0"/>
                        </a:spcBef>
                        <a:spcAft>
                          <a:spcPts val="0"/>
                        </a:spcAft>
                        <a:buNone/>
                      </a:pPr>
                      <a:r>
                        <a:rPr lang="en-US" sz="2000" b="0" i="0" u="none" strike="noStrike" cap="none" noProof="0" dirty="0">
                          <a:solidFill>
                            <a:srgbClr val="FFD966"/>
                          </a:solidFill>
                          <a:latin typeface="Arial"/>
                        </a:rPr>
                        <a:t>STD-002-CPP</a:t>
                      </a:r>
                    </a:p>
                    <a:p>
                      <a:pPr marL="0" marR="0" lvl="0" indent="0" algn="ctr">
                        <a:lnSpc>
                          <a:spcPct val="100000"/>
                        </a:lnSpc>
                        <a:spcBef>
                          <a:spcPts val="0"/>
                        </a:spcBef>
                        <a:spcAft>
                          <a:spcPts val="0"/>
                        </a:spcAft>
                        <a:buNone/>
                      </a:pPr>
                      <a:r>
                        <a:rPr lang="en-US" sz="2000" b="0" i="0" u="none" strike="noStrike" cap="none" noProof="0" dirty="0">
                          <a:solidFill>
                            <a:srgbClr val="FFD966"/>
                          </a:solidFill>
                          <a:latin typeface="Arial"/>
                        </a:rPr>
                        <a:t>STD-010-CPP</a:t>
                      </a:r>
                      <a:endParaRPr lang="en-US"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a:lnSpc>
                          <a:spcPct val="100000"/>
                        </a:lnSpc>
                        <a:spcBef>
                          <a:spcPts val="0"/>
                        </a:spcBef>
                        <a:spcAft>
                          <a:spcPts val="0"/>
                        </a:spcAft>
                        <a:buNone/>
                      </a:pPr>
                      <a:r>
                        <a:rPr lang="en-US" sz="2000" b="0" i="0" u="none" strike="noStrike" cap="none" noProof="0" dirty="0">
                          <a:solidFill>
                            <a:srgbClr val="FFD966"/>
                          </a:solidFill>
                          <a:latin typeface="Arial"/>
                        </a:rPr>
                        <a:t>STD-003-CPP</a:t>
                      </a:r>
                    </a:p>
                    <a:p>
                      <a:pPr marL="0" marR="0" lvl="0" indent="0" algn="ctr">
                        <a:lnSpc>
                          <a:spcPct val="100000"/>
                        </a:lnSpc>
                        <a:spcBef>
                          <a:spcPts val="0"/>
                        </a:spcBef>
                        <a:spcAft>
                          <a:spcPts val="0"/>
                        </a:spcAft>
                        <a:buNone/>
                      </a:pPr>
                      <a:r>
                        <a:rPr lang="en-US" sz="2000" b="0" i="0" u="none" strike="noStrike" cap="none" noProof="0" dirty="0">
                          <a:solidFill>
                            <a:srgbClr val="FFD966"/>
                          </a:solidFill>
                          <a:latin typeface="Arial"/>
                        </a:rPr>
                        <a:t>STD-006-CPP</a:t>
                      </a:r>
                    </a:p>
                    <a:p>
                      <a:pPr marL="0" marR="0" lvl="0" indent="0" algn="ctr">
                        <a:lnSpc>
                          <a:spcPct val="100000"/>
                        </a:lnSpc>
                        <a:spcBef>
                          <a:spcPts val="0"/>
                        </a:spcBef>
                        <a:spcAft>
                          <a:spcPts val="0"/>
                        </a:spcAft>
                        <a:buNone/>
                      </a:pPr>
                      <a:r>
                        <a:rPr lang="en-US" sz="2000" b="0" i="0" u="none" strike="noStrike" cap="none" noProof="0" dirty="0">
                          <a:solidFill>
                            <a:srgbClr val="FFD966"/>
                          </a:solidFill>
                          <a:latin typeface="Arial"/>
                        </a:rPr>
                        <a:t>STD-007-CPP</a:t>
                      </a:r>
                    </a:p>
                    <a:p>
                      <a:pPr marL="0" marR="0" lvl="0" indent="0" algn="ctr">
                        <a:lnSpc>
                          <a:spcPct val="100000"/>
                        </a:lnSpc>
                        <a:spcBef>
                          <a:spcPts val="0"/>
                        </a:spcBef>
                        <a:spcAft>
                          <a:spcPts val="0"/>
                        </a:spcAft>
                        <a:buNone/>
                      </a:pPr>
                      <a:r>
                        <a:rPr lang="en-US" sz="2000" b="0" i="0" u="none" strike="noStrike" cap="none" noProof="0" dirty="0">
                          <a:solidFill>
                            <a:srgbClr val="FFD966"/>
                          </a:solidFill>
                          <a:latin typeface="Arial"/>
                        </a:rPr>
                        <a:t>STD-008-CPP</a:t>
                      </a:r>
                    </a:p>
                    <a:p>
                      <a:pPr marL="0" marR="0" lvl="0" indent="0" algn="ctr">
                        <a:lnSpc>
                          <a:spcPct val="100000"/>
                        </a:lnSpc>
                        <a:spcBef>
                          <a:spcPts val="0"/>
                        </a:spcBef>
                        <a:spcAft>
                          <a:spcPts val="0"/>
                        </a:spcAft>
                        <a:buNone/>
                      </a:pPr>
                      <a:r>
                        <a:rPr lang="en-US" sz="2000" b="0" i="0" u="none" strike="noStrike" cap="none" noProof="0" dirty="0">
                          <a:solidFill>
                            <a:srgbClr val="FFD966"/>
                          </a:solidFill>
                          <a:latin typeface="Arial"/>
                        </a:rPr>
                        <a:t>STD-009-CPP</a:t>
                      </a:r>
                      <a:endParaRPr lang="en-US"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lvl="0" algn="ctr">
                        <a:lnSpc>
                          <a:spcPct val="100000"/>
                        </a:lnSpc>
                        <a:spcBef>
                          <a:spcPts val="0"/>
                        </a:spcBef>
                        <a:spcAft>
                          <a:spcPts val="0"/>
                        </a:spcAft>
                        <a:buNone/>
                      </a:pPr>
                      <a:r>
                        <a:rPr lang="en-US" sz="2000" b="0" i="0" u="none" strike="noStrike" cap="none" noProof="0" dirty="0">
                          <a:solidFill>
                            <a:srgbClr val="FFD966"/>
                          </a:solidFill>
                          <a:latin typeface="Arial"/>
                        </a:rPr>
                        <a:t>STD-001-CPP</a:t>
                      </a:r>
                    </a:p>
                    <a:p>
                      <a:pPr lvl="0" algn="ctr">
                        <a:lnSpc>
                          <a:spcPct val="100000"/>
                        </a:lnSpc>
                        <a:spcBef>
                          <a:spcPts val="0"/>
                        </a:spcBef>
                        <a:spcAft>
                          <a:spcPts val="0"/>
                        </a:spcAft>
                        <a:buNone/>
                      </a:pPr>
                      <a:r>
                        <a:rPr lang="en-US" sz="2000" b="0" i="0" u="none" strike="noStrike" cap="none" noProof="0" dirty="0">
                          <a:solidFill>
                            <a:srgbClr val="FFD966"/>
                          </a:solidFill>
                          <a:latin typeface="Arial"/>
                        </a:rPr>
                        <a:t>STD-003-CPP</a:t>
                      </a:r>
                      <a:endParaRPr lang="en-US" sz="2000" b="0" i="0" u="none" strike="noStrike" cap="none" noProof="0" dirty="0">
                        <a:solidFill>
                          <a:srgbClr val="000000"/>
                        </a:solidFill>
                        <a:latin typeface="Arial"/>
                      </a:endParaRPr>
                    </a:p>
                    <a:p>
                      <a:pPr lvl="0" algn="ctr">
                        <a:lnSpc>
                          <a:spcPct val="100000"/>
                        </a:lnSpc>
                        <a:spcBef>
                          <a:spcPts val="0"/>
                        </a:spcBef>
                        <a:spcAft>
                          <a:spcPts val="0"/>
                        </a:spcAft>
                        <a:buNone/>
                      </a:pPr>
                      <a:r>
                        <a:rPr lang="en-US" sz="2000" b="0" i="0" u="none" strike="noStrike" cap="none" noProof="0" dirty="0">
                          <a:solidFill>
                            <a:srgbClr val="FFD966"/>
                          </a:solidFill>
                          <a:latin typeface="Arial"/>
                        </a:rPr>
                        <a:t>STD-006-CPP</a:t>
                      </a:r>
                    </a:p>
                    <a:p>
                      <a:pPr lvl="0" algn="ctr">
                        <a:lnSpc>
                          <a:spcPct val="100000"/>
                        </a:lnSpc>
                        <a:spcBef>
                          <a:spcPts val="0"/>
                        </a:spcBef>
                        <a:spcAft>
                          <a:spcPts val="0"/>
                        </a:spcAft>
                        <a:buNone/>
                      </a:pPr>
                      <a:r>
                        <a:rPr lang="en-US" sz="2000" b="0" i="0" u="none" strike="noStrike" cap="none" noProof="0" dirty="0">
                          <a:solidFill>
                            <a:srgbClr val="FFD966"/>
                          </a:solidFill>
                          <a:latin typeface="Arial"/>
                        </a:rPr>
                        <a:t>STD-008-CPP</a:t>
                      </a:r>
                      <a:endParaRPr lang="en-US" sz="2000" b="0" i="0" u="none" strike="noStrike" cap="none" noProof="0" dirty="0">
                        <a:solidFill>
                          <a:srgbClr val="000000"/>
                        </a:solidFill>
                        <a:latin typeface="Arial"/>
                      </a:endParaRPr>
                    </a:p>
                    <a:p>
                      <a:pPr lvl="0" algn="ctr">
                        <a:lnSpc>
                          <a:spcPct val="100000"/>
                        </a:lnSpc>
                        <a:spcBef>
                          <a:spcPts val="0"/>
                        </a:spcBef>
                        <a:spcAft>
                          <a:spcPts val="0"/>
                        </a:spcAft>
                        <a:buNone/>
                      </a:pPr>
                      <a:r>
                        <a:rPr lang="en-US" sz="2000" b="0" i="0" u="none" strike="noStrike" cap="none" noProof="0" dirty="0">
                          <a:solidFill>
                            <a:srgbClr val="FFD966"/>
                          </a:solidFill>
                          <a:latin typeface="Arial"/>
                        </a:rPr>
                        <a:t>STD-009-CPP</a:t>
                      </a:r>
                      <a:endParaRPr lang="en-US" sz="2000" b="0" i="0" u="none" strike="noStrike" cap="none" noProof="0" dirty="0">
                        <a:solidFill>
                          <a:srgbClr val="000000"/>
                        </a:solidFill>
                        <a:latin typeface="Aria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200"/>
            </a:pPr>
            <a:r>
              <a:rPr lang="en-US" dirty="0"/>
              <a:t>Validate Input Data - always validate input from user</a:t>
            </a:r>
          </a:p>
          <a:p>
            <a:pPr marL="228600" indent="-228600">
              <a:spcBef>
                <a:spcPts val="0"/>
              </a:spcBef>
              <a:buSzPts val="2200"/>
            </a:pPr>
            <a:r>
              <a:rPr lang="en-US" dirty="0"/>
              <a:t>Heed Compiler Warnings - Never ignore the warning of the compiler</a:t>
            </a:r>
          </a:p>
          <a:p>
            <a:pPr marL="228600" indent="-228600">
              <a:spcBef>
                <a:spcPts val="0"/>
              </a:spcBef>
              <a:buSzPts val="2200"/>
            </a:pPr>
            <a:r>
              <a:rPr lang="en-US" dirty="0"/>
              <a:t>Architect and Design for Security Policies - Always keep security in mind</a:t>
            </a:r>
          </a:p>
          <a:p>
            <a:pPr marL="228600" indent="-228600">
              <a:spcBef>
                <a:spcPts val="0"/>
              </a:spcBef>
              <a:buSzPts val="2200"/>
            </a:pPr>
            <a:r>
              <a:rPr lang="en-US" dirty="0"/>
              <a:t>Keep It Simple - Do not overcomplicate the problem or the solution</a:t>
            </a:r>
          </a:p>
          <a:p>
            <a:pPr marL="228600" indent="-228600">
              <a:spcBef>
                <a:spcPts val="0"/>
              </a:spcBef>
              <a:buSzPts val="2200"/>
            </a:pPr>
            <a:r>
              <a:rPr lang="en-US" dirty="0"/>
              <a:t>Default Deny - Deny access, then validate conditions</a:t>
            </a:r>
          </a:p>
          <a:p>
            <a:pPr marL="228600" indent="-228600">
              <a:spcBef>
                <a:spcPts val="0"/>
              </a:spcBef>
              <a:buSzPts val="2200"/>
            </a:pPr>
            <a:r>
              <a:rPr lang="en-US" dirty="0">
                <a:solidFill>
                  <a:srgbClr val="FFFFFF"/>
                </a:solidFill>
                <a:ea typeface="Calibri"/>
                <a:cs typeface="Calibri"/>
              </a:rPr>
              <a:t>Adhere to the Principle of Least Privilege - only grant what you need to</a:t>
            </a:r>
          </a:p>
          <a:p>
            <a:pPr marL="228600" indent="-228600">
              <a:spcBef>
                <a:spcPts val="0"/>
              </a:spcBef>
              <a:buSzPts val="2200"/>
            </a:pPr>
            <a:r>
              <a:rPr lang="en-US" dirty="0">
                <a:ea typeface="Calibri"/>
                <a:cs typeface="Calibri"/>
              </a:rPr>
              <a:t>Sanitize Data Sent to Other Systems - Sanitize input and output data</a:t>
            </a:r>
          </a:p>
          <a:p>
            <a:pPr marL="228600" indent="-228600">
              <a:spcBef>
                <a:spcPts val="0"/>
              </a:spcBef>
              <a:buSzPts val="2200"/>
            </a:pPr>
            <a:r>
              <a:rPr lang="en-US" dirty="0">
                <a:ea typeface="Calibri"/>
                <a:cs typeface="Calibri"/>
              </a:rPr>
              <a:t>Practice Defense in Depth - Use defense in depth to protect all systems</a:t>
            </a:r>
          </a:p>
          <a:p>
            <a:pPr marL="228600" indent="-228600">
              <a:spcBef>
                <a:spcPts val="0"/>
              </a:spcBef>
              <a:buSzPts val="2200"/>
            </a:pPr>
            <a:r>
              <a:rPr lang="en-US" dirty="0">
                <a:ea typeface="Calibri"/>
                <a:cs typeface="Calibri"/>
              </a:rPr>
              <a:t>Use Effective Quality Assurance Techniques - Assume there is a vulnerability</a:t>
            </a:r>
          </a:p>
          <a:p>
            <a:pPr marL="228600" indent="-228600">
              <a:spcBef>
                <a:spcPts val="0"/>
              </a:spcBef>
              <a:buSzPts val="2200"/>
            </a:pPr>
            <a:r>
              <a:rPr lang="en-US" dirty="0">
                <a:ea typeface="Calibri"/>
                <a:cs typeface="Calibri"/>
              </a:rPr>
              <a:t>Adopt a Secure Coding Standard - Use a SCS from beginning to end</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34777" cy="4397936"/>
          </a:xfrm>
          <a:prstGeom prst="rect">
            <a:avLst/>
          </a:prstGeom>
          <a:noFill/>
          <a:ln>
            <a:noFill/>
          </a:ln>
        </p:spPr>
        <p:txBody>
          <a:bodyPr spcFirstLastPara="1" wrap="square" lIns="91425" tIns="45700" rIns="91425" bIns="45700" anchor="t" anchorCtr="0">
            <a:normAutofit fontScale="92500" lnSpcReduction="20000"/>
          </a:bodyPr>
          <a:lstStyle/>
          <a:p>
            <a:pPr marL="228600" indent="-228600">
              <a:spcBef>
                <a:spcPts val="0"/>
              </a:spcBef>
              <a:buSzPts val="2000"/>
            </a:pPr>
            <a:r>
              <a:rPr lang="en-US" sz="2000" dirty="0"/>
              <a:t>Select the Right Data Type - Accommodate all likely inputs</a:t>
            </a:r>
          </a:p>
          <a:p>
            <a:pPr marL="685800" lvl="1" indent="-228600">
              <a:spcBef>
                <a:spcPts val="0"/>
              </a:spcBef>
              <a:buSzPts val="2000"/>
              <a:buFont typeface="Courier New"/>
              <a:buChar char="o"/>
            </a:pPr>
            <a:r>
              <a:rPr lang="en-US" sz="1800" dirty="0"/>
              <a:t>STD-001-CPP: Level 4</a:t>
            </a:r>
          </a:p>
          <a:p>
            <a:pPr marL="228600" indent="-228600">
              <a:spcBef>
                <a:spcPts val="0"/>
              </a:spcBef>
              <a:buSzPts val="2000"/>
            </a:pPr>
            <a:r>
              <a:rPr lang="en-US" sz="2000" dirty="0"/>
              <a:t>Ensure Integer Conversions Do Not Result in Loss of Data - Check limits of variables</a:t>
            </a:r>
          </a:p>
          <a:p>
            <a:pPr marL="685800" lvl="1" indent="-228600">
              <a:spcBef>
                <a:spcPts val="0"/>
              </a:spcBef>
              <a:buSzPts val="2000"/>
              <a:buFont typeface="Courier New"/>
              <a:buChar char="o"/>
            </a:pPr>
            <a:r>
              <a:rPr lang="en-US" sz="1800" dirty="0"/>
              <a:t>STD-002-CPP: Level 2</a:t>
            </a:r>
          </a:p>
          <a:p>
            <a:pPr marL="228600" indent="-228600">
              <a:spcBef>
                <a:spcPts val="0"/>
              </a:spcBef>
              <a:buSzPts val="2000"/>
            </a:pPr>
            <a:r>
              <a:rPr lang="en-US" sz="2000" dirty="0"/>
              <a:t>Detect Errors when Converting a String to a Number - Always validate</a:t>
            </a:r>
          </a:p>
          <a:p>
            <a:pPr marL="685800" lvl="1" indent="-228600">
              <a:spcBef>
                <a:spcPts val="0"/>
              </a:spcBef>
              <a:buSzPts val="2000"/>
              <a:buFont typeface="Courier New"/>
              <a:buChar char="o"/>
            </a:pPr>
            <a:r>
              <a:rPr lang="en-US" sz="1800" dirty="0"/>
              <a:t>STD-003-CPP: Level 1</a:t>
            </a:r>
          </a:p>
          <a:p>
            <a:pPr marL="228600" indent="-228600">
              <a:spcBef>
                <a:spcPts val="0"/>
              </a:spcBef>
              <a:buSzPts val="2000"/>
            </a:pPr>
            <a:r>
              <a:rPr lang="en-US" sz="2000" dirty="0"/>
              <a:t>Sanitize Data Passed to Complex Subsystems – Sanitize input and output data</a:t>
            </a:r>
          </a:p>
          <a:p>
            <a:pPr marL="685800" lvl="1" indent="-228600">
              <a:spcBef>
                <a:spcPts val="0"/>
              </a:spcBef>
              <a:buSzPts val="2000"/>
              <a:buFont typeface="Courier New"/>
              <a:buChar char="o"/>
            </a:pPr>
            <a:r>
              <a:rPr lang="en-US" sz="1800" dirty="0"/>
              <a:t>STD-004-CPP: Level 5</a:t>
            </a:r>
          </a:p>
          <a:p>
            <a:pPr marL="228600" indent="-228600">
              <a:spcBef>
                <a:spcPts val="0"/>
              </a:spcBef>
              <a:buSzPts val="2000"/>
            </a:pPr>
            <a:r>
              <a:rPr lang="en-US" sz="2000" dirty="0"/>
              <a:t>Do Not Read Uninitialized Memory - Always initialize variables before use</a:t>
            </a:r>
          </a:p>
          <a:p>
            <a:pPr marL="685800" lvl="1" indent="-228600">
              <a:spcBef>
                <a:spcPts val="0"/>
              </a:spcBef>
              <a:buSzPts val="2000"/>
              <a:buFont typeface="Courier New"/>
              <a:buChar char="o"/>
            </a:pPr>
            <a:r>
              <a:rPr lang="en-US" sz="1800" dirty="0"/>
              <a:t>STD-005-CPP: Level 5</a:t>
            </a:r>
          </a:p>
          <a:p>
            <a:pPr marL="228600" indent="-228600">
              <a:spcBef>
                <a:spcPts val="0"/>
              </a:spcBef>
              <a:buSzPts val="2000"/>
            </a:pPr>
            <a:r>
              <a:rPr lang="en-US" sz="2000" dirty="0"/>
              <a:t>Use a Static Assertion to Test the Value of a Constant Expression - No runtime errors</a:t>
            </a:r>
          </a:p>
          <a:p>
            <a:pPr marL="685800" lvl="1" indent="-228600">
              <a:spcBef>
                <a:spcPts val="0"/>
              </a:spcBef>
              <a:buSzPts val="2000"/>
              <a:buFont typeface="Courier New"/>
              <a:buChar char="o"/>
            </a:pPr>
            <a:r>
              <a:rPr lang="en-US" sz="1800" dirty="0"/>
              <a:t>STD-006-CPP: Level 1</a:t>
            </a:r>
          </a:p>
          <a:p>
            <a:pPr marL="228600" indent="-228600">
              <a:spcBef>
                <a:spcPts val="0"/>
              </a:spcBef>
              <a:buSzPts val="2000"/>
            </a:pPr>
            <a:r>
              <a:rPr lang="en-US" sz="2000" dirty="0"/>
              <a:t>Handle All Exceptions - Avoid the abort() from being called</a:t>
            </a:r>
          </a:p>
          <a:p>
            <a:pPr marL="685800" lvl="1" indent="-228600">
              <a:spcBef>
                <a:spcPts val="0"/>
              </a:spcBef>
              <a:buSzPts val="2000"/>
              <a:buFont typeface="Courier New"/>
              <a:buChar char="o"/>
            </a:pPr>
            <a:r>
              <a:rPr lang="en-US" sz="1900" dirty="0"/>
              <a:t>STD-007-CPP: Level 2</a:t>
            </a:r>
            <a:endParaRPr lang="en-US" sz="1800" dirty="0"/>
          </a:p>
          <a:p>
            <a:pPr marL="228600" indent="-228600">
              <a:spcBef>
                <a:spcPts val="0"/>
              </a:spcBef>
              <a:buSzPts val="2000"/>
            </a:pPr>
            <a:r>
              <a:rPr lang="en-US" sz="2000" dirty="0"/>
              <a:t>Use Comments Consistently and in a Readable Fashion - Make it make sense</a:t>
            </a:r>
          </a:p>
          <a:p>
            <a:pPr marL="685800" lvl="1" indent="-228600">
              <a:spcBef>
                <a:spcPts val="0"/>
              </a:spcBef>
              <a:buSzPts val="2000"/>
              <a:buFont typeface="Courier New"/>
              <a:buChar char="o"/>
            </a:pPr>
            <a:r>
              <a:rPr lang="en-US" sz="1900" dirty="0"/>
              <a:t>STD-008-CPP: Level 2</a:t>
            </a:r>
            <a:endParaRPr lang="en-US" sz="1800" dirty="0"/>
          </a:p>
          <a:p>
            <a:pPr marL="228600" indent="-228600">
              <a:spcBef>
                <a:spcPts val="0"/>
              </a:spcBef>
              <a:buSzPts val="2000"/>
            </a:pPr>
            <a:r>
              <a:rPr lang="en-US" sz="2000" dirty="0"/>
              <a:t>Do Not Reuse Variable Names in Subscopes - Avoid the confusion</a:t>
            </a:r>
          </a:p>
          <a:p>
            <a:pPr marL="685800" lvl="1" indent="-228600">
              <a:spcBef>
                <a:spcPts val="0"/>
              </a:spcBef>
              <a:buSzPts val="2000"/>
              <a:buFont typeface="Courier New"/>
              <a:buChar char="o"/>
            </a:pPr>
            <a:r>
              <a:rPr lang="en-US" sz="1900" dirty="0"/>
              <a:t>STD-009-CPP: Level 1</a:t>
            </a:r>
            <a:endParaRPr lang="en-US" sz="1800" dirty="0"/>
          </a:p>
          <a:p>
            <a:pPr marL="228600" indent="-228600">
              <a:spcBef>
                <a:spcPts val="0"/>
              </a:spcBef>
              <a:buSzPts val="2000"/>
            </a:pPr>
            <a:r>
              <a:rPr lang="en-US" sz="2000" dirty="0"/>
              <a:t>Strive for Logical Completeness - Consider all paths</a:t>
            </a:r>
          </a:p>
          <a:p>
            <a:pPr marL="685800" lvl="1" indent="-228600">
              <a:spcBef>
                <a:spcPts val="0"/>
              </a:spcBef>
              <a:buSzPts val="2000"/>
              <a:buFont typeface="Courier New"/>
              <a:buChar char="o"/>
            </a:pPr>
            <a:r>
              <a:rPr lang="en-US" sz="1900" dirty="0"/>
              <a:t>STD-010-CPP: Level 3</a:t>
            </a:r>
          </a:p>
          <a:p>
            <a:pPr marL="685800" lvl="1" indent="-228600">
              <a:spcBef>
                <a:spcPts val="0"/>
              </a:spcBef>
              <a:buSzPts val="2000"/>
              <a:buFont typeface="Courier New"/>
              <a:buChar char="o"/>
            </a:pPr>
            <a:endParaRPr lang="en-US" sz="1900" dirty="0"/>
          </a:p>
          <a:p>
            <a:pPr marL="0" indent="0">
              <a:spcBef>
                <a:spcPts val="0"/>
              </a:spcBef>
              <a:buSzPts val="2000"/>
              <a:buNone/>
            </a:pPr>
            <a:r>
              <a:rPr lang="en-US" sz="2100" dirty="0"/>
              <a:t>Level 5: HIGH  -  Level 1: LOW</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000"/>
            </a:pPr>
            <a:r>
              <a:rPr lang="en-US" sz="2000" dirty="0"/>
              <a:t>Encryption at rest</a:t>
            </a:r>
            <a:endParaRPr sz="1600" dirty="0"/>
          </a:p>
          <a:p>
            <a:pPr marL="685800" lvl="1" indent="-228600">
              <a:spcBef>
                <a:spcPts val="0"/>
              </a:spcBef>
              <a:buSzPts val="2000"/>
              <a:buFont typeface="Courier New"/>
              <a:buChar char="o"/>
            </a:pPr>
            <a:r>
              <a:rPr lang="en-US" sz="1800" dirty="0"/>
              <a:t>When not in use by either a user or a system</a:t>
            </a:r>
          </a:p>
          <a:p>
            <a:pPr marL="228600" indent="-228600">
              <a:spcBef>
                <a:spcPts val="0"/>
              </a:spcBef>
              <a:buSzPts val="2000"/>
            </a:pPr>
            <a:r>
              <a:rPr lang="en-US" sz="2000" dirty="0"/>
              <a:t>Encryption in flight</a:t>
            </a:r>
          </a:p>
          <a:p>
            <a:pPr marL="685800" lvl="1" indent="-228600">
              <a:spcBef>
                <a:spcPts val="0"/>
              </a:spcBef>
              <a:buSzPts val="2000"/>
              <a:buFont typeface="Courier New"/>
              <a:buChar char="o"/>
            </a:pPr>
            <a:r>
              <a:rPr lang="en-US" sz="1800" dirty="0"/>
              <a:t>When in transit either to rest or to use</a:t>
            </a:r>
          </a:p>
          <a:p>
            <a:pPr marL="228600" indent="-228600">
              <a:spcBef>
                <a:spcPts val="0"/>
              </a:spcBef>
              <a:buSzPts val="2000"/>
            </a:pPr>
            <a:r>
              <a:rPr lang="en-US" sz="2000" dirty="0"/>
              <a:t>Encryption in use</a:t>
            </a:r>
          </a:p>
          <a:p>
            <a:pPr marL="685800" lvl="1" indent="-228600">
              <a:spcBef>
                <a:spcPts val="0"/>
              </a:spcBef>
              <a:buSzPts val="2000"/>
              <a:buFont typeface="Courier New"/>
              <a:buChar char="o"/>
            </a:pPr>
            <a:r>
              <a:rPr lang="en-US" sz="1800" dirty="0"/>
              <a:t>When being used by either a user or a system</a:t>
            </a:r>
          </a:p>
          <a:p>
            <a:pPr marL="0" indent="0">
              <a:buSzPts val="1600"/>
              <a:buNone/>
            </a:pPr>
            <a:endParaRPr lang="en-US" sz="1600"/>
          </a:p>
          <a:p>
            <a:pPr marL="228600" indent="-88900">
              <a:buSzPts val="2200"/>
              <a:buNone/>
            </a:pPr>
            <a:endParaRPr lang="en-US"/>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a:buSzPts val="2400"/>
            </a:pPr>
            <a:endParaRPr lang="en-US"/>
          </a:p>
          <a:p>
            <a:pPr>
              <a:buSzPts val="2400"/>
            </a:pPr>
            <a:r>
              <a:rPr lang="en-US" sz="2400" dirty="0"/>
              <a:t>Authentication </a:t>
            </a:r>
            <a:endParaRPr lang="en-US"/>
          </a:p>
          <a:p>
            <a:pPr lvl="1" indent="-228600">
              <a:buSzPts val="2400"/>
              <a:buFont typeface="Courier New"/>
              <a:buChar char="o"/>
            </a:pPr>
            <a:r>
              <a:rPr lang="en-US" sz="2200" dirty="0"/>
              <a:t>Verify the user is who they say they are.</a:t>
            </a:r>
          </a:p>
          <a:p>
            <a:pPr>
              <a:buSzPts val="2400"/>
            </a:pPr>
            <a:r>
              <a:rPr lang="en-US" sz="2400" dirty="0"/>
              <a:t>Authorization </a:t>
            </a:r>
            <a:endParaRPr lang="en-US"/>
          </a:p>
          <a:p>
            <a:pPr lvl="1" indent="-228600">
              <a:buSzPts val="2400"/>
              <a:buFont typeface="Courier New"/>
              <a:buChar char="o"/>
            </a:pPr>
            <a:r>
              <a:rPr lang="en-US" sz="2200" dirty="0"/>
              <a:t>Grant only the authority necessary</a:t>
            </a:r>
          </a:p>
          <a:p>
            <a:pPr>
              <a:buSzPts val="2400"/>
            </a:pPr>
            <a:r>
              <a:rPr lang="en-US" sz="2400" dirty="0"/>
              <a:t>Accounting </a:t>
            </a:r>
            <a:endParaRPr lang="en-US"/>
          </a:p>
          <a:p>
            <a:pPr lvl="1" indent="-228600">
              <a:buSzPts val="2400"/>
              <a:buFont typeface="Courier New"/>
              <a:buChar char="o"/>
            </a:pPr>
            <a:r>
              <a:rPr lang="en-US" sz="2200" dirty="0"/>
              <a:t>Document all unusual activity in the system</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t>Unit Testing Code Example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descr="A screenshot of a computer code&#10;&#10;Description automatically generated">
            <a:extLst>
              <a:ext uri="{FF2B5EF4-FFF2-40B4-BE49-F238E27FC236}">
                <a16:creationId xmlns:a16="http://schemas.microsoft.com/office/drawing/2014/main" id="{4257226A-FEF7-7C38-FCF8-97DAE6E9FE8C}"/>
              </a:ext>
            </a:extLst>
          </p:cNvPr>
          <p:cNvPicPr>
            <a:picLocks noChangeAspect="1"/>
          </p:cNvPicPr>
          <p:nvPr/>
        </p:nvPicPr>
        <p:blipFill>
          <a:blip r:embed="rId5"/>
          <a:stretch>
            <a:fillRect/>
          </a:stretch>
        </p:blipFill>
        <p:spPr>
          <a:xfrm>
            <a:off x="367662" y="1716657"/>
            <a:ext cx="6338336" cy="4891177"/>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58D199EE-9997-AEF1-D952-E613E1CC2CBE}"/>
              </a:ext>
            </a:extLst>
          </p:cNvPr>
          <p:cNvPicPr>
            <a:picLocks noChangeAspect="1"/>
          </p:cNvPicPr>
          <p:nvPr/>
        </p:nvPicPr>
        <p:blipFill>
          <a:blip r:embed="rId6"/>
          <a:stretch>
            <a:fillRect/>
          </a:stretch>
        </p:blipFill>
        <p:spPr>
          <a:xfrm>
            <a:off x="6703262" y="3771720"/>
            <a:ext cx="5269663" cy="723541"/>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t>Unit Testing Code Example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descr="A screenshot of a computer code&#10;&#10;Description automatically generated">
            <a:extLst>
              <a:ext uri="{FF2B5EF4-FFF2-40B4-BE49-F238E27FC236}">
                <a16:creationId xmlns:a16="http://schemas.microsoft.com/office/drawing/2014/main" id="{4257226A-FEF7-7C38-FCF8-97DAE6E9FE8C}"/>
              </a:ext>
            </a:extLst>
          </p:cNvPr>
          <p:cNvPicPr>
            <a:picLocks noChangeAspect="1"/>
          </p:cNvPicPr>
          <p:nvPr/>
        </p:nvPicPr>
        <p:blipFill>
          <a:blip r:embed="rId5"/>
          <a:stretch>
            <a:fillRect/>
          </a:stretch>
        </p:blipFill>
        <p:spPr>
          <a:xfrm>
            <a:off x="135116" y="2683239"/>
            <a:ext cx="6570882" cy="2856905"/>
          </a:xfrm>
          <a:prstGeom prst="rect">
            <a:avLst/>
          </a:prstGeom>
        </p:spPr>
      </p:pic>
      <p:pic>
        <p:nvPicPr>
          <p:cNvPr id="6" name="Picture 5">
            <a:extLst>
              <a:ext uri="{FF2B5EF4-FFF2-40B4-BE49-F238E27FC236}">
                <a16:creationId xmlns:a16="http://schemas.microsoft.com/office/drawing/2014/main" id="{58D199EE-9997-AEF1-D952-E613E1CC2CBE}"/>
              </a:ext>
            </a:extLst>
          </p:cNvPr>
          <p:cNvPicPr>
            <a:picLocks noChangeAspect="1"/>
          </p:cNvPicPr>
          <p:nvPr/>
        </p:nvPicPr>
        <p:blipFill>
          <a:blip r:embed="rId6"/>
          <a:stretch>
            <a:fillRect/>
          </a:stretch>
        </p:blipFill>
        <p:spPr>
          <a:xfrm>
            <a:off x="6703262" y="3903211"/>
            <a:ext cx="5269663" cy="460559"/>
          </a:xfrm>
          <a:prstGeom prst="rect">
            <a:avLst/>
          </a:prstGeom>
        </p:spPr>
      </p:pic>
    </p:spTree>
    <p:custDataLst>
      <p:tags r:id="rId1"/>
    </p:custDataLst>
    <p:extLst>
      <p:ext uri="{BB962C8B-B14F-4D97-AF65-F5344CB8AC3E}">
        <p14:creationId xmlns:p14="http://schemas.microsoft.com/office/powerpoint/2010/main" val="14063509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E9B35DD-16B6-4415-A905-CDACA4FC6DBE}">
  <ds:schemaRefs>
    <ds:schemaRef ds:uri="http://purl.org/dc/elements/1.1/"/>
    <ds:schemaRef ds:uri="http://schemas.microsoft.com/office/2006/metadata/properties"/>
    <ds:schemaRef ds:uri="http://www.w3.org/XML/1998/namespace"/>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1215</TotalTime>
  <Words>5322</Words>
  <Application>Microsoft Office PowerPoint</Application>
  <PresentationFormat>Widescreen</PresentationFormat>
  <Paragraphs>225</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Courier New</vt:lpstr>
      <vt:lpstr>Century Gothic</vt:lpstr>
      <vt:lpstr>Calibri</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 Code Example</vt:lpstr>
      <vt:lpstr>Unit Testing Code Example</vt:lpstr>
      <vt:lpstr>Unit Testing Code Example</vt:lpstr>
      <vt:lpstr>Unit Testing Code Example</vt:lpstr>
      <vt:lpstr>Unit Testing Code Example</vt:lpstr>
      <vt:lpstr>Unit Testing Code Example</vt:lpstr>
      <vt:lpstr>Unit Testing Code Example</vt:lpstr>
      <vt:lpstr>Unit Testing Code Example</vt:lpstr>
      <vt:lpstr>Unit Testing Results</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Dominic Drury</cp:lastModifiedBy>
  <cp:revision>1276</cp:revision>
  <dcterms:created xsi:type="dcterms:W3CDTF">2020-08-19T17:59:24Z</dcterms:created>
  <dcterms:modified xsi:type="dcterms:W3CDTF">2024-06-24T22:18:02Z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