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3" r:id="rId4"/>
    <p:sldId id="271" r:id="rId5"/>
    <p:sldId id="268" r:id="rId6"/>
    <p:sldId id="274" r:id="rId7"/>
    <p:sldId id="273" r:id="rId8"/>
    <p:sldId id="261" r:id="rId9"/>
    <p:sldId id="267" r:id="rId10"/>
    <p:sldId id="269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9" autoAdjust="0"/>
    <p:restoredTop sz="95008" autoAdjust="0"/>
  </p:normalViewPr>
  <p:slideViewPr>
    <p:cSldViewPr snapToGrid="0">
      <p:cViewPr varScale="1">
        <p:scale>
          <a:sx n="105" d="100"/>
          <a:sy n="105" d="100"/>
        </p:scale>
        <p:origin x="6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Customer Churn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42680714552578E-2"/>
          <c:y val="0.1447137506869311"/>
          <c:w val="0.95257319285447417"/>
          <c:h val="0.7346177588209252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Churn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774-4D0B-A68A-C44BB535C5BD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774-4D0B-A68A-C44BB535C5B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B992FE0-7814-4A5B-983B-5C3153C3BE12}" type="CATEGORYNAM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DF0222F5-AAC6-4293-886B-A25773E96508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74-4D0B-A68A-C44BB535C5B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F4E6DB-38B1-47D5-8079-50F0E4C2A925}" type="CATEGORYNAM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70E0D04-E357-4EC8-A9BE-D5B0600ED735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74-4D0B-A68A-C44BB535C5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Churn</c:v>
                </c:pt>
                <c:pt idx="1">
                  <c:v>Not Churned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0.26600000000000001</c:v>
                </c:pt>
                <c:pt idx="1">
                  <c:v>0.73399999999999999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74-4D0B-A68A-C44BB535C5B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>
                <a:solidFill>
                  <a:schemeClr val="tx1"/>
                </a:solidFill>
              </a:rPr>
              <a:t>Service Usage and Churn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414160007703157E-2"/>
          <c:y val="0.12516787496678897"/>
          <c:w val="0.8884834790603735"/>
          <c:h val="0.690538221113034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Using the Service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Phone Service</c:v>
                </c:pt>
                <c:pt idx="1">
                  <c:v>Internet Service</c:v>
                </c:pt>
                <c:pt idx="2">
                  <c:v>Online Backup</c:v>
                </c:pt>
                <c:pt idx="3">
                  <c:v>Streaming TV</c:v>
                </c:pt>
                <c:pt idx="4">
                  <c:v>Streaming Movies</c:v>
                </c:pt>
                <c:pt idx="5">
                  <c:v>Device Protection</c:v>
                </c:pt>
                <c:pt idx="6">
                  <c:v>Tech Support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0.90329999999999999</c:v>
                </c:pt>
                <c:pt idx="1">
                  <c:v>0.78380000000000005</c:v>
                </c:pt>
                <c:pt idx="2">
                  <c:v>0.34489999999999998</c:v>
                </c:pt>
                <c:pt idx="3">
                  <c:v>0.38429999999999997</c:v>
                </c:pt>
                <c:pt idx="4">
                  <c:v>0.38829999999999998</c:v>
                </c:pt>
                <c:pt idx="5">
                  <c:v>0.34379999999999999</c:v>
                </c:pt>
                <c:pt idx="6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3C-4179-87F7-FE6B6FF8D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Churn in the 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6466647319695345E-3"/>
                  <c:y val="-2.334821959222667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C-4179-87F7-FE6B6FF8DB08}"/>
                </c:ext>
              </c:extLst>
            </c:dLbl>
            <c:dLbl>
              <c:idx val="1"/>
              <c:layout>
                <c:manualLayout>
                  <c:x val="5.2494465978459538E-3"/>
                  <c:y val="2.695658080182031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C-4179-87F7-FE6B6FF8DB08}"/>
                </c:ext>
              </c:extLst>
            </c:dLbl>
            <c:dLbl>
              <c:idx val="2"/>
              <c:layout>
                <c:manualLayout>
                  <c:x val="5.0848181423600982E-3"/>
                  <c:y val="-9.883965446921839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C-4179-87F7-FE6B6FF8DB08}"/>
                </c:ext>
              </c:extLst>
            </c:dLbl>
            <c:dLbl>
              <c:idx val="3"/>
              <c:layout>
                <c:manualLayout>
                  <c:x val="3.8646606001300596E-3"/>
                  <c:y val="2.69565808018193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72-49ED-9249-DAC1D5A25BF5}"/>
                </c:ext>
              </c:extLst>
            </c:dLbl>
            <c:dLbl>
              <c:idx val="5"/>
              <c:layout>
                <c:manualLayout>
                  <c:x val="2.576440400086706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72-49ED-9249-DAC1D5A25B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Phone Service</c:v>
                </c:pt>
                <c:pt idx="1">
                  <c:v>Internet Service</c:v>
                </c:pt>
                <c:pt idx="2">
                  <c:v>Online Backup</c:v>
                </c:pt>
                <c:pt idx="3">
                  <c:v>Streaming TV</c:v>
                </c:pt>
                <c:pt idx="4">
                  <c:v>Streaming Movies</c:v>
                </c:pt>
                <c:pt idx="5">
                  <c:v>Device Protection</c:v>
                </c:pt>
                <c:pt idx="6">
                  <c:v>Tech Support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0.2676</c:v>
                </c:pt>
                <c:pt idx="1">
                  <c:v>0.31869999999999998</c:v>
                </c:pt>
                <c:pt idx="2">
                  <c:v>0.21590000000000001</c:v>
                </c:pt>
                <c:pt idx="3">
                  <c:v>0.30149999999999999</c:v>
                </c:pt>
                <c:pt idx="4">
                  <c:v>0.29980000000000001</c:v>
                </c:pt>
                <c:pt idx="5">
                  <c:v>0.2258</c:v>
                </c:pt>
                <c:pt idx="6">
                  <c:v>0.15240000000000001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3C-4179-87F7-FE6B6FF8DB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31440768"/>
        <c:axId val="1832555904"/>
      </c:barChart>
      <c:catAx>
        <c:axId val="183144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555904"/>
        <c:crosses val="autoZero"/>
        <c:auto val="1"/>
        <c:lblAlgn val="ctr"/>
        <c:lblOffset val="100"/>
        <c:noMultiLvlLbl val="0"/>
      </c:catAx>
      <c:valAx>
        <c:axId val="183255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44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B9ECC-AB94-40B1-96CC-37911E8BCC6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F17729-7DE5-4FD5-9E26-746B18A4F99C}">
      <dgm:prSet/>
      <dgm:spPr/>
      <dgm:t>
        <a:bodyPr/>
        <a:lstStyle/>
        <a:p>
          <a:pPr>
            <a:defRPr b="1"/>
          </a:pPr>
          <a:r>
            <a:rPr lang="en-US"/>
            <a:t>Education</a:t>
          </a:r>
        </a:p>
      </dgm:t>
    </dgm:pt>
    <dgm:pt modelId="{D3B78E64-696E-4831-8402-5D3A37EF33A9}" type="parTrans" cxnId="{3479823E-1208-4FA7-9F6B-D44E892EC0B3}">
      <dgm:prSet/>
      <dgm:spPr/>
      <dgm:t>
        <a:bodyPr/>
        <a:lstStyle/>
        <a:p>
          <a:endParaRPr lang="en-US"/>
        </a:p>
      </dgm:t>
    </dgm:pt>
    <dgm:pt modelId="{C7D27216-E4FF-424B-9674-06A30160C074}" type="sibTrans" cxnId="{3479823E-1208-4FA7-9F6B-D44E892EC0B3}">
      <dgm:prSet/>
      <dgm:spPr/>
      <dgm:t>
        <a:bodyPr/>
        <a:lstStyle/>
        <a:p>
          <a:endParaRPr lang="en-US"/>
        </a:p>
      </dgm:t>
    </dgm:pt>
    <dgm:pt modelId="{C9F9A389-9740-4FEA-B7DB-E01171017ACE}">
      <dgm:prSet/>
      <dgm:spPr/>
      <dgm:t>
        <a:bodyPr/>
        <a:lstStyle/>
        <a:p>
          <a:r>
            <a:rPr lang="en-US"/>
            <a:t>Masters in Finance</a:t>
          </a:r>
        </a:p>
      </dgm:t>
    </dgm:pt>
    <dgm:pt modelId="{F346905A-09EE-4DDA-A4EE-BCB29083A485}" type="parTrans" cxnId="{5B156EC4-0964-4F11-BC44-65B1DFA3DB3E}">
      <dgm:prSet/>
      <dgm:spPr/>
      <dgm:t>
        <a:bodyPr/>
        <a:lstStyle/>
        <a:p>
          <a:endParaRPr lang="en-US"/>
        </a:p>
      </dgm:t>
    </dgm:pt>
    <dgm:pt modelId="{60723AEA-AB1C-40B4-BCD5-688A18170F9C}" type="sibTrans" cxnId="{5B156EC4-0964-4F11-BC44-65B1DFA3DB3E}">
      <dgm:prSet/>
      <dgm:spPr/>
      <dgm:t>
        <a:bodyPr/>
        <a:lstStyle/>
        <a:p>
          <a:endParaRPr lang="en-US"/>
        </a:p>
      </dgm:t>
    </dgm:pt>
    <dgm:pt modelId="{54ACEF2C-1C2E-4818-AA25-C8B9C819EEDA}">
      <dgm:prSet/>
      <dgm:spPr/>
      <dgm:t>
        <a:bodyPr/>
        <a:lstStyle/>
        <a:p>
          <a:r>
            <a:rPr lang="en-US" dirty="0"/>
            <a:t>Bachelors in International Business Management</a:t>
          </a:r>
        </a:p>
      </dgm:t>
    </dgm:pt>
    <dgm:pt modelId="{C231516C-5370-4022-B17B-3675AE357E06}" type="parTrans" cxnId="{4BEBAFB4-4453-4D54-8CC0-407292FF6A75}">
      <dgm:prSet/>
      <dgm:spPr/>
      <dgm:t>
        <a:bodyPr/>
        <a:lstStyle/>
        <a:p>
          <a:endParaRPr lang="en-US"/>
        </a:p>
      </dgm:t>
    </dgm:pt>
    <dgm:pt modelId="{F980982D-D291-42F3-9E67-E511A6C3B45C}" type="sibTrans" cxnId="{4BEBAFB4-4453-4D54-8CC0-407292FF6A75}">
      <dgm:prSet/>
      <dgm:spPr/>
      <dgm:t>
        <a:bodyPr/>
        <a:lstStyle/>
        <a:p>
          <a:endParaRPr lang="en-US"/>
        </a:p>
      </dgm:t>
    </dgm:pt>
    <dgm:pt modelId="{51B63D00-7CA4-4655-8652-F39C80D1F76F}">
      <dgm:prSet/>
      <dgm:spPr/>
      <dgm:t>
        <a:bodyPr/>
        <a:lstStyle/>
        <a:p>
          <a:r>
            <a:rPr lang="en-US"/>
            <a:t>Data Science Bootcamp</a:t>
          </a:r>
        </a:p>
      </dgm:t>
    </dgm:pt>
    <dgm:pt modelId="{FB0991F3-3C31-46D5-A93B-033556989087}" type="parTrans" cxnId="{7BB415EE-A1A1-4A17-B0D4-C3507F3449F3}">
      <dgm:prSet/>
      <dgm:spPr/>
      <dgm:t>
        <a:bodyPr/>
        <a:lstStyle/>
        <a:p>
          <a:endParaRPr lang="en-US"/>
        </a:p>
      </dgm:t>
    </dgm:pt>
    <dgm:pt modelId="{7C63DCBC-7F23-4A70-8E4E-8BF66541AB80}" type="sibTrans" cxnId="{7BB415EE-A1A1-4A17-B0D4-C3507F3449F3}">
      <dgm:prSet/>
      <dgm:spPr/>
      <dgm:t>
        <a:bodyPr/>
        <a:lstStyle/>
        <a:p>
          <a:endParaRPr lang="en-US"/>
        </a:p>
      </dgm:t>
    </dgm:pt>
    <dgm:pt modelId="{3EB13ACC-1556-42F7-9B9D-C60BE1E7F9F3}">
      <dgm:prSet/>
      <dgm:spPr/>
      <dgm:t>
        <a:bodyPr/>
        <a:lstStyle/>
        <a:p>
          <a:r>
            <a:rPr lang="en-US"/>
            <a:t>Certified Digital Marketer</a:t>
          </a:r>
        </a:p>
      </dgm:t>
    </dgm:pt>
    <dgm:pt modelId="{6F3DB2BD-ACE7-4D0C-923E-F474F6D7496E}" type="parTrans" cxnId="{777F2EC1-947E-4B06-8E40-1086717D265A}">
      <dgm:prSet/>
      <dgm:spPr/>
      <dgm:t>
        <a:bodyPr/>
        <a:lstStyle/>
        <a:p>
          <a:endParaRPr lang="en-US"/>
        </a:p>
      </dgm:t>
    </dgm:pt>
    <dgm:pt modelId="{851C49EB-2BAF-4951-B7BC-48BA2C3031D9}" type="sibTrans" cxnId="{777F2EC1-947E-4B06-8E40-1086717D265A}">
      <dgm:prSet/>
      <dgm:spPr/>
      <dgm:t>
        <a:bodyPr/>
        <a:lstStyle/>
        <a:p>
          <a:endParaRPr lang="en-US"/>
        </a:p>
      </dgm:t>
    </dgm:pt>
    <dgm:pt modelId="{824674C2-F334-4BC1-AD13-7D42E4E4C52F}">
      <dgm:prSet/>
      <dgm:spPr/>
      <dgm:t>
        <a:bodyPr/>
        <a:lstStyle/>
        <a:p>
          <a:pPr>
            <a:defRPr b="1"/>
          </a:pPr>
          <a:r>
            <a:rPr lang="en-US"/>
            <a:t>Work Experience</a:t>
          </a:r>
        </a:p>
      </dgm:t>
    </dgm:pt>
    <dgm:pt modelId="{20FA0F62-E157-454F-B3D1-0B97E99F1106}" type="parTrans" cxnId="{319FE95F-894B-4077-B908-F3CCC25FEB8E}">
      <dgm:prSet/>
      <dgm:spPr/>
      <dgm:t>
        <a:bodyPr/>
        <a:lstStyle/>
        <a:p>
          <a:endParaRPr lang="en-US"/>
        </a:p>
      </dgm:t>
    </dgm:pt>
    <dgm:pt modelId="{BD3A3845-4A38-4551-B2D9-65276EC33D0A}" type="sibTrans" cxnId="{319FE95F-894B-4077-B908-F3CCC25FEB8E}">
      <dgm:prSet/>
      <dgm:spPr/>
      <dgm:t>
        <a:bodyPr/>
        <a:lstStyle/>
        <a:p>
          <a:endParaRPr lang="en-US"/>
        </a:p>
      </dgm:t>
    </dgm:pt>
    <dgm:pt modelId="{62BDC13F-FC84-4C8F-B745-527A56637ECE}">
      <dgm:prSet/>
      <dgm:spPr/>
      <dgm:t>
        <a:bodyPr/>
        <a:lstStyle/>
        <a:p>
          <a:r>
            <a:rPr lang="en-US" dirty="0"/>
            <a:t>Business Analyst – FinTech</a:t>
          </a:r>
        </a:p>
        <a:p>
          <a:r>
            <a:rPr lang="en-US" dirty="0"/>
            <a:t>Business Analyst – Solution Provider </a:t>
          </a:r>
        </a:p>
      </dgm:t>
    </dgm:pt>
    <dgm:pt modelId="{659F1CFF-2741-494D-A4AA-291ED88CE283}" type="parTrans" cxnId="{9FF19BBA-B1B7-40CB-9056-A0FE1346E43D}">
      <dgm:prSet/>
      <dgm:spPr/>
      <dgm:t>
        <a:bodyPr/>
        <a:lstStyle/>
        <a:p>
          <a:endParaRPr lang="en-US"/>
        </a:p>
      </dgm:t>
    </dgm:pt>
    <dgm:pt modelId="{FE23B367-6D00-4DEB-9BDF-6D92E1C80F3C}" type="sibTrans" cxnId="{9FF19BBA-B1B7-40CB-9056-A0FE1346E43D}">
      <dgm:prSet/>
      <dgm:spPr/>
      <dgm:t>
        <a:bodyPr/>
        <a:lstStyle/>
        <a:p>
          <a:endParaRPr lang="en-US"/>
        </a:p>
      </dgm:t>
    </dgm:pt>
    <dgm:pt modelId="{B6D680F0-6814-4325-A23C-1403304FE24D}">
      <dgm:prSet/>
      <dgm:spPr/>
      <dgm:t>
        <a:bodyPr/>
        <a:lstStyle/>
        <a:p>
          <a:pPr>
            <a:defRPr b="1"/>
          </a:pPr>
          <a:r>
            <a:rPr lang="en-US"/>
            <a:t>Skills/Technologies</a:t>
          </a:r>
        </a:p>
      </dgm:t>
    </dgm:pt>
    <dgm:pt modelId="{FEA951FC-66F1-431A-A780-1BC5D02D56EF}" type="parTrans" cxnId="{9D14E993-9D90-4B6A-8578-56A814B9FC53}">
      <dgm:prSet/>
      <dgm:spPr/>
      <dgm:t>
        <a:bodyPr/>
        <a:lstStyle/>
        <a:p>
          <a:endParaRPr lang="en-US"/>
        </a:p>
      </dgm:t>
    </dgm:pt>
    <dgm:pt modelId="{F48E4EA2-4BA4-4696-9757-413B4CE55EB3}" type="sibTrans" cxnId="{9D14E993-9D90-4B6A-8578-56A814B9FC53}">
      <dgm:prSet/>
      <dgm:spPr/>
      <dgm:t>
        <a:bodyPr/>
        <a:lstStyle/>
        <a:p>
          <a:endParaRPr lang="en-US"/>
        </a:p>
      </dgm:t>
    </dgm:pt>
    <dgm:pt modelId="{23ABAF0A-D650-4AC9-B55D-023A6FFA5046}">
      <dgm:prSet/>
      <dgm:spPr/>
      <dgm:t>
        <a:bodyPr/>
        <a:lstStyle/>
        <a:p>
          <a:r>
            <a:rPr lang="en-US"/>
            <a:t>Database</a:t>
          </a:r>
        </a:p>
      </dgm:t>
    </dgm:pt>
    <dgm:pt modelId="{86072F2A-35F8-4FF5-A10F-22925427E09F}" type="parTrans" cxnId="{08F4D796-3968-4539-BA2B-9C5727008A92}">
      <dgm:prSet/>
      <dgm:spPr/>
      <dgm:t>
        <a:bodyPr/>
        <a:lstStyle/>
        <a:p>
          <a:endParaRPr lang="en-US"/>
        </a:p>
      </dgm:t>
    </dgm:pt>
    <dgm:pt modelId="{77EEEB6B-1FC9-41E8-B49E-B2621750CB48}" type="sibTrans" cxnId="{08F4D796-3968-4539-BA2B-9C5727008A92}">
      <dgm:prSet/>
      <dgm:spPr/>
      <dgm:t>
        <a:bodyPr/>
        <a:lstStyle/>
        <a:p>
          <a:endParaRPr lang="en-US"/>
        </a:p>
      </dgm:t>
    </dgm:pt>
    <dgm:pt modelId="{0E2EA074-2A31-43EA-B6F3-43929B12AB04}">
      <dgm:prSet/>
      <dgm:spPr/>
      <dgm:t>
        <a:bodyPr/>
        <a:lstStyle/>
        <a:p>
          <a:r>
            <a:rPr lang="en-US"/>
            <a:t>Kentico (CMS)</a:t>
          </a:r>
        </a:p>
      </dgm:t>
    </dgm:pt>
    <dgm:pt modelId="{8865C37F-DC51-4AE1-9ED7-87C5D053B09D}" type="parTrans" cxnId="{F2885FDF-1FC9-4C32-9395-FC1248EC7286}">
      <dgm:prSet/>
      <dgm:spPr/>
      <dgm:t>
        <a:bodyPr/>
        <a:lstStyle/>
        <a:p>
          <a:endParaRPr lang="en-US"/>
        </a:p>
      </dgm:t>
    </dgm:pt>
    <dgm:pt modelId="{3AE4F247-E056-4250-BDBE-099F8AF0A446}" type="sibTrans" cxnId="{F2885FDF-1FC9-4C32-9395-FC1248EC7286}">
      <dgm:prSet/>
      <dgm:spPr/>
      <dgm:t>
        <a:bodyPr/>
        <a:lstStyle/>
        <a:p>
          <a:endParaRPr lang="en-US"/>
        </a:p>
      </dgm:t>
    </dgm:pt>
    <dgm:pt modelId="{DEC081B7-3381-4F56-9421-5734434C468F}">
      <dgm:prSet/>
      <dgm:spPr/>
      <dgm:t>
        <a:bodyPr/>
        <a:lstStyle/>
        <a:p>
          <a:r>
            <a:rPr lang="en-US" dirty="0"/>
            <a:t>Tableau, Power BI</a:t>
          </a:r>
        </a:p>
      </dgm:t>
    </dgm:pt>
    <dgm:pt modelId="{344A4E19-6D94-476D-86D9-095D065A6C25}" type="parTrans" cxnId="{7A65E910-707E-46EC-9748-AFE85D8FCD17}">
      <dgm:prSet/>
      <dgm:spPr/>
      <dgm:t>
        <a:bodyPr/>
        <a:lstStyle/>
        <a:p>
          <a:endParaRPr lang="en-US"/>
        </a:p>
      </dgm:t>
    </dgm:pt>
    <dgm:pt modelId="{739015A2-D90D-4C7D-A648-A6B96599890C}" type="sibTrans" cxnId="{7A65E910-707E-46EC-9748-AFE85D8FCD17}">
      <dgm:prSet/>
      <dgm:spPr/>
      <dgm:t>
        <a:bodyPr/>
        <a:lstStyle/>
        <a:p>
          <a:endParaRPr lang="en-US"/>
        </a:p>
      </dgm:t>
    </dgm:pt>
    <dgm:pt modelId="{BDBC432E-90C1-4C24-B6CA-189AA72E03CB}">
      <dgm:prSet/>
      <dgm:spPr/>
      <dgm:t>
        <a:bodyPr/>
        <a:lstStyle/>
        <a:p>
          <a:r>
            <a:rPr lang="en-US" dirty="0"/>
            <a:t>Languages: Python, SQL query, JSON, R, HTML, CSS, JS</a:t>
          </a:r>
        </a:p>
      </dgm:t>
    </dgm:pt>
    <dgm:pt modelId="{16C6B7E6-0D80-4163-8424-F9B50262913F}" type="parTrans" cxnId="{63FE7F7E-19F1-4AFC-AE51-40838DFB391E}">
      <dgm:prSet/>
      <dgm:spPr/>
      <dgm:t>
        <a:bodyPr/>
        <a:lstStyle/>
        <a:p>
          <a:endParaRPr lang="en-US"/>
        </a:p>
      </dgm:t>
    </dgm:pt>
    <dgm:pt modelId="{64940AD2-F86D-40F1-92FA-FC4531561055}" type="sibTrans" cxnId="{63FE7F7E-19F1-4AFC-AE51-40838DFB391E}">
      <dgm:prSet/>
      <dgm:spPr/>
      <dgm:t>
        <a:bodyPr/>
        <a:lstStyle/>
        <a:p>
          <a:endParaRPr lang="en-US"/>
        </a:p>
      </dgm:t>
    </dgm:pt>
    <dgm:pt modelId="{26559B53-D24C-40C5-BAB0-CDA5698373CB}">
      <dgm:prSet/>
      <dgm:spPr/>
      <dgm:t>
        <a:bodyPr/>
        <a:lstStyle/>
        <a:p>
          <a:r>
            <a:rPr lang="en-US"/>
            <a:t>IBM SPSS, EViews, Google Analytics, Gretle</a:t>
          </a:r>
        </a:p>
      </dgm:t>
    </dgm:pt>
    <dgm:pt modelId="{326CBCEE-E20D-48DD-BEBF-ADC12B824A3B}" type="parTrans" cxnId="{7066992D-2C0F-404E-8932-84DF1FE04221}">
      <dgm:prSet/>
      <dgm:spPr/>
      <dgm:t>
        <a:bodyPr/>
        <a:lstStyle/>
        <a:p>
          <a:endParaRPr lang="en-US"/>
        </a:p>
      </dgm:t>
    </dgm:pt>
    <dgm:pt modelId="{DA44B1F2-A21D-46F0-B6DE-EA232A18A020}" type="sibTrans" cxnId="{7066992D-2C0F-404E-8932-84DF1FE04221}">
      <dgm:prSet/>
      <dgm:spPr/>
      <dgm:t>
        <a:bodyPr/>
        <a:lstStyle/>
        <a:p>
          <a:endParaRPr lang="en-US"/>
        </a:p>
      </dgm:t>
    </dgm:pt>
    <dgm:pt modelId="{E2041CE4-A68A-4F01-8969-699A6EDEDD81}">
      <dgm:prSet/>
      <dgm:spPr/>
      <dgm:t>
        <a:bodyPr/>
        <a:lstStyle/>
        <a:p>
          <a:r>
            <a:rPr lang="en-US" dirty="0"/>
            <a:t>Azure </a:t>
          </a:r>
          <a:r>
            <a:rPr lang="en-US" dirty="0" err="1"/>
            <a:t>Devops</a:t>
          </a:r>
          <a:r>
            <a:rPr lang="en-US" dirty="0"/>
            <a:t>, Bugzilla, JIRA, </a:t>
          </a:r>
          <a:r>
            <a:rPr lang="en-US" dirty="0" err="1"/>
            <a:t>BrowserStack</a:t>
          </a:r>
          <a:r>
            <a:rPr lang="en-US" dirty="0"/>
            <a:t>, Confluence</a:t>
          </a:r>
        </a:p>
        <a:p>
          <a:r>
            <a:rPr lang="en-US" dirty="0"/>
            <a:t>Flask, AWS </a:t>
          </a:r>
        </a:p>
      </dgm:t>
    </dgm:pt>
    <dgm:pt modelId="{F77E4BEB-9F91-49BA-AAC3-C57018BFD570}" type="parTrans" cxnId="{EF6BDD04-BF09-4359-B89B-14ABAF1D1BBD}">
      <dgm:prSet/>
      <dgm:spPr/>
      <dgm:t>
        <a:bodyPr/>
        <a:lstStyle/>
        <a:p>
          <a:endParaRPr lang="en-US"/>
        </a:p>
      </dgm:t>
    </dgm:pt>
    <dgm:pt modelId="{941EE86D-2C29-45A0-95F5-858901FBB902}" type="sibTrans" cxnId="{EF6BDD04-BF09-4359-B89B-14ABAF1D1BBD}">
      <dgm:prSet/>
      <dgm:spPr/>
      <dgm:t>
        <a:bodyPr/>
        <a:lstStyle/>
        <a:p>
          <a:endParaRPr lang="en-US"/>
        </a:p>
      </dgm:t>
    </dgm:pt>
    <dgm:pt modelId="{6DF9EC25-0E28-4885-8213-FBEE8C9B09ED}" type="pres">
      <dgm:prSet presAssocID="{414B9ECC-AB94-40B1-96CC-37911E8BCC6B}" presName="root" presStyleCnt="0">
        <dgm:presLayoutVars>
          <dgm:dir/>
          <dgm:resizeHandles val="exact"/>
        </dgm:presLayoutVars>
      </dgm:prSet>
      <dgm:spPr/>
    </dgm:pt>
    <dgm:pt modelId="{0D674E31-1B5F-4841-90F5-19F6D9FD00A4}" type="pres">
      <dgm:prSet presAssocID="{16F17729-7DE5-4FD5-9E26-746B18A4F99C}" presName="compNode" presStyleCnt="0"/>
      <dgm:spPr/>
    </dgm:pt>
    <dgm:pt modelId="{542F5C7D-389F-4D82-9735-129724532FAF}" type="pres">
      <dgm:prSet presAssocID="{16F17729-7DE5-4FD5-9E26-746B18A4F9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F007AC9-E918-4E3A-AF90-E7ED3B615703}" type="pres">
      <dgm:prSet presAssocID="{16F17729-7DE5-4FD5-9E26-746B18A4F99C}" presName="iconSpace" presStyleCnt="0"/>
      <dgm:spPr/>
    </dgm:pt>
    <dgm:pt modelId="{FBBE40FA-AAAA-44E9-A895-EBD81733D3CE}" type="pres">
      <dgm:prSet presAssocID="{16F17729-7DE5-4FD5-9E26-746B18A4F99C}" presName="parTx" presStyleLbl="revTx" presStyleIdx="0" presStyleCnt="6">
        <dgm:presLayoutVars>
          <dgm:chMax val="0"/>
          <dgm:chPref val="0"/>
        </dgm:presLayoutVars>
      </dgm:prSet>
      <dgm:spPr/>
    </dgm:pt>
    <dgm:pt modelId="{A17B14EB-7E7E-4DAA-9E83-70A36C3839A0}" type="pres">
      <dgm:prSet presAssocID="{16F17729-7DE5-4FD5-9E26-746B18A4F99C}" presName="txSpace" presStyleCnt="0"/>
      <dgm:spPr/>
    </dgm:pt>
    <dgm:pt modelId="{A573DAA5-5940-4B7A-BE7C-644DFE5ADCAF}" type="pres">
      <dgm:prSet presAssocID="{16F17729-7DE5-4FD5-9E26-746B18A4F99C}" presName="desTx" presStyleLbl="revTx" presStyleIdx="1" presStyleCnt="6">
        <dgm:presLayoutVars/>
      </dgm:prSet>
      <dgm:spPr/>
    </dgm:pt>
    <dgm:pt modelId="{68E512E9-2AC8-434E-8B3C-0773405096DC}" type="pres">
      <dgm:prSet presAssocID="{C7D27216-E4FF-424B-9674-06A30160C074}" presName="sibTrans" presStyleCnt="0"/>
      <dgm:spPr/>
    </dgm:pt>
    <dgm:pt modelId="{3C298637-225D-4D44-85BD-E45DA3DA7FB5}" type="pres">
      <dgm:prSet presAssocID="{824674C2-F334-4BC1-AD13-7D42E4E4C52F}" presName="compNode" presStyleCnt="0"/>
      <dgm:spPr/>
    </dgm:pt>
    <dgm:pt modelId="{0F635AB2-C258-432E-8F7E-7F0149415C55}" type="pres">
      <dgm:prSet presAssocID="{824674C2-F334-4BC1-AD13-7D42E4E4C5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61A2A85-534F-4C99-B109-7B57F8924564}" type="pres">
      <dgm:prSet presAssocID="{824674C2-F334-4BC1-AD13-7D42E4E4C52F}" presName="iconSpace" presStyleCnt="0"/>
      <dgm:spPr/>
    </dgm:pt>
    <dgm:pt modelId="{32E57FEA-A00E-44D0-993D-29E1859673CD}" type="pres">
      <dgm:prSet presAssocID="{824674C2-F334-4BC1-AD13-7D42E4E4C52F}" presName="parTx" presStyleLbl="revTx" presStyleIdx="2" presStyleCnt="6">
        <dgm:presLayoutVars>
          <dgm:chMax val="0"/>
          <dgm:chPref val="0"/>
        </dgm:presLayoutVars>
      </dgm:prSet>
      <dgm:spPr/>
    </dgm:pt>
    <dgm:pt modelId="{E4F5A324-D518-46A1-A3DF-0242E4B64D38}" type="pres">
      <dgm:prSet presAssocID="{824674C2-F334-4BC1-AD13-7D42E4E4C52F}" presName="txSpace" presStyleCnt="0"/>
      <dgm:spPr/>
    </dgm:pt>
    <dgm:pt modelId="{F63D919E-4591-40B6-9B35-654F2304638B}" type="pres">
      <dgm:prSet presAssocID="{824674C2-F334-4BC1-AD13-7D42E4E4C52F}" presName="desTx" presStyleLbl="revTx" presStyleIdx="3" presStyleCnt="6" custScaleX="130069">
        <dgm:presLayoutVars/>
      </dgm:prSet>
      <dgm:spPr/>
    </dgm:pt>
    <dgm:pt modelId="{EEF2C4F1-EBCA-4011-9232-7466E0C6193C}" type="pres">
      <dgm:prSet presAssocID="{BD3A3845-4A38-4551-B2D9-65276EC33D0A}" presName="sibTrans" presStyleCnt="0"/>
      <dgm:spPr/>
    </dgm:pt>
    <dgm:pt modelId="{A6D52AB2-E4F1-4775-878D-71D33958A157}" type="pres">
      <dgm:prSet presAssocID="{B6D680F0-6814-4325-A23C-1403304FE24D}" presName="compNode" presStyleCnt="0"/>
      <dgm:spPr/>
    </dgm:pt>
    <dgm:pt modelId="{CCD17E9B-BB09-4CE3-A457-20A7DADE7CA2}" type="pres">
      <dgm:prSet presAssocID="{B6D680F0-6814-4325-A23C-1403304FE2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E5DA1D-3A94-4B12-B707-1BA82634324A}" type="pres">
      <dgm:prSet presAssocID="{B6D680F0-6814-4325-A23C-1403304FE24D}" presName="iconSpace" presStyleCnt="0"/>
      <dgm:spPr/>
    </dgm:pt>
    <dgm:pt modelId="{1A81D127-BFCE-4A4E-8606-D35E4BF597D8}" type="pres">
      <dgm:prSet presAssocID="{B6D680F0-6814-4325-A23C-1403304FE24D}" presName="parTx" presStyleLbl="revTx" presStyleIdx="4" presStyleCnt="6">
        <dgm:presLayoutVars>
          <dgm:chMax val="0"/>
          <dgm:chPref val="0"/>
        </dgm:presLayoutVars>
      </dgm:prSet>
      <dgm:spPr/>
    </dgm:pt>
    <dgm:pt modelId="{280AE5A3-FE0F-4DF2-8148-E5304492DC70}" type="pres">
      <dgm:prSet presAssocID="{B6D680F0-6814-4325-A23C-1403304FE24D}" presName="txSpace" presStyleCnt="0"/>
      <dgm:spPr/>
    </dgm:pt>
    <dgm:pt modelId="{6399D2FA-A5CA-472D-AC59-4837EDE97D58}" type="pres">
      <dgm:prSet presAssocID="{B6D680F0-6814-4325-A23C-1403304FE24D}" presName="desTx" presStyleLbl="revTx" presStyleIdx="5" presStyleCnt="6">
        <dgm:presLayoutVars/>
      </dgm:prSet>
      <dgm:spPr/>
    </dgm:pt>
  </dgm:ptLst>
  <dgm:cxnLst>
    <dgm:cxn modelId="{EF6BDD04-BF09-4359-B89B-14ABAF1D1BBD}" srcId="{B6D680F0-6814-4325-A23C-1403304FE24D}" destId="{E2041CE4-A68A-4F01-8969-699A6EDEDD81}" srcOrd="5" destOrd="0" parTransId="{F77E4BEB-9F91-49BA-AAC3-C57018BFD570}" sibTransId="{941EE86D-2C29-45A0-95F5-858901FBB902}"/>
    <dgm:cxn modelId="{E254970E-8184-422B-9091-7B4C05684FF7}" type="presOf" srcId="{DEC081B7-3381-4F56-9421-5734434C468F}" destId="{6399D2FA-A5CA-472D-AC59-4837EDE97D58}" srcOrd="0" destOrd="2" presId="urn:microsoft.com/office/officeart/2018/2/layout/IconLabelDescriptionList"/>
    <dgm:cxn modelId="{7A65E910-707E-46EC-9748-AFE85D8FCD17}" srcId="{B6D680F0-6814-4325-A23C-1403304FE24D}" destId="{DEC081B7-3381-4F56-9421-5734434C468F}" srcOrd="2" destOrd="0" parTransId="{344A4E19-6D94-476D-86D9-095D065A6C25}" sibTransId="{739015A2-D90D-4C7D-A648-A6B96599890C}"/>
    <dgm:cxn modelId="{7066992D-2C0F-404E-8932-84DF1FE04221}" srcId="{B6D680F0-6814-4325-A23C-1403304FE24D}" destId="{26559B53-D24C-40C5-BAB0-CDA5698373CB}" srcOrd="4" destOrd="0" parTransId="{326CBCEE-E20D-48DD-BEBF-ADC12B824A3B}" sibTransId="{DA44B1F2-A21D-46F0-B6DE-EA232A18A020}"/>
    <dgm:cxn modelId="{D6E3502E-B4FD-4C83-BFF6-C6023741AC2D}" type="presOf" srcId="{16F17729-7DE5-4FD5-9E26-746B18A4F99C}" destId="{FBBE40FA-AAAA-44E9-A895-EBD81733D3CE}" srcOrd="0" destOrd="0" presId="urn:microsoft.com/office/officeart/2018/2/layout/IconLabelDescriptionList"/>
    <dgm:cxn modelId="{779D9C31-4F58-4640-B544-7565A2968178}" type="presOf" srcId="{BDBC432E-90C1-4C24-B6CA-189AA72E03CB}" destId="{6399D2FA-A5CA-472D-AC59-4837EDE97D58}" srcOrd="0" destOrd="3" presId="urn:microsoft.com/office/officeart/2018/2/layout/IconLabelDescriptionList"/>
    <dgm:cxn modelId="{3E7A8533-DDAE-4BEE-9C3C-E323903AAF88}" type="presOf" srcId="{824674C2-F334-4BC1-AD13-7D42E4E4C52F}" destId="{32E57FEA-A00E-44D0-993D-29E1859673CD}" srcOrd="0" destOrd="0" presId="urn:microsoft.com/office/officeart/2018/2/layout/IconLabelDescriptionList"/>
    <dgm:cxn modelId="{BDEABB38-6117-49AB-9C9F-A31D742EB474}" type="presOf" srcId="{414B9ECC-AB94-40B1-96CC-37911E8BCC6B}" destId="{6DF9EC25-0E28-4885-8213-FBEE8C9B09ED}" srcOrd="0" destOrd="0" presId="urn:microsoft.com/office/officeart/2018/2/layout/IconLabelDescriptionList"/>
    <dgm:cxn modelId="{3479823E-1208-4FA7-9F6B-D44E892EC0B3}" srcId="{414B9ECC-AB94-40B1-96CC-37911E8BCC6B}" destId="{16F17729-7DE5-4FD5-9E26-746B18A4F99C}" srcOrd="0" destOrd="0" parTransId="{D3B78E64-696E-4831-8402-5D3A37EF33A9}" sibTransId="{C7D27216-E4FF-424B-9674-06A30160C074}"/>
    <dgm:cxn modelId="{6402665E-DE0A-4B50-ADEA-AE1F83071519}" type="presOf" srcId="{0E2EA074-2A31-43EA-B6F3-43929B12AB04}" destId="{6399D2FA-A5CA-472D-AC59-4837EDE97D58}" srcOrd="0" destOrd="1" presId="urn:microsoft.com/office/officeart/2018/2/layout/IconLabelDescriptionList"/>
    <dgm:cxn modelId="{319FE95F-894B-4077-B908-F3CCC25FEB8E}" srcId="{414B9ECC-AB94-40B1-96CC-37911E8BCC6B}" destId="{824674C2-F334-4BC1-AD13-7D42E4E4C52F}" srcOrd="1" destOrd="0" parTransId="{20FA0F62-E157-454F-B3D1-0B97E99F1106}" sibTransId="{BD3A3845-4A38-4551-B2D9-65276EC33D0A}"/>
    <dgm:cxn modelId="{1D9FA363-62C7-487C-8B1E-36FDD994D7E5}" type="presOf" srcId="{54ACEF2C-1C2E-4818-AA25-C8B9C819EEDA}" destId="{A573DAA5-5940-4B7A-BE7C-644DFE5ADCAF}" srcOrd="0" destOrd="1" presId="urn:microsoft.com/office/officeart/2018/2/layout/IconLabelDescriptionList"/>
    <dgm:cxn modelId="{63FE7F7E-19F1-4AFC-AE51-40838DFB391E}" srcId="{B6D680F0-6814-4325-A23C-1403304FE24D}" destId="{BDBC432E-90C1-4C24-B6CA-189AA72E03CB}" srcOrd="3" destOrd="0" parTransId="{16C6B7E6-0D80-4163-8424-F9B50262913F}" sibTransId="{64940AD2-F86D-40F1-92FA-FC4531561055}"/>
    <dgm:cxn modelId="{9AF47B93-3A06-415B-8CF2-0DF370D905C2}" type="presOf" srcId="{51B63D00-7CA4-4655-8652-F39C80D1F76F}" destId="{A573DAA5-5940-4B7A-BE7C-644DFE5ADCAF}" srcOrd="0" destOrd="2" presId="urn:microsoft.com/office/officeart/2018/2/layout/IconLabelDescriptionList"/>
    <dgm:cxn modelId="{9D14E993-9D90-4B6A-8578-56A814B9FC53}" srcId="{414B9ECC-AB94-40B1-96CC-37911E8BCC6B}" destId="{B6D680F0-6814-4325-A23C-1403304FE24D}" srcOrd="2" destOrd="0" parTransId="{FEA951FC-66F1-431A-A780-1BC5D02D56EF}" sibTransId="{F48E4EA2-4BA4-4696-9757-413B4CE55EB3}"/>
    <dgm:cxn modelId="{C75B9B94-855A-48FA-9123-05D45FF52D99}" type="presOf" srcId="{26559B53-D24C-40C5-BAB0-CDA5698373CB}" destId="{6399D2FA-A5CA-472D-AC59-4837EDE97D58}" srcOrd="0" destOrd="4" presId="urn:microsoft.com/office/officeart/2018/2/layout/IconLabelDescriptionList"/>
    <dgm:cxn modelId="{08F4D796-3968-4539-BA2B-9C5727008A92}" srcId="{B6D680F0-6814-4325-A23C-1403304FE24D}" destId="{23ABAF0A-D650-4AC9-B55D-023A6FFA5046}" srcOrd="0" destOrd="0" parTransId="{86072F2A-35F8-4FF5-A10F-22925427E09F}" sibTransId="{77EEEB6B-1FC9-41E8-B49E-B2621750CB48}"/>
    <dgm:cxn modelId="{828EAB98-E47F-42F3-B3DD-EBC151532250}" type="presOf" srcId="{E2041CE4-A68A-4F01-8969-699A6EDEDD81}" destId="{6399D2FA-A5CA-472D-AC59-4837EDE97D58}" srcOrd="0" destOrd="5" presId="urn:microsoft.com/office/officeart/2018/2/layout/IconLabelDescriptionList"/>
    <dgm:cxn modelId="{F65350A7-8F33-491A-BB43-DB48FE6C5836}" type="presOf" srcId="{3EB13ACC-1556-42F7-9B9D-C60BE1E7F9F3}" destId="{A573DAA5-5940-4B7A-BE7C-644DFE5ADCAF}" srcOrd="0" destOrd="3" presId="urn:microsoft.com/office/officeart/2018/2/layout/IconLabelDescriptionList"/>
    <dgm:cxn modelId="{D7A04CB0-A4B5-4D26-9009-32C4470EF6D4}" type="presOf" srcId="{B6D680F0-6814-4325-A23C-1403304FE24D}" destId="{1A81D127-BFCE-4A4E-8606-D35E4BF597D8}" srcOrd="0" destOrd="0" presId="urn:microsoft.com/office/officeart/2018/2/layout/IconLabelDescriptionList"/>
    <dgm:cxn modelId="{8A1B40B1-7954-42EC-A6D2-210151BD2533}" type="presOf" srcId="{C9F9A389-9740-4FEA-B7DB-E01171017ACE}" destId="{A573DAA5-5940-4B7A-BE7C-644DFE5ADCAF}" srcOrd="0" destOrd="0" presId="urn:microsoft.com/office/officeart/2018/2/layout/IconLabelDescriptionList"/>
    <dgm:cxn modelId="{4BEBAFB4-4453-4D54-8CC0-407292FF6A75}" srcId="{16F17729-7DE5-4FD5-9E26-746B18A4F99C}" destId="{54ACEF2C-1C2E-4818-AA25-C8B9C819EEDA}" srcOrd="1" destOrd="0" parTransId="{C231516C-5370-4022-B17B-3675AE357E06}" sibTransId="{F980982D-D291-42F3-9E67-E511A6C3B45C}"/>
    <dgm:cxn modelId="{9FF19BBA-B1B7-40CB-9056-A0FE1346E43D}" srcId="{824674C2-F334-4BC1-AD13-7D42E4E4C52F}" destId="{62BDC13F-FC84-4C8F-B745-527A56637ECE}" srcOrd="0" destOrd="0" parTransId="{659F1CFF-2741-494D-A4AA-291ED88CE283}" sibTransId="{FE23B367-6D00-4DEB-9BDF-6D92E1C80F3C}"/>
    <dgm:cxn modelId="{4CFAC3BC-FCCD-475F-A150-8239BB2D2C2B}" type="presOf" srcId="{62BDC13F-FC84-4C8F-B745-527A56637ECE}" destId="{F63D919E-4591-40B6-9B35-654F2304638B}" srcOrd="0" destOrd="0" presId="urn:microsoft.com/office/officeart/2018/2/layout/IconLabelDescriptionList"/>
    <dgm:cxn modelId="{777F2EC1-947E-4B06-8E40-1086717D265A}" srcId="{16F17729-7DE5-4FD5-9E26-746B18A4F99C}" destId="{3EB13ACC-1556-42F7-9B9D-C60BE1E7F9F3}" srcOrd="3" destOrd="0" parTransId="{6F3DB2BD-ACE7-4D0C-923E-F474F6D7496E}" sibTransId="{851C49EB-2BAF-4951-B7BC-48BA2C3031D9}"/>
    <dgm:cxn modelId="{5B156EC4-0964-4F11-BC44-65B1DFA3DB3E}" srcId="{16F17729-7DE5-4FD5-9E26-746B18A4F99C}" destId="{C9F9A389-9740-4FEA-B7DB-E01171017ACE}" srcOrd="0" destOrd="0" parTransId="{F346905A-09EE-4DDA-A4EE-BCB29083A485}" sibTransId="{60723AEA-AB1C-40B4-BCD5-688A18170F9C}"/>
    <dgm:cxn modelId="{F2885FDF-1FC9-4C32-9395-FC1248EC7286}" srcId="{B6D680F0-6814-4325-A23C-1403304FE24D}" destId="{0E2EA074-2A31-43EA-B6F3-43929B12AB04}" srcOrd="1" destOrd="0" parTransId="{8865C37F-DC51-4AE1-9ED7-87C5D053B09D}" sibTransId="{3AE4F247-E056-4250-BDBE-099F8AF0A446}"/>
    <dgm:cxn modelId="{22F641E7-D43D-497D-B018-712D2A8822A9}" type="presOf" srcId="{23ABAF0A-D650-4AC9-B55D-023A6FFA5046}" destId="{6399D2FA-A5CA-472D-AC59-4837EDE97D58}" srcOrd="0" destOrd="0" presId="urn:microsoft.com/office/officeart/2018/2/layout/IconLabelDescriptionList"/>
    <dgm:cxn modelId="{7BB415EE-A1A1-4A17-B0D4-C3507F3449F3}" srcId="{16F17729-7DE5-4FD5-9E26-746B18A4F99C}" destId="{51B63D00-7CA4-4655-8652-F39C80D1F76F}" srcOrd="2" destOrd="0" parTransId="{FB0991F3-3C31-46D5-A93B-033556989087}" sibTransId="{7C63DCBC-7F23-4A70-8E4E-8BF66541AB80}"/>
    <dgm:cxn modelId="{9F06FED8-BA56-461B-A3B1-3A58E2A07520}" type="presParOf" srcId="{6DF9EC25-0E28-4885-8213-FBEE8C9B09ED}" destId="{0D674E31-1B5F-4841-90F5-19F6D9FD00A4}" srcOrd="0" destOrd="0" presId="urn:microsoft.com/office/officeart/2018/2/layout/IconLabelDescriptionList"/>
    <dgm:cxn modelId="{870425DC-5D13-4D90-B738-E3E665D2F31F}" type="presParOf" srcId="{0D674E31-1B5F-4841-90F5-19F6D9FD00A4}" destId="{542F5C7D-389F-4D82-9735-129724532FAF}" srcOrd="0" destOrd="0" presId="urn:microsoft.com/office/officeart/2018/2/layout/IconLabelDescriptionList"/>
    <dgm:cxn modelId="{1AB20BFD-34B0-4AAF-A6B7-CE5C6818B55E}" type="presParOf" srcId="{0D674E31-1B5F-4841-90F5-19F6D9FD00A4}" destId="{EF007AC9-E918-4E3A-AF90-E7ED3B615703}" srcOrd="1" destOrd="0" presId="urn:microsoft.com/office/officeart/2018/2/layout/IconLabelDescriptionList"/>
    <dgm:cxn modelId="{7FCF30A9-B28A-414D-8B1C-3EC77DEA79FC}" type="presParOf" srcId="{0D674E31-1B5F-4841-90F5-19F6D9FD00A4}" destId="{FBBE40FA-AAAA-44E9-A895-EBD81733D3CE}" srcOrd="2" destOrd="0" presId="urn:microsoft.com/office/officeart/2018/2/layout/IconLabelDescriptionList"/>
    <dgm:cxn modelId="{DF6A619A-1799-440A-86B1-F6058050DAFE}" type="presParOf" srcId="{0D674E31-1B5F-4841-90F5-19F6D9FD00A4}" destId="{A17B14EB-7E7E-4DAA-9E83-70A36C3839A0}" srcOrd="3" destOrd="0" presId="urn:microsoft.com/office/officeart/2018/2/layout/IconLabelDescriptionList"/>
    <dgm:cxn modelId="{AA8E53FC-8BE1-4E64-A55F-3C3FA63F2652}" type="presParOf" srcId="{0D674E31-1B5F-4841-90F5-19F6D9FD00A4}" destId="{A573DAA5-5940-4B7A-BE7C-644DFE5ADCAF}" srcOrd="4" destOrd="0" presId="urn:microsoft.com/office/officeart/2018/2/layout/IconLabelDescriptionList"/>
    <dgm:cxn modelId="{D9E0D529-96FE-4B6A-88F1-BC44909F2843}" type="presParOf" srcId="{6DF9EC25-0E28-4885-8213-FBEE8C9B09ED}" destId="{68E512E9-2AC8-434E-8B3C-0773405096DC}" srcOrd="1" destOrd="0" presId="urn:microsoft.com/office/officeart/2018/2/layout/IconLabelDescriptionList"/>
    <dgm:cxn modelId="{D7602339-E553-40A1-AAA9-35346CC2D6C1}" type="presParOf" srcId="{6DF9EC25-0E28-4885-8213-FBEE8C9B09ED}" destId="{3C298637-225D-4D44-85BD-E45DA3DA7FB5}" srcOrd="2" destOrd="0" presId="urn:microsoft.com/office/officeart/2018/2/layout/IconLabelDescriptionList"/>
    <dgm:cxn modelId="{1782EFFC-6544-4B95-8B15-EEC511BB8FC0}" type="presParOf" srcId="{3C298637-225D-4D44-85BD-E45DA3DA7FB5}" destId="{0F635AB2-C258-432E-8F7E-7F0149415C55}" srcOrd="0" destOrd="0" presId="urn:microsoft.com/office/officeart/2018/2/layout/IconLabelDescriptionList"/>
    <dgm:cxn modelId="{7BBB6E1A-DE86-4D3D-8E2D-DEF97F195FDD}" type="presParOf" srcId="{3C298637-225D-4D44-85BD-E45DA3DA7FB5}" destId="{761A2A85-534F-4C99-B109-7B57F8924564}" srcOrd="1" destOrd="0" presId="urn:microsoft.com/office/officeart/2018/2/layout/IconLabelDescriptionList"/>
    <dgm:cxn modelId="{85DDA079-294F-46A1-968B-70E2577A717C}" type="presParOf" srcId="{3C298637-225D-4D44-85BD-E45DA3DA7FB5}" destId="{32E57FEA-A00E-44D0-993D-29E1859673CD}" srcOrd="2" destOrd="0" presId="urn:microsoft.com/office/officeart/2018/2/layout/IconLabelDescriptionList"/>
    <dgm:cxn modelId="{446B410A-B381-4C1E-BA6A-AA01FFBD7992}" type="presParOf" srcId="{3C298637-225D-4D44-85BD-E45DA3DA7FB5}" destId="{E4F5A324-D518-46A1-A3DF-0242E4B64D38}" srcOrd="3" destOrd="0" presId="urn:microsoft.com/office/officeart/2018/2/layout/IconLabelDescriptionList"/>
    <dgm:cxn modelId="{353D15C5-0127-4F5F-8B73-4A65BA32C467}" type="presParOf" srcId="{3C298637-225D-4D44-85BD-E45DA3DA7FB5}" destId="{F63D919E-4591-40B6-9B35-654F2304638B}" srcOrd="4" destOrd="0" presId="urn:microsoft.com/office/officeart/2018/2/layout/IconLabelDescriptionList"/>
    <dgm:cxn modelId="{D317B7F1-8A38-45F1-BDD8-05F7B885EE27}" type="presParOf" srcId="{6DF9EC25-0E28-4885-8213-FBEE8C9B09ED}" destId="{EEF2C4F1-EBCA-4011-9232-7466E0C6193C}" srcOrd="3" destOrd="0" presId="urn:microsoft.com/office/officeart/2018/2/layout/IconLabelDescriptionList"/>
    <dgm:cxn modelId="{1B8CD03C-21E8-4C28-8338-E0858A293637}" type="presParOf" srcId="{6DF9EC25-0E28-4885-8213-FBEE8C9B09ED}" destId="{A6D52AB2-E4F1-4775-878D-71D33958A157}" srcOrd="4" destOrd="0" presId="urn:microsoft.com/office/officeart/2018/2/layout/IconLabelDescriptionList"/>
    <dgm:cxn modelId="{4C4CD361-83C4-4660-B3BA-221344BD7144}" type="presParOf" srcId="{A6D52AB2-E4F1-4775-878D-71D33958A157}" destId="{CCD17E9B-BB09-4CE3-A457-20A7DADE7CA2}" srcOrd="0" destOrd="0" presId="urn:microsoft.com/office/officeart/2018/2/layout/IconLabelDescriptionList"/>
    <dgm:cxn modelId="{451119BF-9EDB-4A7E-B0F4-58FF8223A52C}" type="presParOf" srcId="{A6D52AB2-E4F1-4775-878D-71D33958A157}" destId="{CDE5DA1D-3A94-4B12-B707-1BA82634324A}" srcOrd="1" destOrd="0" presId="urn:microsoft.com/office/officeart/2018/2/layout/IconLabelDescriptionList"/>
    <dgm:cxn modelId="{C835775A-292C-44CE-95E9-258B7B2DBF5B}" type="presParOf" srcId="{A6D52AB2-E4F1-4775-878D-71D33958A157}" destId="{1A81D127-BFCE-4A4E-8606-D35E4BF597D8}" srcOrd="2" destOrd="0" presId="urn:microsoft.com/office/officeart/2018/2/layout/IconLabelDescriptionList"/>
    <dgm:cxn modelId="{075D51A9-9F80-43AB-B4C5-8F4CD5656876}" type="presParOf" srcId="{A6D52AB2-E4F1-4775-878D-71D33958A157}" destId="{280AE5A3-FE0F-4DF2-8148-E5304492DC70}" srcOrd="3" destOrd="0" presId="urn:microsoft.com/office/officeart/2018/2/layout/IconLabelDescriptionList"/>
    <dgm:cxn modelId="{871E131E-0BB0-4E47-9C14-EED9EB4FA9BD}" type="presParOf" srcId="{A6D52AB2-E4F1-4775-878D-71D33958A157}" destId="{6399D2FA-A5CA-472D-AC59-4837EDE97D5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1E62B-90FA-48C5-98C4-34D777EEE24F}" type="doc">
      <dgm:prSet loTypeId="urn:microsoft.com/office/officeart/2005/8/layout/radial5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CA"/>
        </a:p>
      </dgm:t>
    </dgm:pt>
    <dgm:pt modelId="{01F928C8-AA80-429F-AD3D-3C8F1F8B8A44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2000" dirty="0"/>
            <a:t>Churn</a:t>
          </a:r>
        </a:p>
      </dgm:t>
    </dgm:pt>
    <dgm:pt modelId="{11DA5537-8176-4E1A-AAC2-7F6F98D16AD5}" type="parTrans" cxnId="{6091C746-6BCD-4FFB-B307-A08A1A3FCF78}">
      <dgm:prSet/>
      <dgm:spPr/>
      <dgm:t>
        <a:bodyPr/>
        <a:lstStyle/>
        <a:p>
          <a:endParaRPr lang="en-CA" sz="2800"/>
        </a:p>
      </dgm:t>
    </dgm:pt>
    <dgm:pt modelId="{076440B1-A368-42A1-9D60-EC8929EBBC0B}" type="sibTrans" cxnId="{6091C746-6BCD-4FFB-B307-A08A1A3FCF78}">
      <dgm:prSet/>
      <dgm:spPr/>
      <dgm:t>
        <a:bodyPr/>
        <a:lstStyle/>
        <a:p>
          <a:endParaRPr lang="en-CA"/>
        </a:p>
      </dgm:t>
    </dgm:pt>
    <dgm:pt modelId="{48FCD5DC-47BB-4898-BC70-E9DB3DEA7CFB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/>
            <a:t>Internet Service</a:t>
          </a:r>
        </a:p>
      </dgm:t>
    </dgm:pt>
    <dgm:pt modelId="{8060B706-55C0-41C0-96F4-1F35A01E58A8}" type="parTrans" cxnId="{7678AADC-C539-4C3A-AE16-F29925955494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CD3BA835-D5DF-4DAD-B38F-7D01A92B42AB}" type="sibTrans" cxnId="{7678AADC-C539-4C3A-AE16-F29925955494}">
      <dgm:prSet/>
      <dgm:spPr/>
      <dgm:t>
        <a:bodyPr/>
        <a:lstStyle/>
        <a:p>
          <a:endParaRPr lang="en-CA"/>
        </a:p>
      </dgm:t>
    </dgm:pt>
    <dgm:pt modelId="{0A596754-7EDA-4224-8AD1-37727A596F4E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 dirty="0"/>
            <a:t>Paperless Billing</a:t>
          </a:r>
        </a:p>
      </dgm:t>
    </dgm:pt>
    <dgm:pt modelId="{3C6A344C-50A4-4D9D-BDDB-CBB96600469A}" type="parTrans" cxnId="{A028F645-B72D-4475-B7E9-2DB5B8E643F3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D781B8E8-52E3-486F-BA14-85117F1FE9CF}" type="sibTrans" cxnId="{A028F645-B72D-4475-B7E9-2DB5B8E643F3}">
      <dgm:prSet/>
      <dgm:spPr/>
      <dgm:t>
        <a:bodyPr/>
        <a:lstStyle/>
        <a:p>
          <a:endParaRPr lang="en-CA"/>
        </a:p>
      </dgm:t>
    </dgm:pt>
    <dgm:pt modelId="{137C8166-71C8-4734-90B6-3A63430B30A7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 dirty="0"/>
            <a:t>Senior Citizen</a:t>
          </a:r>
        </a:p>
      </dgm:t>
    </dgm:pt>
    <dgm:pt modelId="{30E18A1E-67ED-4EA0-BF82-E140CC94D2D5}" type="parTrans" cxnId="{C3982A84-FF49-4BEC-88C8-CEA9A0CCE4F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709E8A75-E1FC-4C91-82C4-0370B9DEF315}" type="sibTrans" cxnId="{C3982A84-FF49-4BEC-88C8-CEA9A0CCE4FF}">
      <dgm:prSet/>
      <dgm:spPr/>
      <dgm:t>
        <a:bodyPr/>
        <a:lstStyle/>
        <a:p>
          <a:endParaRPr lang="en-CA"/>
        </a:p>
      </dgm:t>
    </dgm:pt>
    <dgm:pt modelId="{33799B38-3B82-4C4E-95FB-F9A2E62BF6B2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 dirty="0"/>
            <a:t>Multiple Lines</a:t>
          </a:r>
        </a:p>
      </dgm:t>
    </dgm:pt>
    <dgm:pt modelId="{74402D04-324C-416B-9447-57AC0EE2A8D2}" type="parTrans" cxnId="{93457D69-5B11-4F7E-AE01-F307E8D674E5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7D64A627-E2BC-4084-A523-C83F22ADDEEE}" type="sibTrans" cxnId="{93457D69-5B11-4F7E-AE01-F307E8D674E5}">
      <dgm:prSet/>
      <dgm:spPr/>
      <dgm:t>
        <a:bodyPr/>
        <a:lstStyle/>
        <a:p>
          <a:endParaRPr lang="en-CA"/>
        </a:p>
      </dgm:t>
    </dgm:pt>
    <dgm:pt modelId="{7C211D62-CAF8-4484-9EB1-8DF1615E0C48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/>
            <a:t>Online Backup</a:t>
          </a:r>
        </a:p>
      </dgm:t>
    </dgm:pt>
    <dgm:pt modelId="{B3D2684E-D782-4573-A7EB-C14578F8B977}" type="parTrans" cxnId="{92BD387D-2319-4FCB-A8A7-FB7378789EC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EE11E607-465D-4DD6-85BD-9361E4B35A1D}" type="sibTrans" cxnId="{92BD387D-2319-4FCB-A8A7-FB7378789EC2}">
      <dgm:prSet/>
      <dgm:spPr/>
      <dgm:t>
        <a:bodyPr/>
        <a:lstStyle/>
        <a:p>
          <a:endParaRPr lang="en-CA"/>
        </a:p>
      </dgm:t>
    </dgm:pt>
    <dgm:pt modelId="{6C9B4594-7E63-4D4D-9D30-28248F2CBFE3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/>
            <a:t>Online Security</a:t>
          </a:r>
        </a:p>
      </dgm:t>
    </dgm:pt>
    <dgm:pt modelId="{7A3202E9-27F0-48DC-839D-B48429471B72}" type="parTrans" cxnId="{80721AEE-CB34-4A3C-B251-011902D5A77B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E129E67D-9F8D-4A8B-B2A4-23C0EB47EEC7}" type="sibTrans" cxnId="{80721AEE-CB34-4A3C-B251-011902D5A77B}">
      <dgm:prSet/>
      <dgm:spPr/>
      <dgm:t>
        <a:bodyPr/>
        <a:lstStyle/>
        <a:p>
          <a:endParaRPr lang="en-CA"/>
        </a:p>
      </dgm:t>
    </dgm:pt>
    <dgm:pt modelId="{335D548E-F584-4322-8ACC-B24AEAD88767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/>
            <a:t>Total Charges</a:t>
          </a:r>
        </a:p>
      </dgm:t>
    </dgm:pt>
    <dgm:pt modelId="{2DB5E7DC-372C-41F4-BCA1-91BF16CA71CD}" type="parTrans" cxnId="{C470E468-8FF8-460D-BD33-4D58981C071B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1B55D51D-F954-4512-B205-13AD4AAA004A}" type="sibTrans" cxnId="{C470E468-8FF8-460D-BD33-4D58981C071B}">
      <dgm:prSet/>
      <dgm:spPr/>
      <dgm:t>
        <a:bodyPr/>
        <a:lstStyle/>
        <a:p>
          <a:endParaRPr lang="en-CA"/>
        </a:p>
      </dgm:t>
    </dgm:pt>
    <dgm:pt modelId="{02E1ED6A-A5C7-4F97-B1B2-17FA653187B8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 dirty="0"/>
            <a:t>Contract Type</a:t>
          </a:r>
        </a:p>
      </dgm:t>
    </dgm:pt>
    <dgm:pt modelId="{4C0CDF36-5CFF-4B74-846F-01CF87AE6BDE}" type="parTrans" cxnId="{A78E0198-085A-40CA-8DA2-22CD9842FF28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6FB61968-D4D7-4BC2-997B-8873486AEF22}" type="sibTrans" cxnId="{A78E0198-085A-40CA-8DA2-22CD9842FF28}">
      <dgm:prSet/>
      <dgm:spPr/>
      <dgm:t>
        <a:bodyPr/>
        <a:lstStyle/>
        <a:p>
          <a:endParaRPr lang="en-CA"/>
        </a:p>
      </dgm:t>
    </dgm:pt>
    <dgm:pt modelId="{6F926144-1BC4-4906-998C-7455A824997B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 dirty="0"/>
            <a:t>Phone Services</a:t>
          </a:r>
        </a:p>
      </dgm:t>
    </dgm:pt>
    <dgm:pt modelId="{3A10C58F-9A2E-413E-8EE9-A55F165F52AC}" type="parTrans" cxnId="{09BF353D-1C1F-4259-89C2-1AA7AE079AA0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C75522B4-BDAB-455D-BDB4-BE60B86FB00D}" type="sibTrans" cxnId="{09BF353D-1C1F-4259-89C2-1AA7AE079AA0}">
      <dgm:prSet/>
      <dgm:spPr/>
      <dgm:t>
        <a:bodyPr/>
        <a:lstStyle/>
        <a:p>
          <a:endParaRPr lang="en-CA"/>
        </a:p>
      </dgm:t>
    </dgm:pt>
    <dgm:pt modelId="{1FD53A35-2042-44C9-8DA1-10498D134E33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 dirty="0"/>
            <a:t>Monthly Charges	</a:t>
          </a:r>
        </a:p>
      </dgm:t>
    </dgm:pt>
    <dgm:pt modelId="{31595C5C-59D2-4272-8970-1AACB703B942}" type="parTrans" cxnId="{8A1EC637-119F-400B-AD61-297E9D5FD0B0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26FAA8B4-09F4-4E04-9FA9-BE9B363E6DF8}" type="sibTrans" cxnId="{8A1EC637-119F-400B-AD61-297E9D5FD0B0}">
      <dgm:prSet/>
      <dgm:spPr/>
      <dgm:t>
        <a:bodyPr/>
        <a:lstStyle/>
        <a:p>
          <a:endParaRPr lang="en-CA"/>
        </a:p>
      </dgm:t>
    </dgm:pt>
    <dgm:pt modelId="{BD71654A-24CB-4DC6-80A6-27839497920C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/>
            <a:t>Tech Support</a:t>
          </a:r>
        </a:p>
      </dgm:t>
    </dgm:pt>
    <dgm:pt modelId="{20B263F3-5F5F-4BCE-A9E5-E2AC5C4B3F3B}" type="sibTrans" cxnId="{01CDA61A-81C7-43C5-B5D0-B43C43EB82A2}">
      <dgm:prSet/>
      <dgm:spPr/>
      <dgm:t>
        <a:bodyPr/>
        <a:lstStyle/>
        <a:p>
          <a:endParaRPr lang="en-CA"/>
        </a:p>
      </dgm:t>
    </dgm:pt>
    <dgm:pt modelId="{4EC8F7E4-8C9E-4D68-8882-852E36D94D56}" type="parTrans" cxnId="{01CDA61A-81C7-43C5-B5D0-B43C43EB82A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4400"/>
        </a:p>
      </dgm:t>
    </dgm:pt>
    <dgm:pt modelId="{0146456A-7938-46B3-A50B-8425C5CF64CB}">
      <dgm:prSet phldrT="[Text]" custT="1"/>
      <dgm:spPr>
        <a:solidFill>
          <a:srgbClr val="E88920"/>
        </a:solidFill>
      </dgm:spPr>
      <dgm:t>
        <a:bodyPr/>
        <a:lstStyle/>
        <a:p>
          <a:r>
            <a:rPr lang="en-CA" sz="1400" dirty="0"/>
            <a:t>Gender</a:t>
          </a:r>
        </a:p>
      </dgm:t>
    </dgm:pt>
    <dgm:pt modelId="{6691CCF0-338C-4DFB-B5D6-66CA0D183628}" type="parTrans" cxnId="{1E5B4E8B-94F8-44C4-B324-ED8B9881E65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en-CA" sz="1200"/>
        </a:p>
      </dgm:t>
    </dgm:pt>
    <dgm:pt modelId="{8506F5D5-4793-4DBB-81A3-BBB4E15B66B4}" type="sibTrans" cxnId="{1E5B4E8B-94F8-44C4-B324-ED8B9881E65C}">
      <dgm:prSet/>
      <dgm:spPr/>
      <dgm:t>
        <a:bodyPr/>
        <a:lstStyle/>
        <a:p>
          <a:endParaRPr lang="en-CA"/>
        </a:p>
      </dgm:t>
    </dgm:pt>
    <dgm:pt modelId="{9B7691A3-AF64-42F5-BF05-AFAC31DA9005}" type="pres">
      <dgm:prSet presAssocID="{BC51E62B-90FA-48C5-98C4-34D777EEE24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1ABC61-019D-4EF0-8532-A1B112BE64E1}" type="pres">
      <dgm:prSet presAssocID="{01F928C8-AA80-429F-AD3D-3C8F1F8B8A44}" presName="centerShape" presStyleLbl="node0" presStyleIdx="0" presStyleCnt="1" custScaleX="129837" custScaleY="123413"/>
      <dgm:spPr/>
    </dgm:pt>
    <dgm:pt modelId="{8B085B48-031C-495B-A62B-F80A7C5176CF}" type="pres">
      <dgm:prSet presAssocID="{31595C5C-59D2-4272-8970-1AACB703B942}" presName="parTrans" presStyleLbl="sibTrans2D1" presStyleIdx="0" presStyleCnt="12"/>
      <dgm:spPr/>
    </dgm:pt>
    <dgm:pt modelId="{06F7696B-B076-4765-944A-919AAA84DDA5}" type="pres">
      <dgm:prSet presAssocID="{31595C5C-59D2-4272-8970-1AACB703B942}" presName="connectorText" presStyleLbl="sibTrans2D1" presStyleIdx="0" presStyleCnt="12"/>
      <dgm:spPr/>
    </dgm:pt>
    <dgm:pt modelId="{A79E89C8-8461-4763-BAB7-B0F98A8A5536}" type="pres">
      <dgm:prSet presAssocID="{1FD53A35-2042-44C9-8DA1-10498D134E33}" presName="node" presStyleLbl="node1" presStyleIdx="0" presStyleCnt="12" custScaleX="113783" custScaleY="104820">
        <dgm:presLayoutVars>
          <dgm:bulletEnabled val="1"/>
        </dgm:presLayoutVars>
      </dgm:prSet>
      <dgm:spPr/>
    </dgm:pt>
    <dgm:pt modelId="{691E052F-F3AD-4ADD-89DC-F472565F1D2C}" type="pres">
      <dgm:prSet presAssocID="{8060B706-55C0-41C0-96F4-1F35A01E58A8}" presName="parTrans" presStyleLbl="sibTrans2D1" presStyleIdx="1" presStyleCnt="12"/>
      <dgm:spPr/>
    </dgm:pt>
    <dgm:pt modelId="{5D36DB2A-8134-407F-AAF0-EE983FA229FA}" type="pres">
      <dgm:prSet presAssocID="{8060B706-55C0-41C0-96F4-1F35A01E58A8}" presName="connectorText" presStyleLbl="sibTrans2D1" presStyleIdx="1" presStyleCnt="12"/>
      <dgm:spPr/>
    </dgm:pt>
    <dgm:pt modelId="{C30DF609-1288-489B-9608-7F1F86202F5B}" type="pres">
      <dgm:prSet presAssocID="{48FCD5DC-47BB-4898-BC70-E9DB3DEA7CFB}" presName="node" presStyleLbl="node1" presStyleIdx="1" presStyleCnt="12">
        <dgm:presLayoutVars>
          <dgm:bulletEnabled val="1"/>
        </dgm:presLayoutVars>
      </dgm:prSet>
      <dgm:spPr/>
    </dgm:pt>
    <dgm:pt modelId="{0D86DF4B-F470-4EF3-82C7-294A420C1309}" type="pres">
      <dgm:prSet presAssocID="{3C6A344C-50A4-4D9D-BDDB-CBB96600469A}" presName="parTrans" presStyleLbl="sibTrans2D1" presStyleIdx="2" presStyleCnt="12"/>
      <dgm:spPr/>
    </dgm:pt>
    <dgm:pt modelId="{4C6AF5DA-9C58-46E2-900C-D23DB6EAD067}" type="pres">
      <dgm:prSet presAssocID="{3C6A344C-50A4-4D9D-BDDB-CBB96600469A}" presName="connectorText" presStyleLbl="sibTrans2D1" presStyleIdx="2" presStyleCnt="12"/>
      <dgm:spPr/>
    </dgm:pt>
    <dgm:pt modelId="{B4859382-BC3C-4736-A709-D081FECBAA2C}" type="pres">
      <dgm:prSet presAssocID="{0A596754-7EDA-4224-8AD1-37727A596F4E}" presName="node" presStyleLbl="node1" presStyleIdx="2" presStyleCnt="12" custScaleX="123528" custScaleY="122719">
        <dgm:presLayoutVars>
          <dgm:bulletEnabled val="1"/>
        </dgm:presLayoutVars>
      </dgm:prSet>
      <dgm:spPr/>
    </dgm:pt>
    <dgm:pt modelId="{4DA1C751-54ED-48A8-A704-FD10A4C727F0}" type="pres">
      <dgm:prSet presAssocID="{30E18A1E-67ED-4EA0-BF82-E140CC94D2D5}" presName="parTrans" presStyleLbl="sibTrans2D1" presStyleIdx="3" presStyleCnt="12"/>
      <dgm:spPr/>
    </dgm:pt>
    <dgm:pt modelId="{526F6B69-D2AA-472E-AAA8-DEE8464DD9EE}" type="pres">
      <dgm:prSet presAssocID="{30E18A1E-67ED-4EA0-BF82-E140CC94D2D5}" presName="connectorText" presStyleLbl="sibTrans2D1" presStyleIdx="3" presStyleCnt="12"/>
      <dgm:spPr/>
    </dgm:pt>
    <dgm:pt modelId="{B97D8292-1EBB-478B-BE6C-98E82FB15ACE}" type="pres">
      <dgm:prSet presAssocID="{137C8166-71C8-4734-90B6-3A63430B30A7}" presName="node" presStyleLbl="node1" presStyleIdx="3" presStyleCnt="12">
        <dgm:presLayoutVars>
          <dgm:bulletEnabled val="1"/>
        </dgm:presLayoutVars>
      </dgm:prSet>
      <dgm:spPr/>
    </dgm:pt>
    <dgm:pt modelId="{6C241D11-D8F6-43D7-93DD-6EF4FBFFEDB9}" type="pres">
      <dgm:prSet presAssocID="{74402D04-324C-416B-9447-57AC0EE2A8D2}" presName="parTrans" presStyleLbl="sibTrans2D1" presStyleIdx="4" presStyleCnt="12"/>
      <dgm:spPr/>
    </dgm:pt>
    <dgm:pt modelId="{9C8F6563-2742-4D1E-98A7-AB59B34B08D8}" type="pres">
      <dgm:prSet presAssocID="{74402D04-324C-416B-9447-57AC0EE2A8D2}" presName="connectorText" presStyleLbl="sibTrans2D1" presStyleIdx="4" presStyleCnt="12"/>
      <dgm:spPr/>
    </dgm:pt>
    <dgm:pt modelId="{5CC9C516-E227-4DE6-B987-5CC805B6E50B}" type="pres">
      <dgm:prSet presAssocID="{33799B38-3B82-4C4E-95FB-F9A2E62BF6B2}" presName="node" presStyleLbl="node1" presStyleIdx="4" presStyleCnt="12" custScaleX="118194" custScaleY="108996">
        <dgm:presLayoutVars>
          <dgm:bulletEnabled val="1"/>
        </dgm:presLayoutVars>
      </dgm:prSet>
      <dgm:spPr/>
    </dgm:pt>
    <dgm:pt modelId="{A443C365-455A-4060-BAEC-1EB474E5A1C3}" type="pres">
      <dgm:prSet presAssocID="{B3D2684E-D782-4573-A7EB-C14578F8B977}" presName="parTrans" presStyleLbl="sibTrans2D1" presStyleIdx="5" presStyleCnt="12"/>
      <dgm:spPr/>
    </dgm:pt>
    <dgm:pt modelId="{F97C6BD8-70D1-4371-BEF6-D6622158723B}" type="pres">
      <dgm:prSet presAssocID="{B3D2684E-D782-4573-A7EB-C14578F8B977}" presName="connectorText" presStyleLbl="sibTrans2D1" presStyleIdx="5" presStyleCnt="12"/>
      <dgm:spPr/>
    </dgm:pt>
    <dgm:pt modelId="{BFC733BA-5930-430E-BC83-F5C4E38B925E}" type="pres">
      <dgm:prSet presAssocID="{7C211D62-CAF8-4484-9EB1-8DF1615E0C48}" presName="node" presStyleLbl="node1" presStyleIdx="5" presStyleCnt="12">
        <dgm:presLayoutVars>
          <dgm:bulletEnabled val="1"/>
        </dgm:presLayoutVars>
      </dgm:prSet>
      <dgm:spPr/>
    </dgm:pt>
    <dgm:pt modelId="{3B4378A6-4EC0-4C8B-ADA7-349120A819A7}" type="pres">
      <dgm:prSet presAssocID="{7A3202E9-27F0-48DC-839D-B48429471B72}" presName="parTrans" presStyleLbl="sibTrans2D1" presStyleIdx="6" presStyleCnt="12"/>
      <dgm:spPr/>
    </dgm:pt>
    <dgm:pt modelId="{8FF52CFA-130F-4C1A-A731-F3DA89C60005}" type="pres">
      <dgm:prSet presAssocID="{7A3202E9-27F0-48DC-839D-B48429471B72}" presName="connectorText" presStyleLbl="sibTrans2D1" presStyleIdx="6" presStyleCnt="12"/>
      <dgm:spPr/>
    </dgm:pt>
    <dgm:pt modelId="{3D1A801B-4C3F-4C74-9AF0-E865B6A5C0F8}" type="pres">
      <dgm:prSet presAssocID="{6C9B4594-7E63-4D4D-9D30-28248F2CBFE3}" presName="node" presStyleLbl="node1" presStyleIdx="6" presStyleCnt="12">
        <dgm:presLayoutVars>
          <dgm:bulletEnabled val="1"/>
        </dgm:presLayoutVars>
      </dgm:prSet>
      <dgm:spPr/>
    </dgm:pt>
    <dgm:pt modelId="{1F010AB7-09CC-4A29-8C0F-564E18E9D252}" type="pres">
      <dgm:prSet presAssocID="{4EC8F7E4-8C9E-4D68-8882-852E36D94D56}" presName="parTrans" presStyleLbl="sibTrans2D1" presStyleIdx="7" presStyleCnt="12"/>
      <dgm:spPr/>
    </dgm:pt>
    <dgm:pt modelId="{237977A1-8DC5-47E5-899B-BAA2FF8811C9}" type="pres">
      <dgm:prSet presAssocID="{4EC8F7E4-8C9E-4D68-8882-852E36D94D56}" presName="connectorText" presStyleLbl="sibTrans2D1" presStyleIdx="7" presStyleCnt="12"/>
      <dgm:spPr/>
    </dgm:pt>
    <dgm:pt modelId="{AFC425D7-54C3-4976-BC0D-CA13B66DA5E7}" type="pres">
      <dgm:prSet presAssocID="{BD71654A-24CB-4DC6-80A6-27839497920C}" presName="node" presStyleLbl="node1" presStyleIdx="7" presStyleCnt="12">
        <dgm:presLayoutVars>
          <dgm:bulletEnabled val="1"/>
        </dgm:presLayoutVars>
      </dgm:prSet>
      <dgm:spPr/>
    </dgm:pt>
    <dgm:pt modelId="{970F6D32-B788-462C-876F-749F6C8E9905}" type="pres">
      <dgm:prSet presAssocID="{2DB5E7DC-372C-41F4-BCA1-91BF16CA71CD}" presName="parTrans" presStyleLbl="sibTrans2D1" presStyleIdx="8" presStyleCnt="12"/>
      <dgm:spPr/>
    </dgm:pt>
    <dgm:pt modelId="{0AB765DA-8FB9-4D9A-8DCA-2CA84188F701}" type="pres">
      <dgm:prSet presAssocID="{2DB5E7DC-372C-41F4-BCA1-91BF16CA71CD}" presName="connectorText" presStyleLbl="sibTrans2D1" presStyleIdx="8" presStyleCnt="12"/>
      <dgm:spPr/>
    </dgm:pt>
    <dgm:pt modelId="{7E769DD7-7885-4C25-943E-9FFE8BF71774}" type="pres">
      <dgm:prSet presAssocID="{335D548E-F584-4322-8ACC-B24AEAD88767}" presName="node" presStyleLbl="node1" presStyleIdx="8" presStyleCnt="12">
        <dgm:presLayoutVars>
          <dgm:bulletEnabled val="1"/>
        </dgm:presLayoutVars>
      </dgm:prSet>
      <dgm:spPr/>
    </dgm:pt>
    <dgm:pt modelId="{0D2E2DFB-329A-4815-947C-7B769B843CE7}" type="pres">
      <dgm:prSet presAssocID="{4C0CDF36-5CFF-4B74-846F-01CF87AE6BDE}" presName="parTrans" presStyleLbl="sibTrans2D1" presStyleIdx="9" presStyleCnt="12"/>
      <dgm:spPr/>
    </dgm:pt>
    <dgm:pt modelId="{DC0DBBA7-9B18-4BE3-81BC-91139ED0431E}" type="pres">
      <dgm:prSet presAssocID="{4C0CDF36-5CFF-4B74-846F-01CF87AE6BDE}" presName="connectorText" presStyleLbl="sibTrans2D1" presStyleIdx="9" presStyleCnt="12"/>
      <dgm:spPr/>
    </dgm:pt>
    <dgm:pt modelId="{E090CCCF-FCF6-4B2E-AD99-11118E9957E1}" type="pres">
      <dgm:prSet presAssocID="{02E1ED6A-A5C7-4F97-B1B2-17FA653187B8}" presName="node" presStyleLbl="node1" presStyleIdx="9" presStyleCnt="12" custScaleX="112598" custScaleY="104483">
        <dgm:presLayoutVars>
          <dgm:bulletEnabled val="1"/>
        </dgm:presLayoutVars>
      </dgm:prSet>
      <dgm:spPr/>
    </dgm:pt>
    <dgm:pt modelId="{0AE2F22D-D414-4436-8E40-4874991ABC77}" type="pres">
      <dgm:prSet presAssocID="{3A10C58F-9A2E-413E-8EE9-A55F165F52AC}" presName="parTrans" presStyleLbl="sibTrans2D1" presStyleIdx="10" presStyleCnt="12"/>
      <dgm:spPr/>
    </dgm:pt>
    <dgm:pt modelId="{684989AB-01DE-472E-BA16-017C77A31F67}" type="pres">
      <dgm:prSet presAssocID="{3A10C58F-9A2E-413E-8EE9-A55F165F52AC}" presName="connectorText" presStyleLbl="sibTrans2D1" presStyleIdx="10" presStyleCnt="12"/>
      <dgm:spPr/>
    </dgm:pt>
    <dgm:pt modelId="{544AEB59-BC94-4A52-94B2-5E75C7084EDA}" type="pres">
      <dgm:prSet presAssocID="{6F926144-1BC4-4906-998C-7455A824997B}" presName="node" presStyleLbl="node1" presStyleIdx="10" presStyleCnt="12">
        <dgm:presLayoutVars>
          <dgm:bulletEnabled val="1"/>
        </dgm:presLayoutVars>
      </dgm:prSet>
      <dgm:spPr/>
    </dgm:pt>
    <dgm:pt modelId="{F3795147-083C-40FC-9512-30FE5BF733CF}" type="pres">
      <dgm:prSet presAssocID="{6691CCF0-338C-4DFB-B5D6-66CA0D183628}" presName="parTrans" presStyleLbl="sibTrans2D1" presStyleIdx="11" presStyleCnt="12"/>
      <dgm:spPr/>
    </dgm:pt>
    <dgm:pt modelId="{E0E74810-3875-4BD4-89B1-BF7D92B5921E}" type="pres">
      <dgm:prSet presAssocID="{6691CCF0-338C-4DFB-B5D6-66CA0D183628}" presName="connectorText" presStyleLbl="sibTrans2D1" presStyleIdx="11" presStyleCnt="12"/>
      <dgm:spPr/>
    </dgm:pt>
    <dgm:pt modelId="{CABDEF33-D8A7-4948-A06A-137BBE479058}" type="pres">
      <dgm:prSet presAssocID="{0146456A-7938-46B3-A50B-8425C5CF64C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0D86304-DE5E-49BE-8170-1B77D819AA64}" type="presOf" srcId="{3A10C58F-9A2E-413E-8EE9-A55F165F52AC}" destId="{684989AB-01DE-472E-BA16-017C77A31F67}" srcOrd="1" destOrd="0" presId="urn:microsoft.com/office/officeart/2005/8/layout/radial5"/>
    <dgm:cxn modelId="{8CF46C09-9B80-45E1-8C91-9B8BE6383138}" type="presOf" srcId="{7A3202E9-27F0-48DC-839D-B48429471B72}" destId="{3B4378A6-4EC0-4C8B-ADA7-349120A819A7}" srcOrd="0" destOrd="0" presId="urn:microsoft.com/office/officeart/2005/8/layout/radial5"/>
    <dgm:cxn modelId="{8213E910-268E-47B5-8544-ED3EA0D55932}" type="presOf" srcId="{6F926144-1BC4-4906-998C-7455A824997B}" destId="{544AEB59-BC94-4A52-94B2-5E75C7084EDA}" srcOrd="0" destOrd="0" presId="urn:microsoft.com/office/officeart/2005/8/layout/radial5"/>
    <dgm:cxn modelId="{01CDA61A-81C7-43C5-B5D0-B43C43EB82A2}" srcId="{01F928C8-AA80-429F-AD3D-3C8F1F8B8A44}" destId="{BD71654A-24CB-4DC6-80A6-27839497920C}" srcOrd="7" destOrd="0" parTransId="{4EC8F7E4-8C9E-4D68-8882-852E36D94D56}" sibTransId="{20B263F3-5F5F-4BCE-A9E5-E2AC5C4B3F3B}"/>
    <dgm:cxn modelId="{D95A681B-60BD-4168-9E44-17A4DCC85F79}" type="presOf" srcId="{33799B38-3B82-4C4E-95FB-F9A2E62BF6B2}" destId="{5CC9C516-E227-4DE6-B987-5CC805B6E50B}" srcOrd="0" destOrd="0" presId="urn:microsoft.com/office/officeart/2005/8/layout/radial5"/>
    <dgm:cxn modelId="{37425C1F-D5F9-458A-9832-BBC8CF862B4C}" type="presOf" srcId="{BD71654A-24CB-4DC6-80A6-27839497920C}" destId="{AFC425D7-54C3-4976-BC0D-CA13B66DA5E7}" srcOrd="0" destOrd="0" presId="urn:microsoft.com/office/officeart/2005/8/layout/radial5"/>
    <dgm:cxn modelId="{168EC41F-0ADA-4B7E-8205-D7BB2C213C7A}" type="presOf" srcId="{2DB5E7DC-372C-41F4-BCA1-91BF16CA71CD}" destId="{970F6D32-B788-462C-876F-749F6C8E9905}" srcOrd="0" destOrd="0" presId="urn:microsoft.com/office/officeart/2005/8/layout/radial5"/>
    <dgm:cxn modelId="{9AB48220-9D68-4619-949A-EA7773DE445B}" type="presOf" srcId="{8060B706-55C0-41C0-96F4-1F35A01E58A8}" destId="{5D36DB2A-8134-407F-AAF0-EE983FA229FA}" srcOrd="1" destOrd="0" presId="urn:microsoft.com/office/officeart/2005/8/layout/radial5"/>
    <dgm:cxn modelId="{FA528321-1A93-4F28-8F9E-EF545644AB1B}" type="presOf" srcId="{6C9B4594-7E63-4D4D-9D30-28248F2CBFE3}" destId="{3D1A801B-4C3F-4C74-9AF0-E865B6A5C0F8}" srcOrd="0" destOrd="0" presId="urn:microsoft.com/office/officeart/2005/8/layout/radial5"/>
    <dgm:cxn modelId="{DD4FB123-0364-4611-875B-667E2A95C5D0}" type="presOf" srcId="{B3D2684E-D782-4573-A7EB-C14578F8B977}" destId="{F97C6BD8-70D1-4371-BEF6-D6622158723B}" srcOrd="1" destOrd="0" presId="urn:microsoft.com/office/officeart/2005/8/layout/radial5"/>
    <dgm:cxn modelId="{183DA629-EA70-4DD3-BB14-17D776F24707}" type="presOf" srcId="{01F928C8-AA80-429F-AD3D-3C8F1F8B8A44}" destId="{981ABC61-019D-4EF0-8532-A1B112BE64E1}" srcOrd="0" destOrd="0" presId="urn:microsoft.com/office/officeart/2005/8/layout/radial5"/>
    <dgm:cxn modelId="{C5083735-655C-413E-AD31-3626C43BFC00}" type="presOf" srcId="{31595C5C-59D2-4272-8970-1AACB703B942}" destId="{06F7696B-B076-4765-944A-919AAA84DDA5}" srcOrd="1" destOrd="0" presId="urn:microsoft.com/office/officeart/2005/8/layout/radial5"/>
    <dgm:cxn modelId="{8A1EC637-119F-400B-AD61-297E9D5FD0B0}" srcId="{01F928C8-AA80-429F-AD3D-3C8F1F8B8A44}" destId="{1FD53A35-2042-44C9-8DA1-10498D134E33}" srcOrd="0" destOrd="0" parTransId="{31595C5C-59D2-4272-8970-1AACB703B942}" sibTransId="{26FAA8B4-09F4-4E04-9FA9-BE9B363E6DF8}"/>
    <dgm:cxn modelId="{09BF353D-1C1F-4259-89C2-1AA7AE079AA0}" srcId="{01F928C8-AA80-429F-AD3D-3C8F1F8B8A44}" destId="{6F926144-1BC4-4906-998C-7455A824997B}" srcOrd="10" destOrd="0" parTransId="{3A10C58F-9A2E-413E-8EE9-A55F165F52AC}" sibTransId="{C75522B4-BDAB-455D-BDB4-BE60B86FB00D}"/>
    <dgm:cxn modelId="{02C5453F-9964-4D86-AA8B-D81B694F24F9}" type="presOf" srcId="{7C211D62-CAF8-4484-9EB1-8DF1615E0C48}" destId="{BFC733BA-5930-430E-BC83-F5C4E38B925E}" srcOrd="0" destOrd="0" presId="urn:microsoft.com/office/officeart/2005/8/layout/radial5"/>
    <dgm:cxn modelId="{00FCBC5B-C7E8-4EA6-B7A4-D77AEAF5F1CA}" type="presOf" srcId="{3C6A344C-50A4-4D9D-BDDB-CBB96600469A}" destId="{4C6AF5DA-9C58-46E2-900C-D23DB6EAD067}" srcOrd="1" destOrd="0" presId="urn:microsoft.com/office/officeart/2005/8/layout/radial5"/>
    <dgm:cxn modelId="{E3A17543-57DC-4262-86F6-FC2F5E48F2C7}" type="presOf" srcId="{3C6A344C-50A4-4D9D-BDDB-CBB96600469A}" destId="{0D86DF4B-F470-4EF3-82C7-294A420C1309}" srcOrd="0" destOrd="0" presId="urn:microsoft.com/office/officeart/2005/8/layout/radial5"/>
    <dgm:cxn modelId="{40645A63-11AE-4B4C-A1CC-8A5CBC291AA9}" type="presOf" srcId="{4C0CDF36-5CFF-4B74-846F-01CF87AE6BDE}" destId="{0D2E2DFB-329A-4815-947C-7B769B843CE7}" srcOrd="0" destOrd="0" presId="urn:microsoft.com/office/officeart/2005/8/layout/radial5"/>
    <dgm:cxn modelId="{0B10DC44-4FD8-43DC-A410-D7C2B0511C59}" type="presOf" srcId="{3A10C58F-9A2E-413E-8EE9-A55F165F52AC}" destId="{0AE2F22D-D414-4436-8E40-4874991ABC77}" srcOrd="0" destOrd="0" presId="urn:microsoft.com/office/officeart/2005/8/layout/radial5"/>
    <dgm:cxn modelId="{90731345-8C79-45E5-9A13-0617CC6BF5AF}" type="presOf" srcId="{6691CCF0-338C-4DFB-B5D6-66CA0D183628}" destId="{E0E74810-3875-4BD4-89B1-BF7D92B5921E}" srcOrd="1" destOrd="0" presId="urn:microsoft.com/office/officeart/2005/8/layout/radial5"/>
    <dgm:cxn modelId="{A028F645-B72D-4475-B7E9-2DB5B8E643F3}" srcId="{01F928C8-AA80-429F-AD3D-3C8F1F8B8A44}" destId="{0A596754-7EDA-4224-8AD1-37727A596F4E}" srcOrd="2" destOrd="0" parTransId="{3C6A344C-50A4-4D9D-BDDB-CBB96600469A}" sibTransId="{D781B8E8-52E3-486F-BA14-85117F1FE9CF}"/>
    <dgm:cxn modelId="{0EA6FB45-468F-4204-9B06-7AD9FB93AB1B}" type="presOf" srcId="{335D548E-F584-4322-8ACC-B24AEAD88767}" destId="{7E769DD7-7885-4C25-943E-9FFE8BF71774}" srcOrd="0" destOrd="0" presId="urn:microsoft.com/office/officeart/2005/8/layout/radial5"/>
    <dgm:cxn modelId="{6091C746-6BCD-4FFB-B307-A08A1A3FCF78}" srcId="{BC51E62B-90FA-48C5-98C4-34D777EEE24F}" destId="{01F928C8-AA80-429F-AD3D-3C8F1F8B8A44}" srcOrd="0" destOrd="0" parTransId="{11DA5537-8176-4E1A-AAC2-7F6F98D16AD5}" sibTransId="{076440B1-A368-42A1-9D60-EC8929EBBC0B}"/>
    <dgm:cxn modelId="{58991468-E7BB-4DB6-B6E6-A2DA1BD20BB4}" type="presOf" srcId="{30E18A1E-67ED-4EA0-BF82-E140CC94D2D5}" destId="{4DA1C751-54ED-48A8-A704-FD10A4C727F0}" srcOrd="0" destOrd="0" presId="urn:microsoft.com/office/officeart/2005/8/layout/radial5"/>
    <dgm:cxn modelId="{C470E468-8FF8-460D-BD33-4D58981C071B}" srcId="{01F928C8-AA80-429F-AD3D-3C8F1F8B8A44}" destId="{335D548E-F584-4322-8ACC-B24AEAD88767}" srcOrd="8" destOrd="0" parTransId="{2DB5E7DC-372C-41F4-BCA1-91BF16CA71CD}" sibTransId="{1B55D51D-F954-4512-B205-13AD4AAA004A}"/>
    <dgm:cxn modelId="{93457D69-5B11-4F7E-AE01-F307E8D674E5}" srcId="{01F928C8-AA80-429F-AD3D-3C8F1F8B8A44}" destId="{33799B38-3B82-4C4E-95FB-F9A2E62BF6B2}" srcOrd="4" destOrd="0" parTransId="{74402D04-324C-416B-9447-57AC0EE2A8D2}" sibTransId="{7D64A627-E2BC-4084-A523-C83F22ADDEEE}"/>
    <dgm:cxn modelId="{57BB714B-6E36-44D3-B5B2-1FA7BE412A6C}" type="presOf" srcId="{137C8166-71C8-4734-90B6-3A63430B30A7}" destId="{B97D8292-1EBB-478B-BE6C-98E82FB15ACE}" srcOrd="0" destOrd="0" presId="urn:microsoft.com/office/officeart/2005/8/layout/radial5"/>
    <dgm:cxn modelId="{88CB0A71-520C-4EF5-A177-8002D2028D1C}" type="presOf" srcId="{74402D04-324C-416B-9447-57AC0EE2A8D2}" destId="{6C241D11-D8F6-43D7-93DD-6EF4FBFFEDB9}" srcOrd="0" destOrd="0" presId="urn:microsoft.com/office/officeart/2005/8/layout/radial5"/>
    <dgm:cxn modelId="{92BD387D-2319-4FCB-A8A7-FB7378789EC2}" srcId="{01F928C8-AA80-429F-AD3D-3C8F1F8B8A44}" destId="{7C211D62-CAF8-4484-9EB1-8DF1615E0C48}" srcOrd="5" destOrd="0" parTransId="{B3D2684E-D782-4573-A7EB-C14578F8B977}" sibTransId="{EE11E607-465D-4DD6-85BD-9361E4B35A1D}"/>
    <dgm:cxn modelId="{3808F77F-1BC3-45BE-9BBE-E8D5811F70B9}" type="presOf" srcId="{74402D04-324C-416B-9447-57AC0EE2A8D2}" destId="{9C8F6563-2742-4D1E-98A7-AB59B34B08D8}" srcOrd="1" destOrd="0" presId="urn:microsoft.com/office/officeart/2005/8/layout/radial5"/>
    <dgm:cxn modelId="{C3982A84-FF49-4BEC-88C8-CEA9A0CCE4FF}" srcId="{01F928C8-AA80-429F-AD3D-3C8F1F8B8A44}" destId="{137C8166-71C8-4734-90B6-3A63430B30A7}" srcOrd="3" destOrd="0" parTransId="{30E18A1E-67ED-4EA0-BF82-E140CC94D2D5}" sibTransId="{709E8A75-E1FC-4C91-82C4-0370B9DEF315}"/>
    <dgm:cxn modelId="{64C5F287-3064-4A2F-8C49-8770BB43E91A}" type="presOf" srcId="{4EC8F7E4-8C9E-4D68-8882-852E36D94D56}" destId="{1F010AB7-09CC-4A29-8C0F-564E18E9D252}" srcOrd="0" destOrd="0" presId="urn:microsoft.com/office/officeart/2005/8/layout/radial5"/>
    <dgm:cxn modelId="{1E5B4E8B-94F8-44C4-B324-ED8B9881E65C}" srcId="{01F928C8-AA80-429F-AD3D-3C8F1F8B8A44}" destId="{0146456A-7938-46B3-A50B-8425C5CF64CB}" srcOrd="11" destOrd="0" parTransId="{6691CCF0-338C-4DFB-B5D6-66CA0D183628}" sibTransId="{8506F5D5-4793-4DBB-81A3-BBB4E15B66B4}"/>
    <dgm:cxn modelId="{2120C98B-B694-4C0C-8004-09D7942B5A8D}" type="presOf" srcId="{2DB5E7DC-372C-41F4-BCA1-91BF16CA71CD}" destId="{0AB765DA-8FB9-4D9A-8DCA-2CA84188F701}" srcOrd="1" destOrd="0" presId="urn:microsoft.com/office/officeart/2005/8/layout/radial5"/>
    <dgm:cxn modelId="{4E1EF38F-A820-4484-A6C4-ADACB9C565C0}" type="presOf" srcId="{6691CCF0-338C-4DFB-B5D6-66CA0D183628}" destId="{F3795147-083C-40FC-9512-30FE5BF733CF}" srcOrd="0" destOrd="0" presId="urn:microsoft.com/office/officeart/2005/8/layout/radial5"/>
    <dgm:cxn modelId="{07201595-22D4-4CDD-80D7-C07412F5D6BF}" type="presOf" srcId="{B3D2684E-D782-4573-A7EB-C14578F8B977}" destId="{A443C365-455A-4060-BAEC-1EB474E5A1C3}" srcOrd="0" destOrd="0" presId="urn:microsoft.com/office/officeart/2005/8/layout/radial5"/>
    <dgm:cxn modelId="{A78E0198-085A-40CA-8DA2-22CD9842FF28}" srcId="{01F928C8-AA80-429F-AD3D-3C8F1F8B8A44}" destId="{02E1ED6A-A5C7-4F97-B1B2-17FA653187B8}" srcOrd="9" destOrd="0" parTransId="{4C0CDF36-5CFF-4B74-846F-01CF87AE6BDE}" sibTransId="{6FB61968-D4D7-4BC2-997B-8873486AEF22}"/>
    <dgm:cxn modelId="{92945198-9664-4C94-AB8E-698DF9555266}" type="presOf" srcId="{30E18A1E-67ED-4EA0-BF82-E140CC94D2D5}" destId="{526F6B69-D2AA-472E-AAA8-DEE8464DD9EE}" srcOrd="1" destOrd="0" presId="urn:microsoft.com/office/officeart/2005/8/layout/radial5"/>
    <dgm:cxn modelId="{19BF269E-CE14-4A4A-8761-2F6660D806F1}" type="presOf" srcId="{4C0CDF36-5CFF-4B74-846F-01CF87AE6BDE}" destId="{DC0DBBA7-9B18-4BE3-81BC-91139ED0431E}" srcOrd="1" destOrd="0" presId="urn:microsoft.com/office/officeart/2005/8/layout/radial5"/>
    <dgm:cxn modelId="{4A95AC9E-18CB-4683-B372-7136183241D6}" type="presOf" srcId="{7A3202E9-27F0-48DC-839D-B48429471B72}" destId="{8FF52CFA-130F-4C1A-A731-F3DA89C60005}" srcOrd="1" destOrd="0" presId="urn:microsoft.com/office/officeart/2005/8/layout/radial5"/>
    <dgm:cxn modelId="{DD25D9B4-CEAA-4262-8207-10756A89E0F1}" type="presOf" srcId="{48FCD5DC-47BB-4898-BC70-E9DB3DEA7CFB}" destId="{C30DF609-1288-489B-9608-7F1F86202F5B}" srcOrd="0" destOrd="0" presId="urn:microsoft.com/office/officeart/2005/8/layout/radial5"/>
    <dgm:cxn modelId="{E5D6ACB8-7535-4189-A5C9-8F94EC598881}" type="presOf" srcId="{1FD53A35-2042-44C9-8DA1-10498D134E33}" destId="{A79E89C8-8461-4763-BAB7-B0F98A8A5536}" srcOrd="0" destOrd="0" presId="urn:microsoft.com/office/officeart/2005/8/layout/radial5"/>
    <dgm:cxn modelId="{011BA3C2-9106-4493-AC53-4A296C3C8A93}" type="presOf" srcId="{4EC8F7E4-8C9E-4D68-8882-852E36D94D56}" destId="{237977A1-8DC5-47E5-899B-BAA2FF8811C9}" srcOrd="1" destOrd="0" presId="urn:microsoft.com/office/officeart/2005/8/layout/radial5"/>
    <dgm:cxn modelId="{FFEE73C6-8E83-4F41-B4FF-712456E83FAF}" type="presOf" srcId="{0A596754-7EDA-4224-8AD1-37727A596F4E}" destId="{B4859382-BC3C-4736-A709-D081FECBAA2C}" srcOrd="0" destOrd="0" presId="urn:microsoft.com/office/officeart/2005/8/layout/radial5"/>
    <dgm:cxn modelId="{7DA7B4D1-F4E4-4667-8478-BA21EBDAFAFB}" type="presOf" srcId="{BC51E62B-90FA-48C5-98C4-34D777EEE24F}" destId="{9B7691A3-AF64-42F5-BF05-AFAC31DA9005}" srcOrd="0" destOrd="0" presId="urn:microsoft.com/office/officeart/2005/8/layout/radial5"/>
    <dgm:cxn modelId="{F76296D7-FF05-49E8-8296-A01217A736AE}" type="presOf" srcId="{8060B706-55C0-41C0-96F4-1F35A01E58A8}" destId="{691E052F-F3AD-4ADD-89DC-F472565F1D2C}" srcOrd="0" destOrd="0" presId="urn:microsoft.com/office/officeart/2005/8/layout/radial5"/>
    <dgm:cxn modelId="{7678AADC-C539-4C3A-AE16-F29925955494}" srcId="{01F928C8-AA80-429F-AD3D-3C8F1F8B8A44}" destId="{48FCD5DC-47BB-4898-BC70-E9DB3DEA7CFB}" srcOrd="1" destOrd="0" parTransId="{8060B706-55C0-41C0-96F4-1F35A01E58A8}" sibTransId="{CD3BA835-D5DF-4DAD-B38F-7D01A92B42AB}"/>
    <dgm:cxn modelId="{321E88E7-D653-4A78-81CA-923B390B228B}" type="presOf" srcId="{31595C5C-59D2-4272-8970-1AACB703B942}" destId="{8B085B48-031C-495B-A62B-F80A7C5176CF}" srcOrd="0" destOrd="0" presId="urn:microsoft.com/office/officeart/2005/8/layout/radial5"/>
    <dgm:cxn modelId="{5CCEE8EB-BE48-477E-A8E5-E61F03256056}" type="presOf" srcId="{0146456A-7938-46B3-A50B-8425C5CF64CB}" destId="{CABDEF33-D8A7-4948-A06A-137BBE479058}" srcOrd="0" destOrd="0" presId="urn:microsoft.com/office/officeart/2005/8/layout/radial5"/>
    <dgm:cxn modelId="{80721AEE-CB34-4A3C-B251-011902D5A77B}" srcId="{01F928C8-AA80-429F-AD3D-3C8F1F8B8A44}" destId="{6C9B4594-7E63-4D4D-9D30-28248F2CBFE3}" srcOrd="6" destOrd="0" parTransId="{7A3202E9-27F0-48DC-839D-B48429471B72}" sibTransId="{E129E67D-9F8D-4A8B-B2A4-23C0EB47EEC7}"/>
    <dgm:cxn modelId="{D4398DF3-212D-4CB3-9394-B58128A3E63A}" type="presOf" srcId="{02E1ED6A-A5C7-4F97-B1B2-17FA653187B8}" destId="{E090CCCF-FCF6-4B2E-AD99-11118E9957E1}" srcOrd="0" destOrd="0" presId="urn:microsoft.com/office/officeart/2005/8/layout/radial5"/>
    <dgm:cxn modelId="{5B2197B5-4476-4C5D-B700-8232A400FE8B}" type="presParOf" srcId="{9B7691A3-AF64-42F5-BF05-AFAC31DA9005}" destId="{981ABC61-019D-4EF0-8532-A1B112BE64E1}" srcOrd="0" destOrd="0" presId="urn:microsoft.com/office/officeart/2005/8/layout/radial5"/>
    <dgm:cxn modelId="{2FB40FA7-EF3F-4468-B2BE-3E377D2A6E78}" type="presParOf" srcId="{9B7691A3-AF64-42F5-BF05-AFAC31DA9005}" destId="{8B085B48-031C-495B-A62B-F80A7C5176CF}" srcOrd="1" destOrd="0" presId="urn:microsoft.com/office/officeart/2005/8/layout/radial5"/>
    <dgm:cxn modelId="{8CAE293E-C0F1-4413-ABBF-FA2E60A2FDD0}" type="presParOf" srcId="{8B085B48-031C-495B-A62B-F80A7C5176CF}" destId="{06F7696B-B076-4765-944A-919AAA84DDA5}" srcOrd="0" destOrd="0" presId="urn:microsoft.com/office/officeart/2005/8/layout/radial5"/>
    <dgm:cxn modelId="{47A71529-D3E0-414C-94FE-5B976D555524}" type="presParOf" srcId="{9B7691A3-AF64-42F5-BF05-AFAC31DA9005}" destId="{A79E89C8-8461-4763-BAB7-B0F98A8A5536}" srcOrd="2" destOrd="0" presId="urn:microsoft.com/office/officeart/2005/8/layout/radial5"/>
    <dgm:cxn modelId="{540F817B-E9C5-43B4-A6A1-BE976AB4078D}" type="presParOf" srcId="{9B7691A3-AF64-42F5-BF05-AFAC31DA9005}" destId="{691E052F-F3AD-4ADD-89DC-F472565F1D2C}" srcOrd="3" destOrd="0" presId="urn:microsoft.com/office/officeart/2005/8/layout/radial5"/>
    <dgm:cxn modelId="{D1940D58-ABC8-4BC3-B114-E1FC4C9FBF64}" type="presParOf" srcId="{691E052F-F3AD-4ADD-89DC-F472565F1D2C}" destId="{5D36DB2A-8134-407F-AAF0-EE983FA229FA}" srcOrd="0" destOrd="0" presId="urn:microsoft.com/office/officeart/2005/8/layout/radial5"/>
    <dgm:cxn modelId="{30A20F61-10A0-4757-B659-BFB76342C122}" type="presParOf" srcId="{9B7691A3-AF64-42F5-BF05-AFAC31DA9005}" destId="{C30DF609-1288-489B-9608-7F1F86202F5B}" srcOrd="4" destOrd="0" presId="urn:microsoft.com/office/officeart/2005/8/layout/radial5"/>
    <dgm:cxn modelId="{A7053E3D-0710-4DB8-92C4-556628F4A53E}" type="presParOf" srcId="{9B7691A3-AF64-42F5-BF05-AFAC31DA9005}" destId="{0D86DF4B-F470-4EF3-82C7-294A420C1309}" srcOrd="5" destOrd="0" presId="urn:microsoft.com/office/officeart/2005/8/layout/radial5"/>
    <dgm:cxn modelId="{9525F028-BB9B-4A3E-BEF7-1CBF64979B5A}" type="presParOf" srcId="{0D86DF4B-F470-4EF3-82C7-294A420C1309}" destId="{4C6AF5DA-9C58-46E2-900C-D23DB6EAD067}" srcOrd="0" destOrd="0" presId="urn:microsoft.com/office/officeart/2005/8/layout/radial5"/>
    <dgm:cxn modelId="{E0DDF6CA-CB5F-49C7-A248-9413C6EF683F}" type="presParOf" srcId="{9B7691A3-AF64-42F5-BF05-AFAC31DA9005}" destId="{B4859382-BC3C-4736-A709-D081FECBAA2C}" srcOrd="6" destOrd="0" presId="urn:microsoft.com/office/officeart/2005/8/layout/radial5"/>
    <dgm:cxn modelId="{DC7660C9-33EB-404E-BE81-CDBDA6F86054}" type="presParOf" srcId="{9B7691A3-AF64-42F5-BF05-AFAC31DA9005}" destId="{4DA1C751-54ED-48A8-A704-FD10A4C727F0}" srcOrd="7" destOrd="0" presId="urn:microsoft.com/office/officeart/2005/8/layout/radial5"/>
    <dgm:cxn modelId="{E3982DBB-AD70-4D9B-BBB4-E285DF6029BA}" type="presParOf" srcId="{4DA1C751-54ED-48A8-A704-FD10A4C727F0}" destId="{526F6B69-D2AA-472E-AAA8-DEE8464DD9EE}" srcOrd="0" destOrd="0" presId="urn:microsoft.com/office/officeart/2005/8/layout/radial5"/>
    <dgm:cxn modelId="{798958CE-B9AC-440F-A9FE-F2601338FBB7}" type="presParOf" srcId="{9B7691A3-AF64-42F5-BF05-AFAC31DA9005}" destId="{B97D8292-1EBB-478B-BE6C-98E82FB15ACE}" srcOrd="8" destOrd="0" presId="urn:microsoft.com/office/officeart/2005/8/layout/radial5"/>
    <dgm:cxn modelId="{F368270B-F3A0-4CE4-8B51-F091FDEC09F4}" type="presParOf" srcId="{9B7691A3-AF64-42F5-BF05-AFAC31DA9005}" destId="{6C241D11-D8F6-43D7-93DD-6EF4FBFFEDB9}" srcOrd="9" destOrd="0" presId="urn:microsoft.com/office/officeart/2005/8/layout/radial5"/>
    <dgm:cxn modelId="{03B0FEFC-F6A2-4B97-AF91-845B2A02D960}" type="presParOf" srcId="{6C241D11-D8F6-43D7-93DD-6EF4FBFFEDB9}" destId="{9C8F6563-2742-4D1E-98A7-AB59B34B08D8}" srcOrd="0" destOrd="0" presId="urn:microsoft.com/office/officeart/2005/8/layout/radial5"/>
    <dgm:cxn modelId="{39DB9308-69EC-4A3E-980B-3E5D139718EA}" type="presParOf" srcId="{9B7691A3-AF64-42F5-BF05-AFAC31DA9005}" destId="{5CC9C516-E227-4DE6-B987-5CC805B6E50B}" srcOrd="10" destOrd="0" presId="urn:microsoft.com/office/officeart/2005/8/layout/radial5"/>
    <dgm:cxn modelId="{97D6DDAD-6E65-425B-B22D-CDB51A3BB116}" type="presParOf" srcId="{9B7691A3-AF64-42F5-BF05-AFAC31DA9005}" destId="{A443C365-455A-4060-BAEC-1EB474E5A1C3}" srcOrd="11" destOrd="0" presId="urn:microsoft.com/office/officeart/2005/8/layout/radial5"/>
    <dgm:cxn modelId="{35F07646-0B2E-47FB-A99A-6EA9EC98FB72}" type="presParOf" srcId="{A443C365-455A-4060-BAEC-1EB474E5A1C3}" destId="{F97C6BD8-70D1-4371-BEF6-D6622158723B}" srcOrd="0" destOrd="0" presId="urn:microsoft.com/office/officeart/2005/8/layout/radial5"/>
    <dgm:cxn modelId="{2EC38135-CC87-455C-A723-3B613101C7E3}" type="presParOf" srcId="{9B7691A3-AF64-42F5-BF05-AFAC31DA9005}" destId="{BFC733BA-5930-430E-BC83-F5C4E38B925E}" srcOrd="12" destOrd="0" presId="urn:microsoft.com/office/officeart/2005/8/layout/radial5"/>
    <dgm:cxn modelId="{A7759AB6-8E69-4E07-9340-CCAFB9B18C7C}" type="presParOf" srcId="{9B7691A3-AF64-42F5-BF05-AFAC31DA9005}" destId="{3B4378A6-4EC0-4C8B-ADA7-349120A819A7}" srcOrd="13" destOrd="0" presId="urn:microsoft.com/office/officeart/2005/8/layout/radial5"/>
    <dgm:cxn modelId="{C2BB2B09-D80F-4888-BFA4-8A254251E6F4}" type="presParOf" srcId="{3B4378A6-4EC0-4C8B-ADA7-349120A819A7}" destId="{8FF52CFA-130F-4C1A-A731-F3DA89C60005}" srcOrd="0" destOrd="0" presId="urn:microsoft.com/office/officeart/2005/8/layout/radial5"/>
    <dgm:cxn modelId="{D0A8E76E-C09B-46AB-B1A4-D51D3E023BDC}" type="presParOf" srcId="{9B7691A3-AF64-42F5-BF05-AFAC31DA9005}" destId="{3D1A801B-4C3F-4C74-9AF0-E865B6A5C0F8}" srcOrd="14" destOrd="0" presId="urn:microsoft.com/office/officeart/2005/8/layout/radial5"/>
    <dgm:cxn modelId="{9228E982-8364-4EB2-8F19-D23418342264}" type="presParOf" srcId="{9B7691A3-AF64-42F5-BF05-AFAC31DA9005}" destId="{1F010AB7-09CC-4A29-8C0F-564E18E9D252}" srcOrd="15" destOrd="0" presId="urn:microsoft.com/office/officeart/2005/8/layout/radial5"/>
    <dgm:cxn modelId="{6A798E13-8E90-419D-9F70-31BEF1EB370F}" type="presParOf" srcId="{1F010AB7-09CC-4A29-8C0F-564E18E9D252}" destId="{237977A1-8DC5-47E5-899B-BAA2FF8811C9}" srcOrd="0" destOrd="0" presId="urn:microsoft.com/office/officeart/2005/8/layout/radial5"/>
    <dgm:cxn modelId="{54B419CD-9C0D-4960-B8BD-927835B46DF9}" type="presParOf" srcId="{9B7691A3-AF64-42F5-BF05-AFAC31DA9005}" destId="{AFC425D7-54C3-4976-BC0D-CA13B66DA5E7}" srcOrd="16" destOrd="0" presId="urn:microsoft.com/office/officeart/2005/8/layout/radial5"/>
    <dgm:cxn modelId="{D7DBD9A0-3C08-4768-ACF4-A0652ACABC84}" type="presParOf" srcId="{9B7691A3-AF64-42F5-BF05-AFAC31DA9005}" destId="{970F6D32-B788-462C-876F-749F6C8E9905}" srcOrd="17" destOrd="0" presId="urn:microsoft.com/office/officeart/2005/8/layout/radial5"/>
    <dgm:cxn modelId="{A4F5BF2E-A9F7-477A-B07D-D60B40ECEDDD}" type="presParOf" srcId="{970F6D32-B788-462C-876F-749F6C8E9905}" destId="{0AB765DA-8FB9-4D9A-8DCA-2CA84188F701}" srcOrd="0" destOrd="0" presId="urn:microsoft.com/office/officeart/2005/8/layout/radial5"/>
    <dgm:cxn modelId="{7C757461-1F6A-4EFB-8CC6-CEB7F7E9195F}" type="presParOf" srcId="{9B7691A3-AF64-42F5-BF05-AFAC31DA9005}" destId="{7E769DD7-7885-4C25-943E-9FFE8BF71774}" srcOrd="18" destOrd="0" presId="urn:microsoft.com/office/officeart/2005/8/layout/radial5"/>
    <dgm:cxn modelId="{3C8F87FA-644D-4802-B56C-3402651DE642}" type="presParOf" srcId="{9B7691A3-AF64-42F5-BF05-AFAC31DA9005}" destId="{0D2E2DFB-329A-4815-947C-7B769B843CE7}" srcOrd="19" destOrd="0" presId="urn:microsoft.com/office/officeart/2005/8/layout/radial5"/>
    <dgm:cxn modelId="{031231F4-AE05-4C49-8E64-40CAC8942B31}" type="presParOf" srcId="{0D2E2DFB-329A-4815-947C-7B769B843CE7}" destId="{DC0DBBA7-9B18-4BE3-81BC-91139ED0431E}" srcOrd="0" destOrd="0" presId="urn:microsoft.com/office/officeart/2005/8/layout/radial5"/>
    <dgm:cxn modelId="{6BA15C27-D62E-4D62-AF13-77394663333D}" type="presParOf" srcId="{9B7691A3-AF64-42F5-BF05-AFAC31DA9005}" destId="{E090CCCF-FCF6-4B2E-AD99-11118E9957E1}" srcOrd="20" destOrd="0" presId="urn:microsoft.com/office/officeart/2005/8/layout/radial5"/>
    <dgm:cxn modelId="{803CB489-87A9-483B-9C76-060882BA8D35}" type="presParOf" srcId="{9B7691A3-AF64-42F5-BF05-AFAC31DA9005}" destId="{0AE2F22D-D414-4436-8E40-4874991ABC77}" srcOrd="21" destOrd="0" presId="urn:microsoft.com/office/officeart/2005/8/layout/radial5"/>
    <dgm:cxn modelId="{602DC9C8-F920-4695-979F-7DBF3AA2D591}" type="presParOf" srcId="{0AE2F22D-D414-4436-8E40-4874991ABC77}" destId="{684989AB-01DE-472E-BA16-017C77A31F67}" srcOrd="0" destOrd="0" presId="urn:microsoft.com/office/officeart/2005/8/layout/radial5"/>
    <dgm:cxn modelId="{C1CA9757-F159-4332-A96C-C006A5731E2B}" type="presParOf" srcId="{9B7691A3-AF64-42F5-BF05-AFAC31DA9005}" destId="{544AEB59-BC94-4A52-94B2-5E75C7084EDA}" srcOrd="22" destOrd="0" presId="urn:microsoft.com/office/officeart/2005/8/layout/radial5"/>
    <dgm:cxn modelId="{9D37D041-1AB3-46D3-997E-1284F5EDF94A}" type="presParOf" srcId="{9B7691A3-AF64-42F5-BF05-AFAC31DA9005}" destId="{F3795147-083C-40FC-9512-30FE5BF733CF}" srcOrd="23" destOrd="0" presId="urn:microsoft.com/office/officeart/2005/8/layout/radial5"/>
    <dgm:cxn modelId="{A0B32162-F0D5-4437-B7B2-F9A4CCF8FC23}" type="presParOf" srcId="{F3795147-083C-40FC-9512-30FE5BF733CF}" destId="{E0E74810-3875-4BD4-89B1-BF7D92B5921E}" srcOrd="0" destOrd="0" presId="urn:microsoft.com/office/officeart/2005/8/layout/radial5"/>
    <dgm:cxn modelId="{60AAAA0A-E561-48F8-AC15-18F0739D0D5F}" type="presParOf" srcId="{9B7691A3-AF64-42F5-BF05-AFAC31DA9005}" destId="{CABDEF33-D8A7-4948-A06A-137BBE479058}" srcOrd="2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F5C7D-389F-4D82-9735-129724532FAF}">
      <dsp:nvSpPr>
        <dsp:cNvPr id="0" name=""/>
        <dsp:cNvSpPr/>
      </dsp:nvSpPr>
      <dsp:spPr>
        <a:xfrm>
          <a:off x="7813" y="154509"/>
          <a:ext cx="979480" cy="909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E40FA-AAAA-44E9-A895-EBD81733D3CE}">
      <dsp:nvSpPr>
        <dsp:cNvPr id="0" name=""/>
        <dsp:cNvSpPr/>
      </dsp:nvSpPr>
      <dsp:spPr>
        <a:xfrm>
          <a:off x="7813" y="1237240"/>
          <a:ext cx="2798514" cy="38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Education</a:t>
          </a:r>
        </a:p>
      </dsp:txBody>
      <dsp:txXfrm>
        <a:off x="7813" y="1237240"/>
        <a:ext cx="2798514" cy="389848"/>
      </dsp:txXfrm>
    </dsp:sp>
    <dsp:sp modelId="{A573DAA5-5940-4B7A-BE7C-644DFE5ADCAF}">
      <dsp:nvSpPr>
        <dsp:cNvPr id="0" name=""/>
        <dsp:cNvSpPr/>
      </dsp:nvSpPr>
      <dsp:spPr>
        <a:xfrm>
          <a:off x="7813" y="1707593"/>
          <a:ext cx="2798514" cy="24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Masters in Finance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Bachelors in International Business Management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Science Bootcamp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Certified Digital Marketer</a:t>
          </a:r>
        </a:p>
      </dsp:txBody>
      <dsp:txXfrm>
        <a:off x="7813" y="1707593"/>
        <a:ext cx="2798514" cy="2472152"/>
      </dsp:txXfrm>
    </dsp:sp>
    <dsp:sp modelId="{0F635AB2-C258-432E-8F7E-7F0149415C55}">
      <dsp:nvSpPr>
        <dsp:cNvPr id="0" name=""/>
        <dsp:cNvSpPr/>
      </dsp:nvSpPr>
      <dsp:spPr>
        <a:xfrm>
          <a:off x="3716810" y="154509"/>
          <a:ext cx="979480" cy="909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57FEA-A00E-44D0-993D-29E1859673CD}">
      <dsp:nvSpPr>
        <dsp:cNvPr id="0" name=""/>
        <dsp:cNvSpPr/>
      </dsp:nvSpPr>
      <dsp:spPr>
        <a:xfrm>
          <a:off x="3716810" y="1237240"/>
          <a:ext cx="2798514" cy="38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Work Experience</a:t>
          </a:r>
        </a:p>
      </dsp:txBody>
      <dsp:txXfrm>
        <a:off x="3716810" y="1237240"/>
        <a:ext cx="2798514" cy="389848"/>
      </dsp:txXfrm>
    </dsp:sp>
    <dsp:sp modelId="{F63D919E-4591-40B6-9B35-654F2304638B}">
      <dsp:nvSpPr>
        <dsp:cNvPr id="0" name=""/>
        <dsp:cNvSpPr/>
      </dsp:nvSpPr>
      <dsp:spPr>
        <a:xfrm>
          <a:off x="3296068" y="1707593"/>
          <a:ext cx="3639999" cy="24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Analyst – FinTech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Analyst – Solution Provider </a:t>
          </a:r>
        </a:p>
      </dsp:txBody>
      <dsp:txXfrm>
        <a:off x="3296068" y="1707593"/>
        <a:ext cx="3639999" cy="2472152"/>
      </dsp:txXfrm>
    </dsp:sp>
    <dsp:sp modelId="{CCD17E9B-BB09-4CE3-A457-20A7DADE7CA2}">
      <dsp:nvSpPr>
        <dsp:cNvPr id="0" name=""/>
        <dsp:cNvSpPr/>
      </dsp:nvSpPr>
      <dsp:spPr>
        <a:xfrm>
          <a:off x="7425807" y="154509"/>
          <a:ext cx="979480" cy="909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1D127-BFCE-4A4E-8606-D35E4BF597D8}">
      <dsp:nvSpPr>
        <dsp:cNvPr id="0" name=""/>
        <dsp:cNvSpPr/>
      </dsp:nvSpPr>
      <dsp:spPr>
        <a:xfrm>
          <a:off x="7425807" y="1237240"/>
          <a:ext cx="2798514" cy="38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Skills/Technologies</a:t>
          </a:r>
        </a:p>
      </dsp:txBody>
      <dsp:txXfrm>
        <a:off x="7425807" y="1237240"/>
        <a:ext cx="2798514" cy="389848"/>
      </dsp:txXfrm>
    </dsp:sp>
    <dsp:sp modelId="{6399D2FA-A5CA-472D-AC59-4837EDE97D58}">
      <dsp:nvSpPr>
        <dsp:cNvPr id="0" name=""/>
        <dsp:cNvSpPr/>
      </dsp:nvSpPr>
      <dsp:spPr>
        <a:xfrm>
          <a:off x="7425807" y="1707593"/>
          <a:ext cx="2798514" cy="24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Kentico (CMS)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Tableau, Power BI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Languages: Python, SQL query, JSON, R, HTML, CSS, JS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IBM SPSS, EViews, Google Analytics, Gretle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</a:t>
          </a:r>
          <a:r>
            <a:rPr lang="en-US" sz="1700" kern="1200" dirty="0" err="1"/>
            <a:t>Devops</a:t>
          </a:r>
          <a:r>
            <a:rPr lang="en-US" sz="1700" kern="1200" dirty="0"/>
            <a:t>, Bugzilla, JIRA, </a:t>
          </a:r>
          <a:r>
            <a:rPr lang="en-US" sz="1700" kern="1200" dirty="0" err="1"/>
            <a:t>BrowserStack</a:t>
          </a:r>
          <a:r>
            <a:rPr lang="en-US" sz="1700" kern="1200" dirty="0"/>
            <a:t>, Confluence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Flask, AWS </a:t>
          </a:r>
        </a:p>
      </dsp:txBody>
      <dsp:txXfrm>
        <a:off x="7425807" y="1707593"/>
        <a:ext cx="2798514" cy="2472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ABC61-019D-4EF0-8532-A1B112BE64E1}">
      <dsp:nvSpPr>
        <dsp:cNvPr id="0" name=""/>
        <dsp:cNvSpPr/>
      </dsp:nvSpPr>
      <dsp:spPr>
        <a:xfrm>
          <a:off x="2824075" y="2316379"/>
          <a:ext cx="957274" cy="909910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Churn</a:t>
          </a:r>
        </a:p>
      </dsp:txBody>
      <dsp:txXfrm>
        <a:off x="2964265" y="2449632"/>
        <a:ext cx="676894" cy="643404"/>
      </dsp:txXfrm>
    </dsp:sp>
    <dsp:sp modelId="{8B085B48-031C-495B-A62B-F80A7C5176CF}">
      <dsp:nvSpPr>
        <dsp:cNvPr id="0" name=""/>
        <dsp:cNvSpPr/>
      </dsp:nvSpPr>
      <dsp:spPr>
        <a:xfrm rot="16200000">
          <a:off x="2944061" y="1439404"/>
          <a:ext cx="717301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010234" y="1593807"/>
        <a:ext cx="584955" cy="264692"/>
      </dsp:txXfrm>
    </dsp:sp>
    <dsp:sp modelId="{A79E89C8-8461-4763-BAB7-B0F98A8A5536}">
      <dsp:nvSpPr>
        <dsp:cNvPr id="0" name=""/>
        <dsp:cNvSpPr/>
      </dsp:nvSpPr>
      <dsp:spPr>
        <a:xfrm>
          <a:off x="2785992" y="10947"/>
          <a:ext cx="1033440" cy="952033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Monthly Charges	</a:t>
          </a:r>
        </a:p>
      </dsp:txBody>
      <dsp:txXfrm>
        <a:off x="2937336" y="150369"/>
        <a:ext cx="730752" cy="673189"/>
      </dsp:txXfrm>
    </dsp:sp>
    <dsp:sp modelId="{691E052F-F3AD-4ADD-89DC-F472565F1D2C}">
      <dsp:nvSpPr>
        <dsp:cNvPr id="0" name=""/>
        <dsp:cNvSpPr/>
      </dsp:nvSpPr>
      <dsp:spPr>
        <a:xfrm rot="18000000">
          <a:off x="3502166" y="1576611"/>
          <a:ext cx="725940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535253" y="1722148"/>
        <a:ext cx="593594" cy="264692"/>
      </dsp:txXfrm>
    </dsp:sp>
    <dsp:sp modelId="{C30DF609-1288-489B-9608-7F1F86202F5B}">
      <dsp:nvSpPr>
        <dsp:cNvPr id="0" name=""/>
        <dsp:cNvSpPr/>
      </dsp:nvSpPr>
      <dsp:spPr>
        <a:xfrm>
          <a:off x="3990770" y="338883"/>
          <a:ext cx="908255" cy="908255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Internet Service</a:t>
          </a:r>
        </a:p>
      </dsp:txBody>
      <dsp:txXfrm>
        <a:off x="4123781" y="471894"/>
        <a:ext cx="642233" cy="642233"/>
      </dsp:txXfrm>
    </dsp:sp>
    <dsp:sp modelId="{0D86DF4B-F470-4EF3-82C7-294A420C1309}">
      <dsp:nvSpPr>
        <dsp:cNvPr id="0" name=""/>
        <dsp:cNvSpPr/>
      </dsp:nvSpPr>
      <dsp:spPr>
        <a:xfrm rot="19800000">
          <a:off x="3905878" y="2010975"/>
          <a:ext cx="663533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914744" y="2132292"/>
        <a:ext cx="531187" cy="264692"/>
      </dsp:txXfrm>
    </dsp:sp>
    <dsp:sp modelId="{B4859382-BC3C-4736-A709-D081FECBAA2C}">
      <dsp:nvSpPr>
        <dsp:cNvPr id="0" name=""/>
        <dsp:cNvSpPr/>
      </dsp:nvSpPr>
      <dsp:spPr>
        <a:xfrm>
          <a:off x="4720060" y="1071848"/>
          <a:ext cx="1121949" cy="1114602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Paperless Billing</a:t>
          </a:r>
        </a:p>
      </dsp:txBody>
      <dsp:txXfrm>
        <a:off x="4884366" y="1235078"/>
        <a:ext cx="793337" cy="788142"/>
      </dsp:txXfrm>
    </dsp:sp>
    <dsp:sp modelId="{4DA1C751-54ED-48A8-A704-FD10A4C727F0}">
      <dsp:nvSpPr>
        <dsp:cNvPr id="0" name=""/>
        <dsp:cNvSpPr/>
      </dsp:nvSpPr>
      <dsp:spPr>
        <a:xfrm>
          <a:off x="4078702" y="2550758"/>
          <a:ext cx="716351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4078702" y="2638988"/>
        <a:ext cx="584005" cy="264692"/>
      </dsp:txXfrm>
    </dsp:sp>
    <dsp:sp modelId="{B97D8292-1EBB-478B-BE6C-98E82FB15ACE}">
      <dsp:nvSpPr>
        <dsp:cNvPr id="0" name=""/>
        <dsp:cNvSpPr/>
      </dsp:nvSpPr>
      <dsp:spPr>
        <a:xfrm>
          <a:off x="5132955" y="2317207"/>
          <a:ext cx="908255" cy="908255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Senior Citizen</a:t>
          </a:r>
        </a:p>
      </dsp:txBody>
      <dsp:txXfrm>
        <a:off x="5265966" y="2450218"/>
        <a:ext cx="642233" cy="642233"/>
      </dsp:txXfrm>
    </dsp:sp>
    <dsp:sp modelId="{6C241D11-D8F6-43D7-93DD-6EF4FBFFEDB9}">
      <dsp:nvSpPr>
        <dsp:cNvPr id="0" name=""/>
        <dsp:cNvSpPr/>
      </dsp:nvSpPr>
      <dsp:spPr>
        <a:xfrm rot="1800000">
          <a:off x="3911261" y="3098962"/>
          <a:ext cx="681937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920127" y="3154106"/>
        <a:ext cx="549591" cy="264692"/>
      </dsp:txXfrm>
    </dsp:sp>
    <dsp:sp modelId="{5CC9C516-E227-4DE6-B987-5CC805B6E50B}">
      <dsp:nvSpPr>
        <dsp:cNvPr id="0" name=""/>
        <dsp:cNvSpPr/>
      </dsp:nvSpPr>
      <dsp:spPr>
        <a:xfrm>
          <a:off x="4744284" y="3418539"/>
          <a:ext cx="1073503" cy="989962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Multiple Lines</a:t>
          </a:r>
        </a:p>
      </dsp:txBody>
      <dsp:txXfrm>
        <a:off x="4901495" y="3563516"/>
        <a:ext cx="759081" cy="700008"/>
      </dsp:txXfrm>
    </dsp:sp>
    <dsp:sp modelId="{A443C365-455A-4060-BAEC-1EB474E5A1C3}">
      <dsp:nvSpPr>
        <dsp:cNvPr id="0" name=""/>
        <dsp:cNvSpPr/>
      </dsp:nvSpPr>
      <dsp:spPr>
        <a:xfrm rot="3600000">
          <a:off x="3502166" y="3524906"/>
          <a:ext cx="725940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535253" y="3555829"/>
        <a:ext cx="593594" cy="264692"/>
      </dsp:txXfrm>
    </dsp:sp>
    <dsp:sp modelId="{BFC733BA-5930-430E-BC83-F5C4E38B925E}">
      <dsp:nvSpPr>
        <dsp:cNvPr id="0" name=""/>
        <dsp:cNvSpPr/>
      </dsp:nvSpPr>
      <dsp:spPr>
        <a:xfrm>
          <a:off x="3990770" y="4295530"/>
          <a:ext cx="908255" cy="908255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Online Backup</a:t>
          </a:r>
        </a:p>
      </dsp:txBody>
      <dsp:txXfrm>
        <a:off x="4123781" y="4428541"/>
        <a:ext cx="642233" cy="642233"/>
      </dsp:txXfrm>
    </dsp:sp>
    <dsp:sp modelId="{3B4378A6-4EC0-4C8B-ADA7-349120A819A7}">
      <dsp:nvSpPr>
        <dsp:cNvPr id="0" name=""/>
        <dsp:cNvSpPr/>
      </dsp:nvSpPr>
      <dsp:spPr>
        <a:xfrm rot="5400000">
          <a:off x="2938261" y="3672728"/>
          <a:ext cx="728902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004434" y="3694785"/>
        <a:ext cx="596556" cy="264692"/>
      </dsp:txXfrm>
    </dsp:sp>
    <dsp:sp modelId="{3D1A801B-4C3F-4C74-9AF0-E865B6A5C0F8}">
      <dsp:nvSpPr>
        <dsp:cNvPr id="0" name=""/>
        <dsp:cNvSpPr/>
      </dsp:nvSpPr>
      <dsp:spPr>
        <a:xfrm>
          <a:off x="2848584" y="4601578"/>
          <a:ext cx="908255" cy="908255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Online Security</a:t>
          </a:r>
        </a:p>
      </dsp:txBody>
      <dsp:txXfrm>
        <a:off x="2981595" y="4734589"/>
        <a:ext cx="642233" cy="642233"/>
      </dsp:txXfrm>
    </dsp:sp>
    <dsp:sp modelId="{1F010AB7-09CC-4A29-8C0F-564E18E9D252}">
      <dsp:nvSpPr>
        <dsp:cNvPr id="0" name=""/>
        <dsp:cNvSpPr/>
      </dsp:nvSpPr>
      <dsp:spPr>
        <a:xfrm rot="7200000">
          <a:off x="2377318" y="3524906"/>
          <a:ext cx="725940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 rot="10800000">
        <a:off x="2476578" y="3555829"/>
        <a:ext cx="593594" cy="264692"/>
      </dsp:txXfrm>
    </dsp:sp>
    <dsp:sp modelId="{AFC425D7-54C3-4976-BC0D-CA13B66DA5E7}">
      <dsp:nvSpPr>
        <dsp:cNvPr id="0" name=""/>
        <dsp:cNvSpPr/>
      </dsp:nvSpPr>
      <dsp:spPr>
        <a:xfrm>
          <a:off x="1706399" y="4295530"/>
          <a:ext cx="908255" cy="908255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Tech Support</a:t>
          </a:r>
        </a:p>
      </dsp:txBody>
      <dsp:txXfrm>
        <a:off x="1839410" y="4428541"/>
        <a:ext cx="642233" cy="642233"/>
      </dsp:txXfrm>
    </dsp:sp>
    <dsp:sp modelId="{970F6D32-B788-462C-876F-749F6C8E9905}">
      <dsp:nvSpPr>
        <dsp:cNvPr id="0" name=""/>
        <dsp:cNvSpPr/>
      </dsp:nvSpPr>
      <dsp:spPr>
        <a:xfrm rot="9000000">
          <a:off x="1963454" y="3116228"/>
          <a:ext cx="719672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 rot="10800000">
        <a:off x="2086934" y="3171372"/>
        <a:ext cx="587326" cy="264692"/>
      </dsp:txXfrm>
    </dsp:sp>
    <dsp:sp modelId="{7E769DD7-7885-4C25-943E-9FFE8BF71774}">
      <dsp:nvSpPr>
        <dsp:cNvPr id="0" name=""/>
        <dsp:cNvSpPr/>
      </dsp:nvSpPr>
      <dsp:spPr>
        <a:xfrm>
          <a:off x="870261" y="3459392"/>
          <a:ext cx="908255" cy="908255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Total Charges</a:t>
          </a:r>
        </a:p>
      </dsp:txBody>
      <dsp:txXfrm>
        <a:off x="1003272" y="3592403"/>
        <a:ext cx="642233" cy="642233"/>
      </dsp:txXfrm>
    </dsp:sp>
    <dsp:sp modelId="{0D2E2DFB-329A-4815-947C-7B769B843CE7}">
      <dsp:nvSpPr>
        <dsp:cNvPr id="0" name=""/>
        <dsp:cNvSpPr/>
      </dsp:nvSpPr>
      <dsp:spPr>
        <a:xfrm rot="10800000">
          <a:off x="1853279" y="2550758"/>
          <a:ext cx="686029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 rot="10800000">
        <a:off x="1985625" y="2638988"/>
        <a:ext cx="553683" cy="264692"/>
      </dsp:txXfrm>
    </dsp:sp>
    <dsp:sp modelId="{E090CCCF-FCF6-4B2E-AD99-11118E9957E1}">
      <dsp:nvSpPr>
        <dsp:cNvPr id="0" name=""/>
        <dsp:cNvSpPr/>
      </dsp:nvSpPr>
      <dsp:spPr>
        <a:xfrm>
          <a:off x="507002" y="2296848"/>
          <a:ext cx="1022677" cy="948972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Contract Type</a:t>
          </a:r>
        </a:p>
      </dsp:txBody>
      <dsp:txXfrm>
        <a:off x="656770" y="2435822"/>
        <a:ext cx="723141" cy="671024"/>
      </dsp:txXfrm>
    </dsp:sp>
    <dsp:sp modelId="{0AE2F22D-D414-4436-8E40-4874991ABC77}">
      <dsp:nvSpPr>
        <dsp:cNvPr id="0" name=""/>
        <dsp:cNvSpPr/>
      </dsp:nvSpPr>
      <dsp:spPr>
        <a:xfrm rot="12600000">
          <a:off x="1963454" y="1985288"/>
          <a:ext cx="719672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 rot="10800000">
        <a:off x="2086934" y="2106605"/>
        <a:ext cx="587326" cy="264692"/>
      </dsp:txXfrm>
    </dsp:sp>
    <dsp:sp modelId="{544AEB59-BC94-4A52-94B2-5E75C7084EDA}">
      <dsp:nvSpPr>
        <dsp:cNvPr id="0" name=""/>
        <dsp:cNvSpPr/>
      </dsp:nvSpPr>
      <dsp:spPr>
        <a:xfrm>
          <a:off x="870261" y="1175021"/>
          <a:ext cx="908255" cy="908255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Phone Services</a:t>
          </a:r>
        </a:p>
      </dsp:txBody>
      <dsp:txXfrm>
        <a:off x="1003272" y="1308032"/>
        <a:ext cx="642233" cy="642233"/>
      </dsp:txXfrm>
    </dsp:sp>
    <dsp:sp modelId="{F3795147-083C-40FC-9512-30FE5BF733CF}">
      <dsp:nvSpPr>
        <dsp:cNvPr id="0" name=""/>
        <dsp:cNvSpPr/>
      </dsp:nvSpPr>
      <dsp:spPr>
        <a:xfrm rot="14400000">
          <a:off x="2377318" y="1576611"/>
          <a:ext cx="725940" cy="44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/>
        </a:p>
      </dsp:txBody>
      <dsp:txXfrm rot="10800000">
        <a:off x="2476578" y="1722148"/>
        <a:ext cx="593594" cy="264692"/>
      </dsp:txXfrm>
    </dsp:sp>
    <dsp:sp modelId="{CABDEF33-D8A7-4948-A06A-137BBE479058}">
      <dsp:nvSpPr>
        <dsp:cNvPr id="0" name=""/>
        <dsp:cNvSpPr/>
      </dsp:nvSpPr>
      <dsp:spPr>
        <a:xfrm>
          <a:off x="1706399" y="338883"/>
          <a:ext cx="908255" cy="908255"/>
        </a:xfrm>
        <a:prstGeom prst="ellipse">
          <a:avLst/>
        </a:prstGeom>
        <a:solidFill>
          <a:srgbClr val="E8892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Gender</a:t>
          </a:r>
        </a:p>
      </dsp:txBody>
      <dsp:txXfrm>
        <a:off x="1839410" y="471894"/>
        <a:ext cx="642233" cy="642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B942-2EF1-4583-9566-F075881E9E01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3F82A-689B-4719-9504-9CE4A35C6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2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F82A-689B-4719-9504-9CE4A35C6BB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81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1200" dirty="0"/>
              <a:t>Younger customers are churning at an alarming rate</a:t>
            </a:r>
          </a:p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1200" dirty="0"/>
              <a:t>Not a significant difference in churn between Male and Female Customers</a:t>
            </a:r>
          </a:p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1200" dirty="0"/>
              <a:t>Customers with NO Partners and NO dependents are churning more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F82A-689B-4719-9504-9CE4A35C6BB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38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1200" dirty="0"/>
              <a:t>Younger customers are churning at an alarming rate</a:t>
            </a:r>
          </a:p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1200" dirty="0"/>
              <a:t>Not a significant difference in churn between Male and Female Customers</a:t>
            </a:r>
          </a:p>
          <a:p>
            <a:pPr marL="400050" indent="-342900">
              <a:buFont typeface="Wingdings" panose="05000000000000000000" pitchFamily="2" charset="2"/>
              <a:buChar char="§"/>
            </a:pPr>
            <a:r>
              <a:rPr lang="en-CA" sz="1200" dirty="0"/>
              <a:t>Customers with NO Partners and NO dependents are churning more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F82A-689B-4719-9504-9CE4A35C6BB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6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F82A-689B-4719-9504-9CE4A35C6BB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38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F82A-689B-4719-9504-9CE4A35C6BB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61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CFA-69C5-E035-4DB7-7A29927AB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9EC22-188E-7DED-0E79-AA7B9D815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7B63-3CCD-0350-6993-8E3CC9F4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5CED-E882-B696-317F-F1B9F224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69CE-EF22-43A3-D073-6AAFEC6A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5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D636-9F23-3532-17CB-C10A32ED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06661-5E65-42DE-5728-06EC9AE9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5AFF-7890-7F6E-11E4-C7DACCC5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0E9E-87F8-47F9-D9CC-1CE87C77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E8E0-3A6E-30A9-E259-7D98F78F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C2473-1EAB-374E-96EE-3629DD08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616B4-339F-F189-9A01-E8201128A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AC8C-C393-1AFF-BD75-9E207767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6725-3BA6-888E-2453-C6055F1E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B45C-D577-D065-8B78-E3097BC5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3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972-9B3F-A4C0-C4D6-1B0B536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4336-C365-E2C3-FB56-41AAEECE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4FAC-03C6-8F27-36FF-0743D050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B7F0-2630-362F-7C1B-5FD41A5E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2434-4C0F-348C-E43E-3007DA3F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8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A851-1D2F-0707-3B92-EF6D2D3B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D4F8-0BE1-E980-C4A1-521E577B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07F57-7A16-0F74-5298-84CB59ED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3994-1E17-9680-8F9E-0E979BA2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821D-8C60-9ECB-123C-9B4F3B6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94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AD84-A7AC-9391-7630-76CB3A10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EC46-522C-0F76-FF55-2A78F7758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647D-5C74-72F4-E3D2-8ABEFDAC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2940E-2B4E-0DF7-17C5-B2D41531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86502-F9E1-0B66-F2C9-61B5E246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140F6-B534-8EA9-C387-9E1327A5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E835-D1E0-6D5C-1115-E1A62E50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26D86-8F1F-6FC8-C09A-264E6783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2CFAF-E386-D248-999E-0B101FB4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4F42A-24F8-975E-AA34-52DCB84B3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F5A6D-D5B1-DDBB-B296-3832DE1D5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7862B-49DC-6F3D-7795-B0B8A861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B75FA-F8BF-9ABF-3BED-40AF9906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16E5-B711-0BAF-ADD1-7E45A67F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14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307E-9002-DC99-8898-5A71F56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24FF3-D9CB-0C72-BF0E-9DC07852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598FD-BD21-662D-429A-BF9C2AF1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3383-CDF6-9AB3-743E-2E6F497C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33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5E20A-A7C3-9714-B886-62A6AC3D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C54E4-CC88-3B5C-C10A-F653641F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7F1D7-88EA-8DA0-89DD-9D26D9EB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06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852F-66C3-1534-3DB9-BF1CB97D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BAE-F5DE-7A41-CFCD-5DA0F111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EE783-5067-B591-9E1E-0B629AE8F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FA41-74E0-12A3-4F6B-91CFC09E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09E7A-9269-1DB6-162D-E64C9881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63F0-EFF6-F609-678B-93D2147C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3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10FA-0024-5105-4E54-0AD04BFB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7984C-D525-C555-E4F4-4211E7E45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024B-DC45-B8B1-B6AD-A0A639F4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3932-501C-3C47-E40A-F99ADA67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F4F09-4949-9B79-F36D-B068E6D2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AD9A8-9D9D-8C70-1FC3-A358AC7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39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2A368-E340-317E-0EFE-7103331F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D6AD-C1D8-601C-6F10-5C887F03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6C54-9F13-A5EB-3EF6-2A3A10C18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2683-C915-40A6-A78D-CF5B2AE97580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2573-7316-5234-102C-C8946ABB0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54F1-A361-4B8F-C067-0264BE543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40C0-0B3D-4392-BE83-47B53FFBB4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0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file:///C:\Users\zarah\Desktop\Lighthouse%20Labs\Final%20Project\Churn%20Project%20Files\Sample%20Form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arafaraz9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7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21496F2E-DD22-22B0-A02C-2FE537A96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-885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A0811-BD9C-CC07-44FD-33ED7E75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93" y="2226875"/>
            <a:ext cx="11585817" cy="1539574"/>
          </a:xfrm>
        </p:spPr>
        <p:txBody>
          <a:bodyPr anchor="b">
            <a:noAutofit/>
          </a:bodyPr>
          <a:lstStyle/>
          <a:p>
            <a:pPr algn="l"/>
            <a:r>
              <a:rPr lang="en-CA" sz="5400" b="1" dirty="0">
                <a:solidFill>
                  <a:schemeClr val="bg2"/>
                </a:solidFill>
                <a:latin typeface="Arial Black" panose="020B0A04020102020204" pitchFamily="34" charset="0"/>
              </a:rPr>
              <a:t>Predicting Customer Churn</a:t>
            </a:r>
            <a:br>
              <a:rPr lang="en-CA" sz="5400" b="1" dirty="0"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en-CA" sz="1800" b="1" dirty="0">
                <a:solidFill>
                  <a:schemeClr val="bg2"/>
                </a:solidFill>
                <a:latin typeface="Arial Black" panose="020B0A04020102020204" pitchFamily="34" charset="0"/>
              </a:rPr>
              <a:t>Lighthouse Labs</a:t>
            </a:r>
            <a:endParaRPr lang="en-CA" sz="5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07F1F-0897-9B23-E4F1-B2E0AF07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33" y="111978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Zara Faraz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5F6A6D-DBB4-EDC1-4320-188C689E7461}"/>
              </a:ext>
            </a:extLst>
          </p:cNvPr>
          <p:cNvCxnSpPr/>
          <p:nvPr/>
        </p:nvCxnSpPr>
        <p:spPr>
          <a:xfrm>
            <a:off x="460268" y="3860118"/>
            <a:ext cx="1038979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79ED3-AAEB-5518-0DC0-59515FAB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81" y="160082"/>
            <a:ext cx="4784796" cy="1330840"/>
          </a:xfrm>
        </p:spPr>
        <p:txBody>
          <a:bodyPr>
            <a:normAutofit/>
          </a:bodyPr>
          <a:lstStyle/>
          <a:p>
            <a:r>
              <a:rPr lang="en-CA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E52A-C5AA-1D1C-5DA5-A365F16D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37" y="1229461"/>
            <a:ext cx="5608937" cy="512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Inter"/>
              </a:rPr>
              <a:t>S</a:t>
            </a:r>
            <a:r>
              <a:rPr lang="en-US" sz="1700" b="0" i="0" dirty="0">
                <a:effectLst/>
                <a:latin typeface="Inter"/>
              </a:rPr>
              <a:t>end an email after customers cancel to enquire why they cancelled directly in the email or direct them to a questionnaire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Inter"/>
              </a:rPr>
              <a:t>Service quality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Inter"/>
              </a:rPr>
              <a:t>Product fit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Different target audience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Pricing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Competitor offering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Promotion or renewal offers are not right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0% churn rate is impossible. The trick is to always keep the churn rate as low as possible.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69645-15F8-3145-5E76-CBB12B52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54" y="359807"/>
            <a:ext cx="4020643" cy="61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8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B0E2-338D-5520-1210-8D8D38C3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42" y="207110"/>
            <a:ext cx="5857171" cy="11200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Future Work/Challenges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7B1614-5E1F-A24E-C74A-BF50B264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28"/>
            <a:ext cx="4619621" cy="4642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More data points could have been collected in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Imbalance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Implement a webform that can capture inputs of customers and use it to display the predicted 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Link </a:t>
            </a:r>
            <a:r>
              <a:rPr lang="en-US" sz="1800" dirty="0">
                <a:hlinkClick r:id="rId2" action="ppaction://hlinkfile" tooltip="Prediction Form"/>
              </a:rPr>
              <a:t>Sample%20Form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Flexible model: Can be used to predict employee churn or any other predictions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6" descr="Shape, arrow&#10;&#10;Description automatically generated">
            <a:extLst>
              <a:ext uri="{FF2B5EF4-FFF2-40B4-BE49-F238E27FC236}">
                <a16:creationId xmlns:a16="http://schemas.microsoft.com/office/drawing/2014/main" id="{773975B1-8BD8-6474-867F-9CCF2E2C7D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3964"/>
          <a:stretch/>
        </p:blipFill>
        <p:spPr>
          <a:xfrm>
            <a:off x="5628167" y="10"/>
            <a:ext cx="656383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048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7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21496F2E-DD22-22B0-A02C-2FE537A96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-885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A0811-BD9C-CC07-44FD-33ED7E75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93" y="2226875"/>
            <a:ext cx="11585817" cy="1539574"/>
          </a:xfrm>
        </p:spPr>
        <p:txBody>
          <a:bodyPr anchor="b">
            <a:noAutofit/>
          </a:bodyPr>
          <a:lstStyle/>
          <a:p>
            <a:pPr algn="l"/>
            <a:r>
              <a:rPr lang="en-CA" sz="5400" b="1" dirty="0">
                <a:solidFill>
                  <a:schemeClr val="bg2"/>
                </a:solidFill>
                <a:latin typeface="Arial Black" panose="020B0A04020102020204" pitchFamily="34" charset="0"/>
              </a:rPr>
              <a:t>			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07F1F-0897-9B23-E4F1-B2E0AF07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765" y="4330975"/>
            <a:ext cx="3802935" cy="750259"/>
          </a:xfrm>
        </p:spPr>
        <p:txBody>
          <a:bodyPr anchor="ctr">
            <a:normAutofit/>
          </a:bodyPr>
          <a:lstStyle/>
          <a:p>
            <a:r>
              <a:rPr lang="en-CA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Zara Faraz</a:t>
            </a:r>
          </a:p>
          <a:p>
            <a:r>
              <a:rPr lang="en-CA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zarafaraz92@gmail.com</a:t>
            </a:r>
            <a:endParaRPr lang="en-CA" sz="1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5F6A6D-DBB4-EDC1-4320-188C689E7461}"/>
              </a:ext>
            </a:extLst>
          </p:cNvPr>
          <p:cNvCxnSpPr/>
          <p:nvPr/>
        </p:nvCxnSpPr>
        <p:spPr>
          <a:xfrm>
            <a:off x="460268" y="3860118"/>
            <a:ext cx="1038979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3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E513-877D-94DC-2EC0-FD99DF39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864" y="473300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5D44D291-6C33-1CA0-B1D3-F9FA41FBA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719195"/>
              </p:ext>
            </p:extLst>
          </p:nvPr>
        </p:nvGraphicFramePr>
        <p:xfrm>
          <a:off x="1115568" y="1110801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07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80" y="70083"/>
            <a:ext cx="7647373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  <a:endParaRPr lang="en-US"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2A6973-FF80-C1BB-8EAC-7653389D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047" y="2271731"/>
            <a:ext cx="8182003" cy="18033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i="1" u="sng" dirty="0"/>
              <a:t>Customer churn </a:t>
            </a:r>
            <a:r>
              <a:rPr lang="en-US" sz="1700" dirty="0"/>
              <a:t>is when your customers chooses to stop using your products or services.</a:t>
            </a: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Negative brand image</a:t>
            </a: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Acquisition cost </a:t>
            </a: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Company Growth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4" name="Content Placeholder 11" descr="Timeline&#10;&#10;Description automatically generated">
            <a:extLst>
              <a:ext uri="{FF2B5EF4-FFF2-40B4-BE49-F238E27FC236}">
                <a16:creationId xmlns:a16="http://schemas.microsoft.com/office/drawing/2014/main" id="{0262803E-EA88-636C-BB2F-29B97EA4E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09" y="2870342"/>
            <a:ext cx="6126361" cy="3523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79987-2774-6D60-B8AF-0C7F82E6E45C}"/>
              </a:ext>
            </a:extLst>
          </p:cNvPr>
          <p:cNvSpPr txBox="1"/>
          <p:nvPr/>
        </p:nvSpPr>
        <p:spPr>
          <a:xfrm>
            <a:off x="532047" y="1186714"/>
            <a:ext cx="10043188" cy="1098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i="1" u="sng" dirty="0"/>
              <a:t>Problem Statement</a:t>
            </a:r>
          </a:p>
          <a:p>
            <a:pPr>
              <a:lnSpc>
                <a:spcPct val="150000"/>
              </a:lnSpc>
            </a:pPr>
            <a:r>
              <a:rPr lang="en-CA" sz="1700" dirty="0"/>
              <a:t>The company has noticed an increase in the number of customers that have stropped using it’s services. Therefore we have undertaken this project to predict customers at risk of churn.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3B3C8-E975-BCF5-CA93-16826595C99E}"/>
              </a:ext>
            </a:extLst>
          </p:cNvPr>
          <p:cNvSpPr txBox="1"/>
          <p:nvPr/>
        </p:nvSpPr>
        <p:spPr>
          <a:xfrm>
            <a:off x="532047" y="3818307"/>
            <a:ext cx="4536515" cy="279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700" b="1" i="1" u="sng" dirty="0"/>
              <a:t>Importance of Study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Better marketing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Offer a suitable product mix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Revise pricing for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Reward loyal customers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Improve the overall customer experience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19763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80" y="268863"/>
            <a:ext cx="7647373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for Churn Prediction</a:t>
            </a:r>
            <a:endParaRPr lang="en-US" sz="3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CDC026-2624-C397-303E-F2B0E7C19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031471"/>
              </p:ext>
            </p:extLst>
          </p:nvPr>
        </p:nvGraphicFramePr>
        <p:xfrm>
          <a:off x="5054388" y="1761102"/>
          <a:ext cx="6388525" cy="367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0662F6EE-FF51-64A0-B3F3-9BB18766A000}"/>
              </a:ext>
            </a:extLst>
          </p:cNvPr>
          <p:cNvSpPr txBox="1">
            <a:spLocks/>
          </p:cNvSpPr>
          <p:nvPr/>
        </p:nvSpPr>
        <p:spPr>
          <a:xfrm>
            <a:off x="574590" y="1591751"/>
            <a:ext cx="4645110" cy="479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700" dirty="0"/>
              <a:t>Target Variable = Churn [Yes / No]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Importance of study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700" dirty="0"/>
              <a:t>Understand and Predict customers at risk of churn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700" dirty="0"/>
              <a:t>Identify significant features that can help understand churn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Industry = Telecommunication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700" dirty="0"/>
              <a:t>Company = Telco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Data Source = Kaggle</a:t>
            </a:r>
          </a:p>
        </p:txBody>
      </p:sp>
    </p:spTree>
    <p:extLst>
      <p:ext uri="{BB962C8B-B14F-4D97-AF65-F5344CB8AC3E}">
        <p14:creationId xmlns:p14="http://schemas.microsoft.com/office/powerpoint/2010/main" val="108637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571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07F458E-60B3-3CCE-8AA1-EF2BE7E8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84" y="1331502"/>
            <a:ext cx="8283265" cy="50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14697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097BA2-CC6F-CEFE-353F-1D99B89F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79" y="1035151"/>
            <a:ext cx="8330421" cy="57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D93C3B-C712-91C5-4BBC-21A370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04E18E-DE4A-29D3-D033-3E135A71B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62200"/>
              </p:ext>
            </p:extLst>
          </p:nvPr>
        </p:nvGraphicFramePr>
        <p:xfrm>
          <a:off x="654050" y="1384301"/>
          <a:ext cx="10814050" cy="4918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065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20E5A1-11B5-9682-5363-8918AD92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89" y="150317"/>
            <a:ext cx="4784796" cy="1330840"/>
          </a:xfrm>
        </p:spPr>
        <p:txBody>
          <a:bodyPr>
            <a:normAutofit/>
          </a:bodyPr>
          <a:lstStyle/>
          <a:p>
            <a:r>
              <a:rPr lang="en-CA" dirty="0"/>
              <a:t>Significant Features 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3B87087-CC58-4DE7-8956-B2D3AD3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509939"/>
            <a:ext cx="4957494" cy="1942436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8DF64E-9893-AE12-ED55-38B8F6FCA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237610"/>
              </p:ext>
            </p:extLst>
          </p:nvPr>
        </p:nvGraphicFramePr>
        <p:xfrm>
          <a:off x="193780" y="1186903"/>
          <a:ext cx="6548214" cy="552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133F2A7-FAF5-A64B-B0DC-3A9DC649F281}"/>
              </a:ext>
            </a:extLst>
          </p:cNvPr>
          <p:cNvSpPr txBox="1"/>
          <p:nvPr/>
        </p:nvSpPr>
        <p:spPr>
          <a:xfrm>
            <a:off x="6880610" y="2835254"/>
            <a:ext cx="495749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700" dirty="0"/>
              <a:t>There are around 20 features that we started to explore our dataset with.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7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700" dirty="0"/>
              <a:t>By executing a Regression Analysis we were able to highlight 12 significant features that cause a customer to churn.</a:t>
            </a:r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35106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8A057-5401-FBD8-DCF3-D6D09431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38" y="119439"/>
            <a:ext cx="6741994" cy="1330840"/>
          </a:xfrm>
        </p:spPr>
        <p:txBody>
          <a:bodyPr>
            <a:normAutofit/>
          </a:bodyPr>
          <a:lstStyle/>
          <a:p>
            <a:r>
              <a:rPr lang="en-CA" dirty="0"/>
              <a:t>Predicting Customer Churn</a:t>
            </a:r>
          </a:p>
        </p:txBody>
      </p:sp>
      <p:sp>
        <p:nvSpPr>
          <p:cNvPr id="39" name="Content Placeholder 29">
            <a:extLst>
              <a:ext uri="{FF2B5EF4-FFF2-40B4-BE49-F238E27FC236}">
                <a16:creationId xmlns:a16="http://schemas.microsoft.com/office/drawing/2014/main" id="{18B5482C-6CF7-1BE5-47AD-2A18115E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71" y="1169050"/>
            <a:ext cx="5615813" cy="56889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700" dirty="0"/>
              <a:t>Tested out multiple models to see which model can provide us with the best prediction results.</a:t>
            </a:r>
          </a:p>
          <a:p>
            <a:pPr lvl="1">
              <a:lnSpc>
                <a:spcPct val="100000"/>
              </a:lnSpc>
            </a:pPr>
            <a:r>
              <a:rPr lang="en-CA" sz="1700" dirty="0"/>
              <a:t>Logistic Regression can successfully predict customers that might Churn with a rate of </a:t>
            </a:r>
            <a:r>
              <a:rPr lang="en-CA" sz="1700" dirty="0">
                <a:highlight>
                  <a:srgbClr val="FFFF00"/>
                </a:highlight>
              </a:rPr>
              <a:t>78.72% (Highest Score) 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Created a Web Application for the model using Flask and deployed it to make predictions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700" dirty="0"/>
              <a:t>Loaded Test Case and the model predicted that the customer would churn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Test Case where model predicted that the customer will not churn and continue with the company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F327302-9EED-2F7E-DBE0-3F8BD79B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75" y="915585"/>
            <a:ext cx="5076687" cy="2653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8CD0A-757E-78BB-383F-F1B18D53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58" y="3870609"/>
            <a:ext cx="2336423" cy="984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CDCE6-27F7-BA17-567B-BE2F7CE38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76" y="5644324"/>
            <a:ext cx="2136588" cy="956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CB7513-2F04-F0DD-47F0-F3BEE749D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584" y="4015887"/>
            <a:ext cx="4632037" cy="9367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524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564</Words>
  <Application>Microsoft Office PowerPoint</Application>
  <PresentationFormat>Widescreen</PresentationFormat>
  <Paragraphs>113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Inter</vt:lpstr>
      <vt:lpstr>Wingdings</vt:lpstr>
      <vt:lpstr>Office Theme</vt:lpstr>
      <vt:lpstr>Predicting Customer Churn Lighthouse Labs</vt:lpstr>
      <vt:lpstr>Introduction</vt:lpstr>
      <vt:lpstr>Project Overview</vt:lpstr>
      <vt:lpstr>Use Case for Churn Prediction</vt:lpstr>
      <vt:lpstr>Exploratory Analysis</vt:lpstr>
      <vt:lpstr>Exploratory Analysis</vt:lpstr>
      <vt:lpstr>Exploratory Analysis</vt:lpstr>
      <vt:lpstr>Significant Features </vt:lpstr>
      <vt:lpstr>Predicting Customer Churn</vt:lpstr>
      <vt:lpstr>Measures</vt:lpstr>
      <vt:lpstr>Future Work/Challenges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zarah faraz</dc:creator>
  <cp:lastModifiedBy>zarah faraz</cp:lastModifiedBy>
  <cp:revision>35</cp:revision>
  <dcterms:created xsi:type="dcterms:W3CDTF">2023-03-29T15:20:49Z</dcterms:created>
  <dcterms:modified xsi:type="dcterms:W3CDTF">2023-03-30T20:06:30Z</dcterms:modified>
</cp:coreProperties>
</file>