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5" autoAdjust="0"/>
  </p:normalViewPr>
  <p:slideViewPr>
    <p:cSldViewPr snapToGrid="0">
      <p:cViewPr varScale="1">
        <p:scale>
          <a:sx n="101" d="100"/>
          <a:sy n="101" d="100"/>
        </p:scale>
        <p:origin x="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AA61E-B1E3-4856-AF9D-07C6CDA05B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B182F561-E4C9-4572-AFF8-8D6BFCFFBB32}">
      <dgm:prSet phldrT="[Text]" custT="1"/>
      <dgm:spPr/>
      <dgm:t>
        <a:bodyPr/>
        <a:lstStyle/>
        <a:p>
          <a:r>
            <a:rPr lang="en-CA" sz="1050" dirty="0"/>
            <a:t>Capture Data</a:t>
          </a:r>
        </a:p>
      </dgm:t>
    </dgm:pt>
    <dgm:pt modelId="{080750F2-0055-4007-9972-3062D3EF7480}" type="parTrans" cxnId="{8340D692-0133-440B-925F-B4C457B09C35}">
      <dgm:prSet/>
      <dgm:spPr/>
      <dgm:t>
        <a:bodyPr/>
        <a:lstStyle/>
        <a:p>
          <a:endParaRPr lang="en-CA" sz="2000"/>
        </a:p>
      </dgm:t>
    </dgm:pt>
    <dgm:pt modelId="{A59FF945-2133-4D34-9255-44DE90F7123C}" type="sibTrans" cxnId="{8340D692-0133-440B-925F-B4C457B09C35}">
      <dgm:prSet/>
      <dgm:spPr/>
      <dgm:t>
        <a:bodyPr/>
        <a:lstStyle/>
        <a:p>
          <a:endParaRPr lang="en-CA" sz="2000"/>
        </a:p>
      </dgm:t>
    </dgm:pt>
    <dgm:pt modelId="{E6B4D616-7F05-49D9-808A-69715F69670C}">
      <dgm:prSet phldrT="[Text]" custT="1"/>
      <dgm:spPr/>
      <dgm:t>
        <a:bodyPr/>
        <a:lstStyle/>
        <a:p>
          <a:r>
            <a:rPr lang="en-CA" sz="1050" dirty="0"/>
            <a:t>Understand Data</a:t>
          </a:r>
        </a:p>
      </dgm:t>
    </dgm:pt>
    <dgm:pt modelId="{F19CE8ED-581C-46C2-9D3C-E8B523870C6A}" type="parTrans" cxnId="{03B57A4A-77FC-4279-8945-8F3547A9B663}">
      <dgm:prSet/>
      <dgm:spPr/>
      <dgm:t>
        <a:bodyPr/>
        <a:lstStyle/>
        <a:p>
          <a:endParaRPr lang="en-CA" sz="2000"/>
        </a:p>
      </dgm:t>
    </dgm:pt>
    <dgm:pt modelId="{717BE344-42EE-4398-B130-9AF1F0A83B25}" type="sibTrans" cxnId="{03B57A4A-77FC-4279-8945-8F3547A9B663}">
      <dgm:prSet/>
      <dgm:spPr/>
      <dgm:t>
        <a:bodyPr/>
        <a:lstStyle/>
        <a:p>
          <a:endParaRPr lang="en-CA" sz="2000"/>
        </a:p>
      </dgm:t>
    </dgm:pt>
    <dgm:pt modelId="{5A1AA319-FE20-4E0A-A94E-D06DC3BD67C0}">
      <dgm:prSet phldrT="[Text]" custT="1"/>
      <dgm:spPr/>
      <dgm:t>
        <a:bodyPr/>
        <a:lstStyle/>
        <a:p>
          <a:r>
            <a:rPr lang="en-CA" sz="1050" dirty="0"/>
            <a:t>Create SQLite DB</a:t>
          </a:r>
        </a:p>
      </dgm:t>
    </dgm:pt>
    <dgm:pt modelId="{8ED1B7A5-1E3F-4526-A67A-93B574194D92}" type="parTrans" cxnId="{80F8A0EC-937E-4D19-8D33-EE39D5B936F8}">
      <dgm:prSet/>
      <dgm:spPr/>
      <dgm:t>
        <a:bodyPr/>
        <a:lstStyle/>
        <a:p>
          <a:endParaRPr lang="en-CA" sz="2000"/>
        </a:p>
      </dgm:t>
    </dgm:pt>
    <dgm:pt modelId="{38D2E410-AD87-40DE-BF0C-6A4D504663C7}" type="sibTrans" cxnId="{80F8A0EC-937E-4D19-8D33-EE39D5B936F8}">
      <dgm:prSet/>
      <dgm:spPr/>
      <dgm:t>
        <a:bodyPr/>
        <a:lstStyle/>
        <a:p>
          <a:endParaRPr lang="en-CA" sz="2000"/>
        </a:p>
      </dgm:t>
    </dgm:pt>
    <dgm:pt modelId="{F4A6FABF-CB6A-4999-954C-6C295270B9BF}">
      <dgm:prSet phldrT="[Text]" custT="1"/>
      <dgm:spPr/>
      <dgm:t>
        <a:bodyPr/>
        <a:lstStyle/>
        <a:p>
          <a:r>
            <a:rPr lang="en-CA" sz="1050" dirty="0"/>
            <a:t>Regression Model</a:t>
          </a:r>
        </a:p>
      </dgm:t>
    </dgm:pt>
    <dgm:pt modelId="{C4686235-34B6-4404-9A44-8613BB726A7A}" type="parTrans" cxnId="{97478F31-6BCD-487C-9B84-BB0151D51233}">
      <dgm:prSet/>
      <dgm:spPr/>
      <dgm:t>
        <a:bodyPr/>
        <a:lstStyle/>
        <a:p>
          <a:endParaRPr lang="en-CA" sz="2000"/>
        </a:p>
      </dgm:t>
    </dgm:pt>
    <dgm:pt modelId="{BBB3CA16-CB04-4B47-A740-5081812A562D}" type="sibTrans" cxnId="{97478F31-6BCD-487C-9B84-BB0151D51233}">
      <dgm:prSet/>
      <dgm:spPr/>
      <dgm:t>
        <a:bodyPr/>
        <a:lstStyle/>
        <a:p>
          <a:endParaRPr lang="en-CA" sz="2000"/>
        </a:p>
      </dgm:t>
    </dgm:pt>
    <dgm:pt modelId="{7B33DDF0-86C9-4130-AF2D-129D261E287D}">
      <dgm:prSet phldrT="[Text]" custT="1"/>
      <dgm:spPr/>
      <dgm:t>
        <a:bodyPr/>
        <a:lstStyle/>
        <a:p>
          <a:r>
            <a:rPr lang="en-CA" sz="1050" dirty="0" err="1"/>
            <a:t>CityBikes</a:t>
          </a:r>
          <a:endParaRPr lang="en-CA" sz="1050" dirty="0"/>
        </a:p>
      </dgm:t>
    </dgm:pt>
    <dgm:pt modelId="{26D2068A-09AC-4940-990D-50BBA864873B}" type="parTrans" cxnId="{CA848D02-371D-4776-A4CA-236F514A9A85}">
      <dgm:prSet/>
      <dgm:spPr/>
      <dgm:t>
        <a:bodyPr/>
        <a:lstStyle/>
        <a:p>
          <a:endParaRPr lang="en-CA"/>
        </a:p>
      </dgm:t>
    </dgm:pt>
    <dgm:pt modelId="{EF48E5E7-8466-4339-85F5-05AB55D97355}" type="sibTrans" cxnId="{CA848D02-371D-4776-A4CA-236F514A9A85}">
      <dgm:prSet/>
      <dgm:spPr/>
      <dgm:t>
        <a:bodyPr/>
        <a:lstStyle/>
        <a:p>
          <a:endParaRPr lang="en-CA"/>
        </a:p>
      </dgm:t>
    </dgm:pt>
    <dgm:pt modelId="{3CE4F47E-F43E-45BB-8DDD-A29B2FB0C2C0}">
      <dgm:prSet phldrT="[Text]" custT="1"/>
      <dgm:spPr/>
      <dgm:t>
        <a:bodyPr/>
        <a:lstStyle/>
        <a:p>
          <a:r>
            <a:rPr lang="en-CA" sz="1050" dirty="0"/>
            <a:t>Foursquare</a:t>
          </a:r>
        </a:p>
      </dgm:t>
    </dgm:pt>
    <dgm:pt modelId="{2F8C1FF7-D8CF-4E41-993C-5321D91345D1}" type="parTrans" cxnId="{43517D9A-2A36-493A-9A7B-38B4A568D903}">
      <dgm:prSet/>
      <dgm:spPr/>
      <dgm:t>
        <a:bodyPr/>
        <a:lstStyle/>
        <a:p>
          <a:endParaRPr lang="en-CA"/>
        </a:p>
      </dgm:t>
    </dgm:pt>
    <dgm:pt modelId="{69DBE883-0E15-49B6-ABD9-CA27608AC323}" type="sibTrans" cxnId="{43517D9A-2A36-493A-9A7B-38B4A568D903}">
      <dgm:prSet/>
      <dgm:spPr/>
      <dgm:t>
        <a:bodyPr/>
        <a:lstStyle/>
        <a:p>
          <a:endParaRPr lang="en-CA"/>
        </a:p>
      </dgm:t>
    </dgm:pt>
    <dgm:pt modelId="{6450E1E4-36BC-4D5F-9F13-DEDCAA77637C}">
      <dgm:prSet phldrT="[Text]" custT="1"/>
      <dgm:spPr/>
      <dgm:t>
        <a:bodyPr/>
        <a:lstStyle/>
        <a:p>
          <a:r>
            <a:rPr lang="en-CA" sz="1050" dirty="0"/>
            <a:t>Yelp</a:t>
          </a:r>
        </a:p>
      </dgm:t>
    </dgm:pt>
    <dgm:pt modelId="{D4B281F6-2449-4D22-A847-0E1E85F50DBC}" type="parTrans" cxnId="{353D5AD3-D863-426A-A996-C60EE436D836}">
      <dgm:prSet/>
      <dgm:spPr/>
      <dgm:t>
        <a:bodyPr/>
        <a:lstStyle/>
        <a:p>
          <a:endParaRPr lang="en-CA"/>
        </a:p>
      </dgm:t>
    </dgm:pt>
    <dgm:pt modelId="{0BB3D891-8017-4FC2-AB5B-85AC9BC1B94B}" type="sibTrans" cxnId="{353D5AD3-D863-426A-A996-C60EE436D836}">
      <dgm:prSet/>
      <dgm:spPr/>
      <dgm:t>
        <a:bodyPr/>
        <a:lstStyle/>
        <a:p>
          <a:endParaRPr lang="en-CA"/>
        </a:p>
      </dgm:t>
    </dgm:pt>
    <dgm:pt modelId="{1290BAFB-9739-4D23-9620-0CBBB3FB8389}">
      <dgm:prSet phldrT="[Text]" custT="1"/>
      <dgm:spPr/>
      <dgm:t>
        <a:bodyPr/>
        <a:lstStyle/>
        <a:p>
          <a:r>
            <a:rPr lang="en-CA" sz="1050" dirty="0"/>
            <a:t>Data join</a:t>
          </a:r>
        </a:p>
      </dgm:t>
    </dgm:pt>
    <dgm:pt modelId="{D414E26B-63EE-4B4A-AE55-245451178ABC}" type="parTrans" cxnId="{1DB59844-699F-461C-B80F-78332EB65EBA}">
      <dgm:prSet/>
      <dgm:spPr/>
      <dgm:t>
        <a:bodyPr/>
        <a:lstStyle/>
        <a:p>
          <a:endParaRPr lang="en-CA"/>
        </a:p>
      </dgm:t>
    </dgm:pt>
    <dgm:pt modelId="{AE59993A-49C2-4142-B9E7-0A0AC3B2A7DA}" type="sibTrans" cxnId="{1DB59844-699F-461C-B80F-78332EB65EBA}">
      <dgm:prSet/>
      <dgm:spPr/>
      <dgm:t>
        <a:bodyPr/>
        <a:lstStyle/>
        <a:p>
          <a:endParaRPr lang="en-CA"/>
        </a:p>
      </dgm:t>
    </dgm:pt>
    <dgm:pt modelId="{0FAE369E-9C66-47FF-90EE-63D09EC03CCE}">
      <dgm:prSet phldrT="[Text]" custT="1"/>
      <dgm:spPr/>
      <dgm:t>
        <a:bodyPr/>
        <a:lstStyle/>
        <a:p>
          <a:r>
            <a:rPr lang="en-CA" sz="1050" dirty="0"/>
            <a:t>Visualization</a:t>
          </a:r>
        </a:p>
      </dgm:t>
    </dgm:pt>
    <dgm:pt modelId="{19AE26E5-D993-43A4-A046-12366F140F81}" type="parTrans" cxnId="{51C84CED-B95D-47B4-97F5-B22E9F906B58}">
      <dgm:prSet/>
      <dgm:spPr/>
      <dgm:t>
        <a:bodyPr/>
        <a:lstStyle/>
        <a:p>
          <a:endParaRPr lang="en-CA"/>
        </a:p>
      </dgm:t>
    </dgm:pt>
    <dgm:pt modelId="{A39FA30E-C023-4092-8CAF-2BC23217D020}" type="sibTrans" cxnId="{51C84CED-B95D-47B4-97F5-B22E9F906B58}">
      <dgm:prSet/>
      <dgm:spPr/>
      <dgm:t>
        <a:bodyPr/>
        <a:lstStyle/>
        <a:p>
          <a:endParaRPr lang="en-CA"/>
        </a:p>
      </dgm:t>
    </dgm:pt>
    <dgm:pt modelId="{D78B7C30-C4FC-4CFC-AB8B-72AF8104E2B3}">
      <dgm:prSet phldrT="[Text]" custT="1"/>
      <dgm:spPr/>
      <dgm:t>
        <a:bodyPr/>
        <a:lstStyle/>
        <a:p>
          <a:r>
            <a:rPr lang="en-CA" sz="1050" dirty="0"/>
            <a:t>Results</a:t>
          </a:r>
        </a:p>
      </dgm:t>
    </dgm:pt>
    <dgm:pt modelId="{160CC6CC-05AF-49F2-8898-AED5A8B51D3C}" type="parTrans" cxnId="{81670E86-93B2-46AC-8DFF-0E5607C80A28}">
      <dgm:prSet/>
      <dgm:spPr/>
      <dgm:t>
        <a:bodyPr/>
        <a:lstStyle/>
        <a:p>
          <a:endParaRPr lang="en-CA"/>
        </a:p>
      </dgm:t>
    </dgm:pt>
    <dgm:pt modelId="{C3ECC0B5-477A-4CAD-AC40-0AC40B840E9C}" type="sibTrans" cxnId="{81670E86-93B2-46AC-8DFF-0E5607C80A28}">
      <dgm:prSet/>
      <dgm:spPr/>
      <dgm:t>
        <a:bodyPr/>
        <a:lstStyle/>
        <a:p>
          <a:endParaRPr lang="en-CA"/>
        </a:p>
      </dgm:t>
    </dgm:pt>
    <dgm:pt modelId="{A4662F53-8C0D-4BD5-A272-A01E975C79B3}" type="pres">
      <dgm:prSet presAssocID="{99FAA61E-B1E3-4856-AF9D-07C6CDA05B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46A340-2C0A-4C80-9456-EE5C061AE35B}" type="pres">
      <dgm:prSet presAssocID="{B182F561-E4C9-4572-AFF8-8D6BFCFFBB32}" presName="root" presStyleCnt="0"/>
      <dgm:spPr/>
    </dgm:pt>
    <dgm:pt modelId="{ED05E960-0646-4206-996E-874AB34220D9}" type="pres">
      <dgm:prSet presAssocID="{B182F561-E4C9-4572-AFF8-8D6BFCFFBB32}" presName="rootComposite" presStyleCnt="0"/>
      <dgm:spPr/>
    </dgm:pt>
    <dgm:pt modelId="{2CCB70A7-22A9-41DB-9978-0AFE75AEDB95}" type="pres">
      <dgm:prSet presAssocID="{B182F561-E4C9-4572-AFF8-8D6BFCFFBB32}" presName="rootText" presStyleLbl="node1" presStyleIdx="0" presStyleCnt="4"/>
      <dgm:spPr/>
    </dgm:pt>
    <dgm:pt modelId="{6513BCF1-B413-4009-A62E-508725AED841}" type="pres">
      <dgm:prSet presAssocID="{B182F561-E4C9-4572-AFF8-8D6BFCFFBB32}" presName="rootConnector" presStyleLbl="node1" presStyleIdx="0" presStyleCnt="4"/>
      <dgm:spPr/>
    </dgm:pt>
    <dgm:pt modelId="{04CCAB2F-4273-4217-ACB5-F215BD42B5EE}" type="pres">
      <dgm:prSet presAssocID="{B182F561-E4C9-4572-AFF8-8D6BFCFFBB32}" presName="childShape" presStyleCnt="0"/>
      <dgm:spPr/>
    </dgm:pt>
    <dgm:pt modelId="{9E0CAFFF-26E1-4783-A65E-7DD11FD14437}" type="pres">
      <dgm:prSet presAssocID="{26D2068A-09AC-4940-990D-50BBA864873B}" presName="Name13" presStyleLbl="parChTrans1D2" presStyleIdx="0" presStyleCnt="6"/>
      <dgm:spPr/>
    </dgm:pt>
    <dgm:pt modelId="{56D4A9C8-A85A-4990-AFE6-B7B032020B6E}" type="pres">
      <dgm:prSet presAssocID="{7B33DDF0-86C9-4130-AF2D-129D261E287D}" presName="childText" presStyleLbl="bgAcc1" presStyleIdx="0" presStyleCnt="6">
        <dgm:presLayoutVars>
          <dgm:bulletEnabled val="1"/>
        </dgm:presLayoutVars>
      </dgm:prSet>
      <dgm:spPr/>
    </dgm:pt>
    <dgm:pt modelId="{35DDDE78-2371-4AC4-81B4-E281FF879C8D}" type="pres">
      <dgm:prSet presAssocID="{2F8C1FF7-D8CF-4E41-993C-5321D91345D1}" presName="Name13" presStyleLbl="parChTrans1D2" presStyleIdx="1" presStyleCnt="6"/>
      <dgm:spPr/>
    </dgm:pt>
    <dgm:pt modelId="{C083FF1B-9356-46F0-BBC9-307E612DB4E4}" type="pres">
      <dgm:prSet presAssocID="{3CE4F47E-F43E-45BB-8DDD-A29B2FB0C2C0}" presName="childText" presStyleLbl="bgAcc1" presStyleIdx="1" presStyleCnt="6">
        <dgm:presLayoutVars>
          <dgm:bulletEnabled val="1"/>
        </dgm:presLayoutVars>
      </dgm:prSet>
      <dgm:spPr/>
    </dgm:pt>
    <dgm:pt modelId="{8284CB8C-AAFC-47E3-9816-4F86DC1AB8BD}" type="pres">
      <dgm:prSet presAssocID="{D4B281F6-2449-4D22-A847-0E1E85F50DBC}" presName="Name13" presStyleLbl="parChTrans1D2" presStyleIdx="2" presStyleCnt="6"/>
      <dgm:spPr/>
    </dgm:pt>
    <dgm:pt modelId="{8EE0FEDA-8839-4FD3-858A-902A13B505E9}" type="pres">
      <dgm:prSet presAssocID="{6450E1E4-36BC-4D5F-9F13-DEDCAA77637C}" presName="childText" presStyleLbl="bgAcc1" presStyleIdx="2" presStyleCnt="6">
        <dgm:presLayoutVars>
          <dgm:bulletEnabled val="1"/>
        </dgm:presLayoutVars>
      </dgm:prSet>
      <dgm:spPr/>
    </dgm:pt>
    <dgm:pt modelId="{AF8C58C2-C905-4C16-B4A8-403F03B5B293}" type="pres">
      <dgm:prSet presAssocID="{E6B4D616-7F05-49D9-808A-69715F69670C}" presName="root" presStyleCnt="0"/>
      <dgm:spPr/>
    </dgm:pt>
    <dgm:pt modelId="{8966AC3F-5F25-4C3E-8DBD-45A091863726}" type="pres">
      <dgm:prSet presAssocID="{E6B4D616-7F05-49D9-808A-69715F69670C}" presName="rootComposite" presStyleCnt="0"/>
      <dgm:spPr/>
    </dgm:pt>
    <dgm:pt modelId="{1BBA2E62-183F-4284-A8FF-A5303168BC00}" type="pres">
      <dgm:prSet presAssocID="{E6B4D616-7F05-49D9-808A-69715F69670C}" presName="rootText" presStyleLbl="node1" presStyleIdx="1" presStyleCnt="4"/>
      <dgm:spPr/>
    </dgm:pt>
    <dgm:pt modelId="{B2078B14-8F64-4CF4-8CD4-01C44E1A6A7F}" type="pres">
      <dgm:prSet presAssocID="{E6B4D616-7F05-49D9-808A-69715F69670C}" presName="rootConnector" presStyleLbl="node1" presStyleIdx="1" presStyleCnt="4"/>
      <dgm:spPr/>
    </dgm:pt>
    <dgm:pt modelId="{2F1A9C2F-AAAD-4A88-8491-33E2CA8C0011}" type="pres">
      <dgm:prSet presAssocID="{E6B4D616-7F05-49D9-808A-69715F69670C}" presName="childShape" presStyleCnt="0"/>
      <dgm:spPr/>
    </dgm:pt>
    <dgm:pt modelId="{1CBF28F0-9926-42D7-A98B-EC98F66A1D3D}" type="pres">
      <dgm:prSet presAssocID="{D414E26B-63EE-4B4A-AE55-245451178ABC}" presName="Name13" presStyleLbl="parChTrans1D2" presStyleIdx="3" presStyleCnt="6"/>
      <dgm:spPr/>
    </dgm:pt>
    <dgm:pt modelId="{F04B2FE4-D933-46C6-86F0-AED29D02805D}" type="pres">
      <dgm:prSet presAssocID="{1290BAFB-9739-4D23-9620-0CBBB3FB8389}" presName="childText" presStyleLbl="bgAcc1" presStyleIdx="3" presStyleCnt="6">
        <dgm:presLayoutVars>
          <dgm:bulletEnabled val="1"/>
        </dgm:presLayoutVars>
      </dgm:prSet>
      <dgm:spPr/>
    </dgm:pt>
    <dgm:pt modelId="{7BA1C7A5-FF2D-4A8F-A396-3F28371546BA}" type="pres">
      <dgm:prSet presAssocID="{19AE26E5-D993-43A4-A046-12366F140F81}" presName="Name13" presStyleLbl="parChTrans1D2" presStyleIdx="4" presStyleCnt="6"/>
      <dgm:spPr/>
    </dgm:pt>
    <dgm:pt modelId="{08796CC7-731D-40E3-AF08-24F3002FEA42}" type="pres">
      <dgm:prSet presAssocID="{0FAE369E-9C66-47FF-90EE-63D09EC03CCE}" presName="childText" presStyleLbl="bgAcc1" presStyleIdx="4" presStyleCnt="6">
        <dgm:presLayoutVars>
          <dgm:bulletEnabled val="1"/>
        </dgm:presLayoutVars>
      </dgm:prSet>
      <dgm:spPr/>
    </dgm:pt>
    <dgm:pt modelId="{CB32371C-5C09-4203-885F-A1A742DC5CCF}" type="pres">
      <dgm:prSet presAssocID="{5A1AA319-FE20-4E0A-A94E-D06DC3BD67C0}" presName="root" presStyleCnt="0"/>
      <dgm:spPr/>
    </dgm:pt>
    <dgm:pt modelId="{BA850C01-D1A1-4F35-9F41-3E19D597CD88}" type="pres">
      <dgm:prSet presAssocID="{5A1AA319-FE20-4E0A-A94E-D06DC3BD67C0}" presName="rootComposite" presStyleCnt="0"/>
      <dgm:spPr/>
    </dgm:pt>
    <dgm:pt modelId="{D12DE185-A568-40AE-A976-3D8A92D40989}" type="pres">
      <dgm:prSet presAssocID="{5A1AA319-FE20-4E0A-A94E-D06DC3BD67C0}" presName="rootText" presStyleLbl="node1" presStyleIdx="2" presStyleCnt="4"/>
      <dgm:spPr/>
    </dgm:pt>
    <dgm:pt modelId="{3D5AB90D-4E13-40BA-88D2-79AA4632A601}" type="pres">
      <dgm:prSet presAssocID="{5A1AA319-FE20-4E0A-A94E-D06DC3BD67C0}" presName="rootConnector" presStyleLbl="node1" presStyleIdx="2" presStyleCnt="4"/>
      <dgm:spPr/>
    </dgm:pt>
    <dgm:pt modelId="{C09EC4A9-DBC0-4E85-B9C9-2CD257AEB439}" type="pres">
      <dgm:prSet presAssocID="{5A1AA319-FE20-4E0A-A94E-D06DC3BD67C0}" presName="childShape" presStyleCnt="0"/>
      <dgm:spPr/>
    </dgm:pt>
    <dgm:pt modelId="{B58C503A-4450-43A1-A3E2-D039DFEBB6C4}" type="pres">
      <dgm:prSet presAssocID="{F4A6FABF-CB6A-4999-954C-6C295270B9BF}" presName="root" presStyleCnt="0"/>
      <dgm:spPr/>
    </dgm:pt>
    <dgm:pt modelId="{BE0D79E1-E47D-440B-BDA9-C46BD66E4846}" type="pres">
      <dgm:prSet presAssocID="{F4A6FABF-CB6A-4999-954C-6C295270B9BF}" presName="rootComposite" presStyleCnt="0"/>
      <dgm:spPr/>
    </dgm:pt>
    <dgm:pt modelId="{6E5311FC-78CB-472D-BC1B-00E76CE7E246}" type="pres">
      <dgm:prSet presAssocID="{F4A6FABF-CB6A-4999-954C-6C295270B9BF}" presName="rootText" presStyleLbl="node1" presStyleIdx="3" presStyleCnt="4"/>
      <dgm:spPr/>
    </dgm:pt>
    <dgm:pt modelId="{FC8FD13B-755F-4F3F-A3B3-E55E573918AE}" type="pres">
      <dgm:prSet presAssocID="{F4A6FABF-CB6A-4999-954C-6C295270B9BF}" presName="rootConnector" presStyleLbl="node1" presStyleIdx="3" presStyleCnt="4"/>
      <dgm:spPr/>
    </dgm:pt>
    <dgm:pt modelId="{65B95E18-8A71-43F3-AAA9-BAC0DF5B2177}" type="pres">
      <dgm:prSet presAssocID="{F4A6FABF-CB6A-4999-954C-6C295270B9BF}" presName="childShape" presStyleCnt="0"/>
      <dgm:spPr/>
    </dgm:pt>
    <dgm:pt modelId="{340B886D-24E4-41FA-9952-34718CB94904}" type="pres">
      <dgm:prSet presAssocID="{160CC6CC-05AF-49F2-8898-AED5A8B51D3C}" presName="Name13" presStyleLbl="parChTrans1D2" presStyleIdx="5" presStyleCnt="6"/>
      <dgm:spPr/>
    </dgm:pt>
    <dgm:pt modelId="{4EA2EA73-3B3B-4F83-A9AF-13836C7E67A6}" type="pres">
      <dgm:prSet presAssocID="{D78B7C30-C4FC-4CFC-AB8B-72AF8104E2B3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CA848D02-371D-4776-A4CA-236F514A9A85}" srcId="{B182F561-E4C9-4572-AFF8-8D6BFCFFBB32}" destId="{7B33DDF0-86C9-4130-AF2D-129D261E287D}" srcOrd="0" destOrd="0" parTransId="{26D2068A-09AC-4940-990D-50BBA864873B}" sibTransId="{EF48E5E7-8466-4339-85F5-05AB55D97355}"/>
    <dgm:cxn modelId="{D77C5F05-B933-4965-A5F7-141DE19EAD11}" type="presOf" srcId="{2F8C1FF7-D8CF-4E41-993C-5321D91345D1}" destId="{35DDDE78-2371-4AC4-81B4-E281FF879C8D}" srcOrd="0" destOrd="0" presId="urn:microsoft.com/office/officeart/2005/8/layout/hierarchy3"/>
    <dgm:cxn modelId="{4348DB07-067D-4F00-955C-96D14B01FB25}" type="presOf" srcId="{7B33DDF0-86C9-4130-AF2D-129D261E287D}" destId="{56D4A9C8-A85A-4990-AFE6-B7B032020B6E}" srcOrd="0" destOrd="0" presId="urn:microsoft.com/office/officeart/2005/8/layout/hierarchy3"/>
    <dgm:cxn modelId="{B4242013-96BE-47F9-AC1D-F5A40AA6A2B6}" type="presOf" srcId="{E6B4D616-7F05-49D9-808A-69715F69670C}" destId="{1BBA2E62-183F-4284-A8FF-A5303168BC00}" srcOrd="0" destOrd="0" presId="urn:microsoft.com/office/officeart/2005/8/layout/hierarchy3"/>
    <dgm:cxn modelId="{9688B715-12B0-4F05-ADD9-68A33032F25D}" type="presOf" srcId="{D4B281F6-2449-4D22-A847-0E1E85F50DBC}" destId="{8284CB8C-AAFC-47E3-9816-4F86DC1AB8BD}" srcOrd="0" destOrd="0" presId="urn:microsoft.com/office/officeart/2005/8/layout/hierarchy3"/>
    <dgm:cxn modelId="{58042417-B704-40BE-A392-3EDECC13E595}" type="presOf" srcId="{5A1AA319-FE20-4E0A-A94E-D06DC3BD67C0}" destId="{3D5AB90D-4E13-40BA-88D2-79AA4632A601}" srcOrd="1" destOrd="0" presId="urn:microsoft.com/office/officeart/2005/8/layout/hierarchy3"/>
    <dgm:cxn modelId="{FD4A9417-BFF9-4183-9751-91FB5403299E}" type="presOf" srcId="{160CC6CC-05AF-49F2-8898-AED5A8B51D3C}" destId="{340B886D-24E4-41FA-9952-34718CB94904}" srcOrd="0" destOrd="0" presId="urn:microsoft.com/office/officeart/2005/8/layout/hierarchy3"/>
    <dgm:cxn modelId="{97478F31-6BCD-487C-9B84-BB0151D51233}" srcId="{99FAA61E-B1E3-4856-AF9D-07C6CDA05B3A}" destId="{F4A6FABF-CB6A-4999-954C-6C295270B9BF}" srcOrd="3" destOrd="0" parTransId="{C4686235-34B6-4404-9A44-8613BB726A7A}" sibTransId="{BBB3CA16-CB04-4B47-A740-5081812A562D}"/>
    <dgm:cxn modelId="{3726CD31-C1CF-4357-AA9A-ADF88C617E55}" type="presOf" srcId="{F4A6FABF-CB6A-4999-954C-6C295270B9BF}" destId="{6E5311FC-78CB-472D-BC1B-00E76CE7E246}" srcOrd="0" destOrd="0" presId="urn:microsoft.com/office/officeart/2005/8/layout/hierarchy3"/>
    <dgm:cxn modelId="{7B63D137-5F88-470C-861A-88ECBA3C0419}" type="presOf" srcId="{19AE26E5-D993-43A4-A046-12366F140F81}" destId="{7BA1C7A5-FF2D-4A8F-A396-3F28371546BA}" srcOrd="0" destOrd="0" presId="urn:microsoft.com/office/officeart/2005/8/layout/hierarchy3"/>
    <dgm:cxn modelId="{1DB59844-699F-461C-B80F-78332EB65EBA}" srcId="{E6B4D616-7F05-49D9-808A-69715F69670C}" destId="{1290BAFB-9739-4D23-9620-0CBBB3FB8389}" srcOrd="0" destOrd="0" parTransId="{D414E26B-63EE-4B4A-AE55-245451178ABC}" sibTransId="{AE59993A-49C2-4142-B9E7-0A0AC3B2A7DA}"/>
    <dgm:cxn modelId="{99900746-94C7-44E4-8B51-81DF44ABE0B2}" type="presOf" srcId="{F4A6FABF-CB6A-4999-954C-6C295270B9BF}" destId="{FC8FD13B-755F-4F3F-A3B3-E55E573918AE}" srcOrd="1" destOrd="0" presId="urn:microsoft.com/office/officeart/2005/8/layout/hierarchy3"/>
    <dgm:cxn modelId="{03B57A4A-77FC-4279-8945-8F3547A9B663}" srcId="{99FAA61E-B1E3-4856-AF9D-07C6CDA05B3A}" destId="{E6B4D616-7F05-49D9-808A-69715F69670C}" srcOrd="1" destOrd="0" parTransId="{F19CE8ED-581C-46C2-9D3C-E8B523870C6A}" sibTransId="{717BE344-42EE-4398-B130-9AF1F0A83B25}"/>
    <dgm:cxn modelId="{F002B56C-D976-4EFD-9DA0-2D0B519A1C69}" type="presOf" srcId="{3CE4F47E-F43E-45BB-8DDD-A29B2FB0C2C0}" destId="{C083FF1B-9356-46F0-BBC9-307E612DB4E4}" srcOrd="0" destOrd="0" presId="urn:microsoft.com/office/officeart/2005/8/layout/hierarchy3"/>
    <dgm:cxn modelId="{177D246F-EA3F-447F-9D35-E7A3AC287C3A}" type="presOf" srcId="{0FAE369E-9C66-47FF-90EE-63D09EC03CCE}" destId="{08796CC7-731D-40E3-AF08-24F3002FEA42}" srcOrd="0" destOrd="0" presId="urn:microsoft.com/office/officeart/2005/8/layout/hierarchy3"/>
    <dgm:cxn modelId="{302C2873-03B8-484B-ACC4-4C7F0A3CDBE1}" type="presOf" srcId="{B182F561-E4C9-4572-AFF8-8D6BFCFFBB32}" destId="{6513BCF1-B413-4009-A62E-508725AED841}" srcOrd="1" destOrd="0" presId="urn:microsoft.com/office/officeart/2005/8/layout/hierarchy3"/>
    <dgm:cxn modelId="{DE783355-F0C8-4AAD-BFC0-BCB2D78A5CD2}" type="presOf" srcId="{26D2068A-09AC-4940-990D-50BBA864873B}" destId="{9E0CAFFF-26E1-4783-A65E-7DD11FD14437}" srcOrd="0" destOrd="0" presId="urn:microsoft.com/office/officeart/2005/8/layout/hierarchy3"/>
    <dgm:cxn modelId="{6A627D5A-9B4D-480A-BB68-40954988BFAF}" type="presOf" srcId="{5A1AA319-FE20-4E0A-A94E-D06DC3BD67C0}" destId="{D12DE185-A568-40AE-A976-3D8A92D40989}" srcOrd="0" destOrd="0" presId="urn:microsoft.com/office/officeart/2005/8/layout/hierarchy3"/>
    <dgm:cxn modelId="{81670E86-93B2-46AC-8DFF-0E5607C80A28}" srcId="{F4A6FABF-CB6A-4999-954C-6C295270B9BF}" destId="{D78B7C30-C4FC-4CFC-AB8B-72AF8104E2B3}" srcOrd="0" destOrd="0" parTransId="{160CC6CC-05AF-49F2-8898-AED5A8B51D3C}" sibTransId="{C3ECC0B5-477A-4CAD-AC40-0AC40B840E9C}"/>
    <dgm:cxn modelId="{80014A91-B865-41ED-AC5A-D9945DA632D5}" type="presOf" srcId="{D78B7C30-C4FC-4CFC-AB8B-72AF8104E2B3}" destId="{4EA2EA73-3B3B-4F83-A9AF-13836C7E67A6}" srcOrd="0" destOrd="0" presId="urn:microsoft.com/office/officeart/2005/8/layout/hierarchy3"/>
    <dgm:cxn modelId="{8340D692-0133-440B-925F-B4C457B09C35}" srcId="{99FAA61E-B1E3-4856-AF9D-07C6CDA05B3A}" destId="{B182F561-E4C9-4572-AFF8-8D6BFCFFBB32}" srcOrd="0" destOrd="0" parTransId="{080750F2-0055-4007-9972-3062D3EF7480}" sibTransId="{A59FF945-2133-4D34-9255-44DE90F7123C}"/>
    <dgm:cxn modelId="{B7AA2093-FCFB-4012-96B5-8B5F5BC2444A}" type="presOf" srcId="{D414E26B-63EE-4B4A-AE55-245451178ABC}" destId="{1CBF28F0-9926-42D7-A98B-EC98F66A1D3D}" srcOrd="0" destOrd="0" presId="urn:microsoft.com/office/officeart/2005/8/layout/hierarchy3"/>
    <dgm:cxn modelId="{48983198-2ABD-448A-BE02-7B88D672E7C1}" type="presOf" srcId="{99FAA61E-B1E3-4856-AF9D-07C6CDA05B3A}" destId="{A4662F53-8C0D-4BD5-A272-A01E975C79B3}" srcOrd="0" destOrd="0" presId="urn:microsoft.com/office/officeart/2005/8/layout/hierarchy3"/>
    <dgm:cxn modelId="{43517D9A-2A36-493A-9A7B-38B4A568D903}" srcId="{B182F561-E4C9-4572-AFF8-8D6BFCFFBB32}" destId="{3CE4F47E-F43E-45BB-8DDD-A29B2FB0C2C0}" srcOrd="1" destOrd="0" parTransId="{2F8C1FF7-D8CF-4E41-993C-5321D91345D1}" sibTransId="{69DBE883-0E15-49B6-ABD9-CA27608AC323}"/>
    <dgm:cxn modelId="{DC49FDA1-8F4C-4331-B399-A839F70BEBB1}" type="presOf" srcId="{1290BAFB-9739-4D23-9620-0CBBB3FB8389}" destId="{F04B2FE4-D933-46C6-86F0-AED29D02805D}" srcOrd="0" destOrd="0" presId="urn:microsoft.com/office/officeart/2005/8/layout/hierarchy3"/>
    <dgm:cxn modelId="{FD260CC9-C252-4555-874C-2BFA1D4613A7}" type="presOf" srcId="{E6B4D616-7F05-49D9-808A-69715F69670C}" destId="{B2078B14-8F64-4CF4-8CD4-01C44E1A6A7F}" srcOrd="1" destOrd="0" presId="urn:microsoft.com/office/officeart/2005/8/layout/hierarchy3"/>
    <dgm:cxn modelId="{353D5AD3-D863-426A-A996-C60EE436D836}" srcId="{B182F561-E4C9-4572-AFF8-8D6BFCFFBB32}" destId="{6450E1E4-36BC-4D5F-9F13-DEDCAA77637C}" srcOrd="2" destOrd="0" parTransId="{D4B281F6-2449-4D22-A847-0E1E85F50DBC}" sibTransId="{0BB3D891-8017-4FC2-AB5B-85AC9BC1B94B}"/>
    <dgm:cxn modelId="{80F8A0EC-937E-4D19-8D33-EE39D5B936F8}" srcId="{99FAA61E-B1E3-4856-AF9D-07C6CDA05B3A}" destId="{5A1AA319-FE20-4E0A-A94E-D06DC3BD67C0}" srcOrd="2" destOrd="0" parTransId="{8ED1B7A5-1E3F-4526-A67A-93B574194D92}" sibTransId="{38D2E410-AD87-40DE-BF0C-6A4D504663C7}"/>
    <dgm:cxn modelId="{51C84CED-B95D-47B4-97F5-B22E9F906B58}" srcId="{E6B4D616-7F05-49D9-808A-69715F69670C}" destId="{0FAE369E-9C66-47FF-90EE-63D09EC03CCE}" srcOrd="1" destOrd="0" parTransId="{19AE26E5-D993-43A4-A046-12366F140F81}" sibTransId="{A39FA30E-C023-4092-8CAF-2BC23217D020}"/>
    <dgm:cxn modelId="{2897EAEE-A684-46D9-94CE-9B61B74DFAE0}" type="presOf" srcId="{B182F561-E4C9-4572-AFF8-8D6BFCFFBB32}" destId="{2CCB70A7-22A9-41DB-9978-0AFE75AEDB95}" srcOrd="0" destOrd="0" presId="urn:microsoft.com/office/officeart/2005/8/layout/hierarchy3"/>
    <dgm:cxn modelId="{10A536FE-8A85-46FB-85EB-99EF6F0B4C72}" type="presOf" srcId="{6450E1E4-36BC-4D5F-9F13-DEDCAA77637C}" destId="{8EE0FEDA-8839-4FD3-858A-902A13B505E9}" srcOrd="0" destOrd="0" presId="urn:microsoft.com/office/officeart/2005/8/layout/hierarchy3"/>
    <dgm:cxn modelId="{72F158BE-2FAE-4805-AD07-4D4B7C6D5DE7}" type="presParOf" srcId="{A4662F53-8C0D-4BD5-A272-A01E975C79B3}" destId="{9346A340-2C0A-4C80-9456-EE5C061AE35B}" srcOrd="0" destOrd="0" presId="urn:microsoft.com/office/officeart/2005/8/layout/hierarchy3"/>
    <dgm:cxn modelId="{4FB381A0-6ED4-49C0-A526-D466A0AB7F5C}" type="presParOf" srcId="{9346A340-2C0A-4C80-9456-EE5C061AE35B}" destId="{ED05E960-0646-4206-996E-874AB34220D9}" srcOrd="0" destOrd="0" presId="urn:microsoft.com/office/officeart/2005/8/layout/hierarchy3"/>
    <dgm:cxn modelId="{5307C6AF-0C84-411A-A812-65FEC016D1B6}" type="presParOf" srcId="{ED05E960-0646-4206-996E-874AB34220D9}" destId="{2CCB70A7-22A9-41DB-9978-0AFE75AEDB95}" srcOrd="0" destOrd="0" presId="urn:microsoft.com/office/officeart/2005/8/layout/hierarchy3"/>
    <dgm:cxn modelId="{F33B7B53-9FBA-44DA-8BC8-B6DC507D88F3}" type="presParOf" srcId="{ED05E960-0646-4206-996E-874AB34220D9}" destId="{6513BCF1-B413-4009-A62E-508725AED841}" srcOrd="1" destOrd="0" presId="urn:microsoft.com/office/officeart/2005/8/layout/hierarchy3"/>
    <dgm:cxn modelId="{28F276EB-DE63-4B8A-840B-0CD8F6ABADC9}" type="presParOf" srcId="{9346A340-2C0A-4C80-9456-EE5C061AE35B}" destId="{04CCAB2F-4273-4217-ACB5-F215BD42B5EE}" srcOrd="1" destOrd="0" presId="urn:microsoft.com/office/officeart/2005/8/layout/hierarchy3"/>
    <dgm:cxn modelId="{717879EC-CB01-45C4-9ADD-33F886B9D704}" type="presParOf" srcId="{04CCAB2F-4273-4217-ACB5-F215BD42B5EE}" destId="{9E0CAFFF-26E1-4783-A65E-7DD11FD14437}" srcOrd="0" destOrd="0" presId="urn:microsoft.com/office/officeart/2005/8/layout/hierarchy3"/>
    <dgm:cxn modelId="{28716418-721A-4F11-9A3D-DB47B06D8463}" type="presParOf" srcId="{04CCAB2F-4273-4217-ACB5-F215BD42B5EE}" destId="{56D4A9C8-A85A-4990-AFE6-B7B032020B6E}" srcOrd="1" destOrd="0" presId="urn:microsoft.com/office/officeart/2005/8/layout/hierarchy3"/>
    <dgm:cxn modelId="{FFF530D5-956C-4D31-B037-61B3B04E426E}" type="presParOf" srcId="{04CCAB2F-4273-4217-ACB5-F215BD42B5EE}" destId="{35DDDE78-2371-4AC4-81B4-E281FF879C8D}" srcOrd="2" destOrd="0" presId="urn:microsoft.com/office/officeart/2005/8/layout/hierarchy3"/>
    <dgm:cxn modelId="{E35FD823-8C1C-472F-A640-A74C3FA7FD17}" type="presParOf" srcId="{04CCAB2F-4273-4217-ACB5-F215BD42B5EE}" destId="{C083FF1B-9356-46F0-BBC9-307E612DB4E4}" srcOrd="3" destOrd="0" presId="urn:microsoft.com/office/officeart/2005/8/layout/hierarchy3"/>
    <dgm:cxn modelId="{D299C70B-3CA8-491A-95EE-BCA85FD07A46}" type="presParOf" srcId="{04CCAB2F-4273-4217-ACB5-F215BD42B5EE}" destId="{8284CB8C-AAFC-47E3-9816-4F86DC1AB8BD}" srcOrd="4" destOrd="0" presId="urn:microsoft.com/office/officeart/2005/8/layout/hierarchy3"/>
    <dgm:cxn modelId="{2E611437-9A37-4BD9-A492-20DFBD9B8664}" type="presParOf" srcId="{04CCAB2F-4273-4217-ACB5-F215BD42B5EE}" destId="{8EE0FEDA-8839-4FD3-858A-902A13B505E9}" srcOrd="5" destOrd="0" presId="urn:microsoft.com/office/officeart/2005/8/layout/hierarchy3"/>
    <dgm:cxn modelId="{532935E2-CFB9-4684-96A0-68A898F2E0D8}" type="presParOf" srcId="{A4662F53-8C0D-4BD5-A272-A01E975C79B3}" destId="{AF8C58C2-C905-4C16-B4A8-403F03B5B293}" srcOrd="1" destOrd="0" presId="urn:microsoft.com/office/officeart/2005/8/layout/hierarchy3"/>
    <dgm:cxn modelId="{C5BD627D-E143-4120-A176-F5E8CDD6FE41}" type="presParOf" srcId="{AF8C58C2-C905-4C16-B4A8-403F03B5B293}" destId="{8966AC3F-5F25-4C3E-8DBD-45A091863726}" srcOrd="0" destOrd="0" presId="urn:microsoft.com/office/officeart/2005/8/layout/hierarchy3"/>
    <dgm:cxn modelId="{555F9CAB-DECC-43B4-9062-F0CBA8A8420C}" type="presParOf" srcId="{8966AC3F-5F25-4C3E-8DBD-45A091863726}" destId="{1BBA2E62-183F-4284-A8FF-A5303168BC00}" srcOrd="0" destOrd="0" presId="urn:microsoft.com/office/officeart/2005/8/layout/hierarchy3"/>
    <dgm:cxn modelId="{C0D8101F-9FFD-4EAF-A8E4-0448D7DB974C}" type="presParOf" srcId="{8966AC3F-5F25-4C3E-8DBD-45A091863726}" destId="{B2078B14-8F64-4CF4-8CD4-01C44E1A6A7F}" srcOrd="1" destOrd="0" presId="urn:microsoft.com/office/officeart/2005/8/layout/hierarchy3"/>
    <dgm:cxn modelId="{D524DB92-1E6D-46C0-B620-BC1C08A95614}" type="presParOf" srcId="{AF8C58C2-C905-4C16-B4A8-403F03B5B293}" destId="{2F1A9C2F-AAAD-4A88-8491-33E2CA8C0011}" srcOrd="1" destOrd="0" presId="urn:microsoft.com/office/officeart/2005/8/layout/hierarchy3"/>
    <dgm:cxn modelId="{6B08FFD7-C855-4265-99F3-C5F1FB8790FF}" type="presParOf" srcId="{2F1A9C2F-AAAD-4A88-8491-33E2CA8C0011}" destId="{1CBF28F0-9926-42D7-A98B-EC98F66A1D3D}" srcOrd="0" destOrd="0" presId="urn:microsoft.com/office/officeart/2005/8/layout/hierarchy3"/>
    <dgm:cxn modelId="{4D49B799-A888-4E35-9507-F01EEF261064}" type="presParOf" srcId="{2F1A9C2F-AAAD-4A88-8491-33E2CA8C0011}" destId="{F04B2FE4-D933-46C6-86F0-AED29D02805D}" srcOrd="1" destOrd="0" presId="urn:microsoft.com/office/officeart/2005/8/layout/hierarchy3"/>
    <dgm:cxn modelId="{0A3FEC36-162F-4B74-8CF7-A4FF368D6911}" type="presParOf" srcId="{2F1A9C2F-AAAD-4A88-8491-33E2CA8C0011}" destId="{7BA1C7A5-FF2D-4A8F-A396-3F28371546BA}" srcOrd="2" destOrd="0" presId="urn:microsoft.com/office/officeart/2005/8/layout/hierarchy3"/>
    <dgm:cxn modelId="{22ADCA5B-811A-4D88-BB38-A46F8195AB95}" type="presParOf" srcId="{2F1A9C2F-AAAD-4A88-8491-33E2CA8C0011}" destId="{08796CC7-731D-40E3-AF08-24F3002FEA42}" srcOrd="3" destOrd="0" presId="urn:microsoft.com/office/officeart/2005/8/layout/hierarchy3"/>
    <dgm:cxn modelId="{FE11D5BD-E0D3-483E-A0AE-3295AFACEBA8}" type="presParOf" srcId="{A4662F53-8C0D-4BD5-A272-A01E975C79B3}" destId="{CB32371C-5C09-4203-885F-A1A742DC5CCF}" srcOrd="2" destOrd="0" presId="urn:microsoft.com/office/officeart/2005/8/layout/hierarchy3"/>
    <dgm:cxn modelId="{6DEDDC71-B5B2-42FA-93E5-AECC3B034B18}" type="presParOf" srcId="{CB32371C-5C09-4203-885F-A1A742DC5CCF}" destId="{BA850C01-D1A1-4F35-9F41-3E19D597CD88}" srcOrd="0" destOrd="0" presId="urn:microsoft.com/office/officeart/2005/8/layout/hierarchy3"/>
    <dgm:cxn modelId="{739398ED-46E4-45EE-84A7-AFC47FEBD6AD}" type="presParOf" srcId="{BA850C01-D1A1-4F35-9F41-3E19D597CD88}" destId="{D12DE185-A568-40AE-A976-3D8A92D40989}" srcOrd="0" destOrd="0" presId="urn:microsoft.com/office/officeart/2005/8/layout/hierarchy3"/>
    <dgm:cxn modelId="{B8F8CED3-0253-4BEC-AEA1-BCB8AE819A37}" type="presParOf" srcId="{BA850C01-D1A1-4F35-9F41-3E19D597CD88}" destId="{3D5AB90D-4E13-40BA-88D2-79AA4632A601}" srcOrd="1" destOrd="0" presId="urn:microsoft.com/office/officeart/2005/8/layout/hierarchy3"/>
    <dgm:cxn modelId="{94D021DE-751B-4D79-A61D-BED9E523907A}" type="presParOf" srcId="{CB32371C-5C09-4203-885F-A1A742DC5CCF}" destId="{C09EC4A9-DBC0-4E85-B9C9-2CD257AEB439}" srcOrd="1" destOrd="0" presId="urn:microsoft.com/office/officeart/2005/8/layout/hierarchy3"/>
    <dgm:cxn modelId="{908948CF-E345-4FEF-AB96-F025A6B38091}" type="presParOf" srcId="{A4662F53-8C0D-4BD5-A272-A01E975C79B3}" destId="{B58C503A-4450-43A1-A3E2-D039DFEBB6C4}" srcOrd="3" destOrd="0" presId="urn:microsoft.com/office/officeart/2005/8/layout/hierarchy3"/>
    <dgm:cxn modelId="{26F80CAE-511B-4455-AE55-2311F315F94D}" type="presParOf" srcId="{B58C503A-4450-43A1-A3E2-D039DFEBB6C4}" destId="{BE0D79E1-E47D-440B-BDA9-C46BD66E4846}" srcOrd="0" destOrd="0" presId="urn:microsoft.com/office/officeart/2005/8/layout/hierarchy3"/>
    <dgm:cxn modelId="{B27DF433-8DBF-446E-ACF4-9A8D1026861A}" type="presParOf" srcId="{BE0D79E1-E47D-440B-BDA9-C46BD66E4846}" destId="{6E5311FC-78CB-472D-BC1B-00E76CE7E246}" srcOrd="0" destOrd="0" presId="urn:microsoft.com/office/officeart/2005/8/layout/hierarchy3"/>
    <dgm:cxn modelId="{AB195EE1-C732-4DB0-AE05-4B9A35AFF264}" type="presParOf" srcId="{BE0D79E1-E47D-440B-BDA9-C46BD66E4846}" destId="{FC8FD13B-755F-4F3F-A3B3-E55E573918AE}" srcOrd="1" destOrd="0" presId="urn:microsoft.com/office/officeart/2005/8/layout/hierarchy3"/>
    <dgm:cxn modelId="{CB069663-6B08-4F36-9D03-B167118778A7}" type="presParOf" srcId="{B58C503A-4450-43A1-A3E2-D039DFEBB6C4}" destId="{65B95E18-8A71-43F3-AAA9-BAC0DF5B2177}" srcOrd="1" destOrd="0" presId="urn:microsoft.com/office/officeart/2005/8/layout/hierarchy3"/>
    <dgm:cxn modelId="{B8FB2933-23F0-4212-9C71-7AB3974412CF}" type="presParOf" srcId="{65B95E18-8A71-43F3-AAA9-BAC0DF5B2177}" destId="{340B886D-24E4-41FA-9952-34718CB94904}" srcOrd="0" destOrd="0" presId="urn:microsoft.com/office/officeart/2005/8/layout/hierarchy3"/>
    <dgm:cxn modelId="{BFFA7896-39C8-4F54-BA01-5CF318FE5E0F}" type="presParOf" srcId="{65B95E18-8A71-43F3-AAA9-BAC0DF5B2177}" destId="{4EA2EA73-3B3B-4F83-A9AF-13836C7E67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9C371-6A14-49FC-BDD3-2E8532B73DA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AE426E-C2CD-4E87-8584-3F81247E4A24}">
      <dgm:prSet phldrT="[Text]" custT="1"/>
      <dgm:spPr/>
      <dgm:t>
        <a:bodyPr/>
        <a:lstStyle/>
        <a:p>
          <a:r>
            <a:rPr lang="en-CA" sz="2400" dirty="0" err="1"/>
            <a:t>CityBikes</a:t>
          </a:r>
          <a:endParaRPr lang="en-CA" sz="2400" dirty="0"/>
        </a:p>
      </dgm:t>
    </dgm:pt>
    <dgm:pt modelId="{70C5D4FB-1CB8-45C7-96CA-88303F8D1E05}" type="parTrans" cxnId="{CE84AB5B-8711-4379-951B-804F8FE53751}">
      <dgm:prSet/>
      <dgm:spPr/>
      <dgm:t>
        <a:bodyPr/>
        <a:lstStyle/>
        <a:p>
          <a:endParaRPr lang="en-CA" sz="3600"/>
        </a:p>
      </dgm:t>
    </dgm:pt>
    <dgm:pt modelId="{A2AB2A83-DA62-4FC3-BB39-E7B4ECCADDDF}" type="sibTrans" cxnId="{CE84AB5B-8711-4379-951B-804F8FE53751}">
      <dgm:prSet/>
      <dgm:spPr/>
      <dgm:t>
        <a:bodyPr/>
        <a:lstStyle/>
        <a:p>
          <a:endParaRPr lang="en-CA" sz="3600"/>
        </a:p>
      </dgm:t>
    </dgm:pt>
    <dgm:pt modelId="{D117866F-9F0B-4340-AEEF-49AC285F21EF}">
      <dgm:prSet phldrT="[Text]" custT="1"/>
      <dgm:spPr/>
      <dgm:t>
        <a:bodyPr/>
        <a:lstStyle/>
        <a:p>
          <a:r>
            <a:rPr lang="en-CA" sz="2400" dirty="0"/>
            <a:t>Foursquare</a:t>
          </a:r>
        </a:p>
      </dgm:t>
    </dgm:pt>
    <dgm:pt modelId="{9D315754-580C-44FB-91DD-C76BF1C867A0}" type="parTrans" cxnId="{17E8028B-3CBB-47AB-AEE3-4D6C1524D871}">
      <dgm:prSet/>
      <dgm:spPr/>
      <dgm:t>
        <a:bodyPr/>
        <a:lstStyle/>
        <a:p>
          <a:endParaRPr lang="en-CA" sz="3600"/>
        </a:p>
      </dgm:t>
    </dgm:pt>
    <dgm:pt modelId="{BED2AAA5-9CDF-4B93-89F0-E3C030A73BBC}" type="sibTrans" cxnId="{17E8028B-3CBB-47AB-AEE3-4D6C1524D871}">
      <dgm:prSet/>
      <dgm:spPr/>
      <dgm:t>
        <a:bodyPr/>
        <a:lstStyle/>
        <a:p>
          <a:endParaRPr lang="en-CA" sz="3600"/>
        </a:p>
      </dgm:t>
    </dgm:pt>
    <dgm:pt modelId="{CB9C7F72-3FCF-4126-9F6D-05DCAA4D9299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CA" sz="14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Restaurant only within 1000 meter radius of each bike station</a:t>
          </a:r>
          <a:endParaRPr lang="en-CA" sz="1400" dirty="0"/>
        </a:p>
      </dgm:t>
    </dgm:pt>
    <dgm:pt modelId="{DC432FFA-EE3C-4E92-9D6F-E74E6567C0FD}" type="parTrans" cxnId="{75699DE3-E694-4845-B5CA-4779246439C8}">
      <dgm:prSet/>
      <dgm:spPr/>
      <dgm:t>
        <a:bodyPr/>
        <a:lstStyle/>
        <a:p>
          <a:endParaRPr lang="en-CA" sz="3600"/>
        </a:p>
      </dgm:t>
    </dgm:pt>
    <dgm:pt modelId="{8C1E4929-3F9D-4090-A446-16475856DC2A}" type="sibTrans" cxnId="{75699DE3-E694-4845-B5CA-4779246439C8}">
      <dgm:prSet/>
      <dgm:spPr/>
      <dgm:t>
        <a:bodyPr/>
        <a:lstStyle/>
        <a:p>
          <a:endParaRPr lang="en-CA" sz="3600"/>
        </a:p>
      </dgm:t>
    </dgm:pt>
    <dgm:pt modelId="{9694F116-C535-478B-B7E8-5C2D14F2566B}">
      <dgm:prSet phldrT="[Text]" custT="1"/>
      <dgm:spPr/>
      <dgm:t>
        <a:bodyPr/>
        <a:lstStyle/>
        <a:p>
          <a:pPr>
            <a:buClrTx/>
            <a:buSzTx/>
            <a:buFontTx/>
            <a:buChar char="-"/>
          </a:pPr>
          <a:r>
            <a:rPr lang="en-CA" sz="14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Number of Restaurant (141)</a:t>
          </a:r>
          <a:endParaRPr lang="en-CA" sz="1400" dirty="0"/>
        </a:p>
      </dgm:t>
    </dgm:pt>
    <dgm:pt modelId="{725B96A2-2103-4F0E-9B80-A77A4491AA87}" type="parTrans" cxnId="{2A5629F3-A9E5-4164-B8B8-49C46BC75592}">
      <dgm:prSet/>
      <dgm:spPr/>
      <dgm:t>
        <a:bodyPr/>
        <a:lstStyle/>
        <a:p>
          <a:endParaRPr lang="en-CA" sz="3600"/>
        </a:p>
      </dgm:t>
    </dgm:pt>
    <dgm:pt modelId="{7FE0C39C-0E23-4F20-885B-1BF5D39D9E32}" type="sibTrans" cxnId="{2A5629F3-A9E5-4164-B8B8-49C46BC75592}">
      <dgm:prSet/>
      <dgm:spPr/>
      <dgm:t>
        <a:bodyPr/>
        <a:lstStyle/>
        <a:p>
          <a:endParaRPr lang="en-CA" sz="3600"/>
        </a:p>
      </dgm:t>
    </dgm:pt>
    <dgm:pt modelId="{1468B0CA-B3CF-4BFE-963B-8B3EF0212185}">
      <dgm:prSet phldrT="[Text]" custT="1"/>
      <dgm:spPr/>
      <dgm:t>
        <a:bodyPr/>
        <a:lstStyle/>
        <a:p>
          <a:r>
            <a:rPr lang="en-CA" sz="2400" dirty="0"/>
            <a:t>Yelp</a:t>
          </a:r>
        </a:p>
      </dgm:t>
    </dgm:pt>
    <dgm:pt modelId="{FE375F2B-6E7D-4154-90D7-D765CDC57F19}" type="parTrans" cxnId="{A5612214-4AFB-4AFB-9EC4-172074F2F077}">
      <dgm:prSet/>
      <dgm:spPr/>
      <dgm:t>
        <a:bodyPr/>
        <a:lstStyle/>
        <a:p>
          <a:endParaRPr lang="en-CA" sz="3600"/>
        </a:p>
      </dgm:t>
    </dgm:pt>
    <dgm:pt modelId="{EB6F625F-33EF-41EA-A6B3-CA59AFE4B997}" type="sibTrans" cxnId="{A5612214-4AFB-4AFB-9EC4-172074F2F077}">
      <dgm:prSet/>
      <dgm:spPr/>
      <dgm:t>
        <a:bodyPr/>
        <a:lstStyle/>
        <a:p>
          <a:endParaRPr lang="en-CA" sz="3600"/>
        </a:p>
      </dgm:t>
    </dgm:pt>
    <dgm:pt modelId="{502254A9-1E7F-4BFA-9F72-070E00E8D144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CA" sz="14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Restaurant only within 1000 meter radius of each bike station</a:t>
          </a:r>
          <a:endParaRPr lang="en-CA" sz="1400" dirty="0"/>
        </a:p>
      </dgm:t>
    </dgm:pt>
    <dgm:pt modelId="{B9F282BE-7C69-4273-9662-3A2EA6049C84}" type="parTrans" cxnId="{D73E8A38-3E0E-40FC-B2B2-C988D5B8F876}">
      <dgm:prSet/>
      <dgm:spPr/>
      <dgm:t>
        <a:bodyPr/>
        <a:lstStyle/>
        <a:p>
          <a:endParaRPr lang="en-CA" sz="3600"/>
        </a:p>
      </dgm:t>
    </dgm:pt>
    <dgm:pt modelId="{FF20631E-F0C7-442F-8475-ED5F67E3605B}" type="sibTrans" cxnId="{D73E8A38-3E0E-40FC-B2B2-C988D5B8F876}">
      <dgm:prSet/>
      <dgm:spPr/>
      <dgm:t>
        <a:bodyPr/>
        <a:lstStyle/>
        <a:p>
          <a:endParaRPr lang="en-CA" sz="3600"/>
        </a:p>
      </dgm:t>
    </dgm:pt>
    <dgm:pt modelId="{F69A47FD-DF08-4C82-90D6-7AFBF94998F1}">
      <dgm:prSet phldrT="[Text]" custT="1"/>
      <dgm:spPr/>
      <dgm:t>
        <a:bodyPr/>
        <a:lstStyle/>
        <a:p>
          <a:pPr>
            <a:buClrTx/>
            <a:buSzTx/>
            <a:buFontTx/>
            <a:buChar char="-"/>
          </a:pPr>
          <a:r>
            <a:rPr lang="en-CA" sz="14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Number of Restaurant (188)</a:t>
          </a:r>
          <a:endParaRPr lang="en-CA" sz="1400" dirty="0"/>
        </a:p>
      </dgm:t>
    </dgm:pt>
    <dgm:pt modelId="{7B9E31E9-D735-42F0-8D4E-2B9EC7983576}" type="parTrans" cxnId="{C01968AB-2A3B-460A-86A9-AF4B4B28B823}">
      <dgm:prSet/>
      <dgm:spPr/>
      <dgm:t>
        <a:bodyPr/>
        <a:lstStyle/>
        <a:p>
          <a:endParaRPr lang="en-CA" sz="3600"/>
        </a:p>
      </dgm:t>
    </dgm:pt>
    <dgm:pt modelId="{70238208-A734-4830-9527-7DB4D55DC5C2}" type="sibTrans" cxnId="{C01968AB-2A3B-460A-86A9-AF4B4B28B823}">
      <dgm:prSet/>
      <dgm:spPr/>
      <dgm:t>
        <a:bodyPr/>
        <a:lstStyle/>
        <a:p>
          <a:endParaRPr lang="en-CA" sz="3600"/>
        </a:p>
      </dgm:t>
    </dgm:pt>
    <dgm:pt modelId="{E18E7D2E-B3B9-4F50-B4BC-9DA689AD875C}">
      <dgm:prSet custT="1"/>
      <dgm:spPr/>
      <dgm:t>
        <a:bodyPr/>
        <a:lstStyle/>
        <a:p>
          <a:r>
            <a:rPr lang="en-CA" sz="1400" dirty="0"/>
            <a:t>16 stations</a:t>
          </a:r>
        </a:p>
      </dgm:t>
    </dgm:pt>
    <dgm:pt modelId="{1B86A149-9345-43D5-9335-D3EBAC776A04}" type="parTrans" cxnId="{7B2A1B58-5972-4123-B77A-B91199AB482C}">
      <dgm:prSet/>
      <dgm:spPr/>
      <dgm:t>
        <a:bodyPr/>
        <a:lstStyle/>
        <a:p>
          <a:endParaRPr lang="en-CA" sz="3600"/>
        </a:p>
      </dgm:t>
    </dgm:pt>
    <dgm:pt modelId="{81DFB13E-7504-4A8E-BC21-52897C8CA5B4}" type="sibTrans" cxnId="{7B2A1B58-5972-4123-B77A-B91199AB482C}">
      <dgm:prSet/>
      <dgm:spPr/>
      <dgm:t>
        <a:bodyPr/>
        <a:lstStyle/>
        <a:p>
          <a:endParaRPr lang="en-CA" sz="3600"/>
        </a:p>
      </dgm:t>
    </dgm:pt>
    <dgm:pt modelId="{2FDFEA9B-44C1-4E8E-A229-53BC455D9755}">
      <dgm:prSet custT="1"/>
      <dgm:spPr/>
      <dgm:t>
        <a:bodyPr/>
        <a:lstStyle/>
        <a:p>
          <a:r>
            <a:rPr lang="en-CA" sz="1400"/>
            <a:t>Free Bikes = 267</a:t>
          </a:r>
          <a:endParaRPr lang="en-CA" sz="1400" dirty="0"/>
        </a:p>
      </dgm:t>
    </dgm:pt>
    <dgm:pt modelId="{07FE2519-8BCA-4351-83D4-75A62895817F}" type="parTrans" cxnId="{92AC9BEB-B0DE-4DD1-96C9-8EEE7D79D40A}">
      <dgm:prSet/>
      <dgm:spPr/>
      <dgm:t>
        <a:bodyPr/>
        <a:lstStyle/>
        <a:p>
          <a:endParaRPr lang="en-CA" sz="3600"/>
        </a:p>
      </dgm:t>
    </dgm:pt>
    <dgm:pt modelId="{67744E1B-7012-4B1C-868E-C5FB463E5918}" type="sibTrans" cxnId="{92AC9BEB-B0DE-4DD1-96C9-8EEE7D79D40A}">
      <dgm:prSet/>
      <dgm:spPr/>
      <dgm:t>
        <a:bodyPr/>
        <a:lstStyle/>
        <a:p>
          <a:endParaRPr lang="en-CA" sz="3600"/>
        </a:p>
      </dgm:t>
    </dgm:pt>
    <dgm:pt modelId="{029DE2AB-4F1C-4DEC-BB76-DCBB9936E642}">
      <dgm:prSet custT="1"/>
      <dgm:spPr/>
      <dgm:t>
        <a:bodyPr/>
        <a:lstStyle/>
        <a:p>
          <a:endParaRPr lang="en-CA" sz="2400" dirty="0"/>
        </a:p>
      </dgm:t>
    </dgm:pt>
    <dgm:pt modelId="{E1E96265-08FF-4A90-BCAD-B17C316D5C0A}" type="parTrans" cxnId="{10FF61F5-D7DC-4306-8F94-8372D6DDDAAA}">
      <dgm:prSet/>
      <dgm:spPr/>
      <dgm:t>
        <a:bodyPr/>
        <a:lstStyle/>
        <a:p>
          <a:endParaRPr lang="en-CA" sz="3600"/>
        </a:p>
      </dgm:t>
    </dgm:pt>
    <dgm:pt modelId="{C642234D-AAB2-4140-AA55-009DAD780A0F}" type="sibTrans" cxnId="{10FF61F5-D7DC-4306-8F94-8372D6DDDAAA}">
      <dgm:prSet/>
      <dgm:spPr/>
      <dgm:t>
        <a:bodyPr/>
        <a:lstStyle/>
        <a:p>
          <a:endParaRPr lang="en-CA" sz="3600"/>
        </a:p>
      </dgm:t>
    </dgm:pt>
    <dgm:pt modelId="{F05C09DC-FCAA-414D-B288-BA4E15D430C9}">
      <dgm:prSet phldrT="[Text]" custT="1"/>
      <dgm:spPr/>
      <dgm:t>
        <a:bodyPr/>
        <a:lstStyle/>
        <a:p>
          <a:endParaRPr lang="en-CA" sz="2400" dirty="0"/>
        </a:p>
      </dgm:t>
    </dgm:pt>
    <dgm:pt modelId="{468295D4-1546-43FA-8C7C-0DE3E72A48AA}" type="parTrans" cxnId="{62D9B552-55A3-4CBE-8BBE-44CF2CF83594}">
      <dgm:prSet/>
      <dgm:spPr/>
      <dgm:t>
        <a:bodyPr/>
        <a:lstStyle/>
        <a:p>
          <a:endParaRPr lang="en-CA" sz="3600"/>
        </a:p>
      </dgm:t>
    </dgm:pt>
    <dgm:pt modelId="{F3FC4885-5F43-429B-AD19-C5C041AD94CB}" type="sibTrans" cxnId="{62D9B552-55A3-4CBE-8BBE-44CF2CF83594}">
      <dgm:prSet/>
      <dgm:spPr/>
      <dgm:t>
        <a:bodyPr/>
        <a:lstStyle/>
        <a:p>
          <a:endParaRPr lang="en-CA" sz="3600"/>
        </a:p>
      </dgm:t>
    </dgm:pt>
    <dgm:pt modelId="{B4D61A38-C155-47C5-B9A1-47C232A0485B}">
      <dgm:prSet phldrT="[Text]" custT="1"/>
      <dgm:spPr/>
      <dgm:t>
        <a:bodyPr/>
        <a:lstStyle/>
        <a:p>
          <a:endParaRPr lang="en-CA" sz="2400" dirty="0"/>
        </a:p>
      </dgm:t>
    </dgm:pt>
    <dgm:pt modelId="{5BD69A5B-8B13-4824-A926-F628E547CD6F}" type="parTrans" cxnId="{DCD92624-16E8-4F87-AD33-0340961EAE1D}">
      <dgm:prSet/>
      <dgm:spPr/>
      <dgm:t>
        <a:bodyPr/>
        <a:lstStyle/>
        <a:p>
          <a:endParaRPr lang="en-CA" sz="3600"/>
        </a:p>
      </dgm:t>
    </dgm:pt>
    <dgm:pt modelId="{F9465B98-A8F5-4356-AE08-D2F9AD973235}" type="sibTrans" cxnId="{DCD92624-16E8-4F87-AD33-0340961EAE1D}">
      <dgm:prSet/>
      <dgm:spPr/>
      <dgm:t>
        <a:bodyPr/>
        <a:lstStyle/>
        <a:p>
          <a:endParaRPr lang="en-CA" sz="3600"/>
        </a:p>
      </dgm:t>
    </dgm:pt>
    <dgm:pt modelId="{61E4A2A5-2688-447A-8B9F-E1D8ABAF3E7F}">
      <dgm:prSet phldrT="[Text]" custT="1"/>
      <dgm:spPr/>
      <dgm:t>
        <a:bodyPr/>
        <a:lstStyle/>
        <a:p>
          <a:pPr>
            <a:buClrTx/>
            <a:buSzTx/>
            <a:buFontTx/>
            <a:buChar char="-"/>
          </a:pPr>
          <a:r>
            <a:rPr lang="en-CA" sz="2400" b="1" dirty="0"/>
            <a:t>Analysis</a:t>
          </a:r>
        </a:p>
      </dgm:t>
    </dgm:pt>
    <dgm:pt modelId="{27A4E90A-09EB-4493-AAB0-3D7A2FA0C20A}" type="parTrans" cxnId="{38D88783-1F2E-4B66-8554-991B1C705899}">
      <dgm:prSet/>
      <dgm:spPr/>
      <dgm:t>
        <a:bodyPr/>
        <a:lstStyle/>
        <a:p>
          <a:endParaRPr lang="en-CA"/>
        </a:p>
      </dgm:t>
    </dgm:pt>
    <dgm:pt modelId="{76A12760-3CFA-4719-809B-0CF8AAE7ED97}" type="sibTrans" cxnId="{38D88783-1F2E-4B66-8554-991B1C705899}">
      <dgm:prSet/>
      <dgm:spPr/>
      <dgm:t>
        <a:bodyPr/>
        <a:lstStyle/>
        <a:p>
          <a:endParaRPr lang="en-CA"/>
        </a:p>
      </dgm:t>
    </dgm:pt>
    <dgm:pt modelId="{011F313E-B2A4-44BF-9AD5-25450E6D23DB}">
      <dgm:prSet phldrT="[Text]" custT="1"/>
      <dgm:spPr/>
      <dgm:t>
        <a:bodyPr/>
        <a:lstStyle/>
        <a:p>
          <a:r>
            <a:rPr lang="en-CA" sz="1400" dirty="0"/>
            <a:t>We can see that the results from both API have different results (141 and 188). </a:t>
          </a:r>
        </a:p>
      </dgm:t>
    </dgm:pt>
    <dgm:pt modelId="{7055C516-D0F8-4D89-946F-451D61181D82}" type="parTrans" cxnId="{94824475-5A92-4E18-97F7-279B8E8E3868}">
      <dgm:prSet/>
      <dgm:spPr/>
      <dgm:t>
        <a:bodyPr/>
        <a:lstStyle/>
        <a:p>
          <a:endParaRPr lang="en-CA"/>
        </a:p>
      </dgm:t>
    </dgm:pt>
    <dgm:pt modelId="{23D1CCD8-8945-4B3B-9C0E-479347AD0EEE}" type="sibTrans" cxnId="{94824475-5A92-4E18-97F7-279B8E8E3868}">
      <dgm:prSet/>
      <dgm:spPr/>
      <dgm:t>
        <a:bodyPr/>
        <a:lstStyle/>
        <a:p>
          <a:endParaRPr lang="en-CA"/>
        </a:p>
      </dgm:t>
    </dgm:pt>
    <dgm:pt modelId="{E13176ED-2E9E-48F7-8024-095944BEF47E}">
      <dgm:prSet phldrT="[Text]" custT="1"/>
      <dgm:spPr/>
      <dgm:t>
        <a:bodyPr/>
        <a:lstStyle/>
        <a:p>
          <a:pPr>
            <a:buClrTx/>
            <a:buSzTx/>
            <a:buFontTx/>
            <a:buChar char="-"/>
          </a:pPr>
          <a:endParaRPr lang="en-CA" sz="1400" dirty="0"/>
        </a:p>
      </dgm:t>
    </dgm:pt>
    <dgm:pt modelId="{1379FBB5-9D8B-40D7-BC4A-6A57676939CA}" type="parTrans" cxnId="{6CB70DF1-E0B7-4A1E-9468-9A9D12565707}">
      <dgm:prSet/>
      <dgm:spPr/>
      <dgm:t>
        <a:bodyPr/>
        <a:lstStyle/>
        <a:p>
          <a:endParaRPr lang="en-CA"/>
        </a:p>
      </dgm:t>
    </dgm:pt>
    <dgm:pt modelId="{82715D44-2D08-4A9A-B65C-E4EE75B53F55}" type="sibTrans" cxnId="{6CB70DF1-E0B7-4A1E-9468-9A9D12565707}">
      <dgm:prSet/>
      <dgm:spPr/>
      <dgm:t>
        <a:bodyPr/>
        <a:lstStyle/>
        <a:p>
          <a:endParaRPr lang="en-CA"/>
        </a:p>
      </dgm:t>
    </dgm:pt>
    <dgm:pt modelId="{93853C3F-56FC-4B34-9A90-0F6AFE52B979}">
      <dgm:prSet phldrT="[Text]" custT="1"/>
      <dgm:spPr/>
      <dgm:t>
        <a:bodyPr/>
        <a:lstStyle/>
        <a:p>
          <a:r>
            <a:rPr lang="en-CA" sz="1400"/>
            <a:t>Even the top 10 restaurants in both data sets yield different restaurants with a 1000 mile radius of the stations.</a:t>
          </a:r>
          <a:endParaRPr lang="en-CA" sz="1400" dirty="0"/>
        </a:p>
      </dgm:t>
    </dgm:pt>
    <dgm:pt modelId="{91310674-078A-4A6D-B625-BA757BAFBDC4}" type="parTrans" cxnId="{3E441CEA-FF39-461E-95EE-FA0F81D69972}">
      <dgm:prSet/>
      <dgm:spPr/>
      <dgm:t>
        <a:bodyPr/>
        <a:lstStyle/>
        <a:p>
          <a:endParaRPr lang="en-CA"/>
        </a:p>
      </dgm:t>
    </dgm:pt>
    <dgm:pt modelId="{33993240-A511-4254-A025-2A14F8F6833D}" type="sibTrans" cxnId="{3E441CEA-FF39-461E-95EE-FA0F81D69972}">
      <dgm:prSet/>
      <dgm:spPr/>
      <dgm:t>
        <a:bodyPr/>
        <a:lstStyle/>
        <a:p>
          <a:endParaRPr lang="en-CA"/>
        </a:p>
      </dgm:t>
    </dgm:pt>
    <dgm:pt modelId="{E00CFC0E-D652-4B6F-A2B0-F68FEE1A3F8D}" type="pres">
      <dgm:prSet presAssocID="{0F69C371-6A14-49FC-BDD3-2E8532B73DA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199E7D9-DB17-4EEE-A1E6-6F2BE3E38969}" type="pres">
      <dgm:prSet presAssocID="{43AE426E-C2CD-4E87-8584-3F81247E4A24}" presName="composite" presStyleCnt="0"/>
      <dgm:spPr/>
    </dgm:pt>
    <dgm:pt modelId="{504716A5-69AE-4DAD-90B0-E1603BA583F8}" type="pres">
      <dgm:prSet presAssocID="{43AE426E-C2CD-4E87-8584-3F81247E4A24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F88354A-E85E-4FBD-8F1F-FDE194492479}" type="pres">
      <dgm:prSet presAssocID="{43AE426E-C2CD-4E87-8584-3F81247E4A24}" presName="Parent" presStyleLbl="alignNode1" presStyleIdx="0" presStyleCnt="4" custScaleX="228878">
        <dgm:presLayoutVars>
          <dgm:chMax val="3"/>
          <dgm:chPref val="3"/>
          <dgm:bulletEnabled val="1"/>
        </dgm:presLayoutVars>
      </dgm:prSet>
      <dgm:spPr/>
    </dgm:pt>
    <dgm:pt modelId="{50B7F575-79C8-484B-BD2B-2C8D7785D53E}" type="pres">
      <dgm:prSet presAssocID="{43AE426E-C2CD-4E87-8584-3F81247E4A24}" presName="Accent" presStyleLbl="parChTrans1D1" presStyleIdx="0" presStyleCnt="4"/>
      <dgm:spPr/>
    </dgm:pt>
    <dgm:pt modelId="{1F3707B6-85A0-4A90-86BC-7D308DA389D7}" type="pres">
      <dgm:prSet presAssocID="{43AE426E-C2CD-4E87-8584-3F81247E4A24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AB79473-CF59-4789-AEC7-64B41C101675}" type="pres">
      <dgm:prSet presAssocID="{A2AB2A83-DA62-4FC3-BB39-E7B4ECCADDDF}" presName="sibTrans" presStyleCnt="0"/>
      <dgm:spPr/>
    </dgm:pt>
    <dgm:pt modelId="{146604AF-FEBF-4BE7-B232-6EC66FFCA540}" type="pres">
      <dgm:prSet presAssocID="{D117866F-9F0B-4340-AEEF-49AC285F21EF}" presName="composite" presStyleCnt="0"/>
      <dgm:spPr/>
    </dgm:pt>
    <dgm:pt modelId="{03F2B3B2-3145-448B-904F-6DD020BECF93}" type="pres">
      <dgm:prSet presAssocID="{D117866F-9F0B-4340-AEEF-49AC285F21EF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07BDC6C0-67BB-4070-9CFC-78D121912BE9}" type="pres">
      <dgm:prSet presAssocID="{D117866F-9F0B-4340-AEEF-49AC285F21EF}" presName="Parent" presStyleLbl="alignNode1" presStyleIdx="1" presStyleCnt="4" custScaleX="228332">
        <dgm:presLayoutVars>
          <dgm:chMax val="3"/>
          <dgm:chPref val="3"/>
          <dgm:bulletEnabled val="1"/>
        </dgm:presLayoutVars>
      </dgm:prSet>
      <dgm:spPr/>
    </dgm:pt>
    <dgm:pt modelId="{0EF0B77A-7B4E-4CCC-BC79-427E7AAF0BDF}" type="pres">
      <dgm:prSet presAssocID="{D117866F-9F0B-4340-AEEF-49AC285F21EF}" presName="Accent" presStyleLbl="parChTrans1D1" presStyleIdx="1" presStyleCnt="4"/>
      <dgm:spPr/>
    </dgm:pt>
    <dgm:pt modelId="{C35FE277-C0E6-4163-A87B-5F640B6BE0A9}" type="pres">
      <dgm:prSet presAssocID="{D117866F-9F0B-4340-AEEF-49AC285F21EF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88E2F416-6509-4366-8D10-A6DBCC836FFA}" type="pres">
      <dgm:prSet presAssocID="{BED2AAA5-9CDF-4B93-89F0-E3C030A73BBC}" presName="sibTrans" presStyleCnt="0"/>
      <dgm:spPr/>
    </dgm:pt>
    <dgm:pt modelId="{437E7E92-E914-4264-9F16-26978CA99A4F}" type="pres">
      <dgm:prSet presAssocID="{1468B0CA-B3CF-4BFE-963B-8B3EF0212185}" presName="composite" presStyleCnt="0"/>
      <dgm:spPr/>
    </dgm:pt>
    <dgm:pt modelId="{C305938A-EE69-4104-BC2E-055332395A0B}" type="pres">
      <dgm:prSet presAssocID="{1468B0CA-B3CF-4BFE-963B-8B3EF0212185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2829AB35-5A22-4A3A-8606-F9D721982BF8}" type="pres">
      <dgm:prSet presAssocID="{1468B0CA-B3CF-4BFE-963B-8B3EF0212185}" presName="Parent" presStyleLbl="alignNode1" presStyleIdx="2" presStyleCnt="4" custScaleX="196498">
        <dgm:presLayoutVars>
          <dgm:chMax val="3"/>
          <dgm:chPref val="3"/>
          <dgm:bulletEnabled val="1"/>
        </dgm:presLayoutVars>
      </dgm:prSet>
      <dgm:spPr/>
    </dgm:pt>
    <dgm:pt modelId="{9DD7B86A-2052-42A4-A9FC-F52AD653A6A7}" type="pres">
      <dgm:prSet presAssocID="{1468B0CA-B3CF-4BFE-963B-8B3EF0212185}" presName="Accent" presStyleLbl="parChTrans1D1" presStyleIdx="2" presStyleCnt="4"/>
      <dgm:spPr/>
    </dgm:pt>
    <dgm:pt modelId="{D08B2EC4-FFE8-4B2E-A56A-44B8AC5E8BDF}" type="pres">
      <dgm:prSet presAssocID="{1468B0CA-B3CF-4BFE-963B-8B3EF0212185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50DB360-C391-45C6-AF79-FF46EA62F6E8}" type="pres">
      <dgm:prSet presAssocID="{EB6F625F-33EF-41EA-A6B3-CA59AFE4B997}" presName="sibTrans" presStyleCnt="0"/>
      <dgm:spPr/>
    </dgm:pt>
    <dgm:pt modelId="{181E923E-B2EA-469B-9D90-6F98C173C6E2}" type="pres">
      <dgm:prSet presAssocID="{61E4A2A5-2688-447A-8B9F-E1D8ABAF3E7F}" presName="composite" presStyleCnt="0"/>
      <dgm:spPr/>
    </dgm:pt>
    <dgm:pt modelId="{32CDED60-F772-4F85-9F41-4C74C137BB26}" type="pres">
      <dgm:prSet presAssocID="{61E4A2A5-2688-447A-8B9F-E1D8ABAF3E7F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D64E6F64-B175-45CF-9112-5295528851A6}" type="pres">
      <dgm:prSet presAssocID="{61E4A2A5-2688-447A-8B9F-E1D8ABAF3E7F}" presName="Parent" presStyleLbl="alignNode1" presStyleIdx="3" presStyleCnt="4" custScaleX="211507">
        <dgm:presLayoutVars>
          <dgm:chMax val="3"/>
          <dgm:chPref val="3"/>
          <dgm:bulletEnabled val="1"/>
        </dgm:presLayoutVars>
      </dgm:prSet>
      <dgm:spPr/>
    </dgm:pt>
    <dgm:pt modelId="{ED41D410-C780-4E2D-9455-B4CF8624CD08}" type="pres">
      <dgm:prSet presAssocID="{61E4A2A5-2688-447A-8B9F-E1D8ABAF3E7F}" presName="Accent" presStyleLbl="parChTrans1D1" presStyleIdx="3" presStyleCnt="4"/>
      <dgm:spPr/>
    </dgm:pt>
    <dgm:pt modelId="{EF21C4D3-FBEC-4520-AA74-6F8F7669FF56}" type="pres">
      <dgm:prSet presAssocID="{61E4A2A5-2688-447A-8B9F-E1D8ABAF3E7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5612214-4AFB-4AFB-9EC4-172074F2F077}" srcId="{0F69C371-6A14-49FC-BDD3-2E8532B73DAF}" destId="{1468B0CA-B3CF-4BFE-963B-8B3EF0212185}" srcOrd="2" destOrd="0" parTransId="{FE375F2B-6E7D-4154-90D7-D765CDC57F19}" sibTransId="{EB6F625F-33EF-41EA-A6B3-CA59AFE4B997}"/>
    <dgm:cxn modelId="{5C002F20-8156-4115-BCF8-E6FF85C93230}" type="presOf" srcId="{502254A9-1E7F-4BFA-9F72-070E00E8D144}" destId="{D08B2EC4-FFE8-4B2E-A56A-44B8AC5E8BDF}" srcOrd="0" destOrd="0" presId="urn:microsoft.com/office/officeart/2011/layout/TabList"/>
    <dgm:cxn modelId="{DCD92624-16E8-4F87-AD33-0340961EAE1D}" srcId="{1468B0CA-B3CF-4BFE-963B-8B3EF0212185}" destId="{B4D61A38-C155-47C5-B9A1-47C232A0485B}" srcOrd="0" destOrd="0" parTransId="{5BD69A5B-8B13-4824-A926-F628E547CD6F}" sibTransId="{F9465B98-A8F5-4356-AE08-D2F9AD973235}"/>
    <dgm:cxn modelId="{CC37E928-0B3D-4656-A3F0-0A39D418F9DC}" type="presOf" srcId="{011F313E-B2A4-44BF-9AD5-25450E6D23DB}" destId="{EF21C4D3-FBEC-4520-AA74-6F8F7669FF56}" srcOrd="0" destOrd="0" presId="urn:microsoft.com/office/officeart/2011/layout/TabList"/>
    <dgm:cxn modelId="{D73E8A38-3E0E-40FC-B2B2-C988D5B8F876}" srcId="{1468B0CA-B3CF-4BFE-963B-8B3EF0212185}" destId="{502254A9-1E7F-4BFA-9F72-070E00E8D144}" srcOrd="1" destOrd="0" parTransId="{B9F282BE-7C69-4273-9662-3A2EA6049C84}" sibTransId="{FF20631E-F0C7-442F-8475-ED5F67E3605B}"/>
    <dgm:cxn modelId="{CE84AB5B-8711-4379-951B-804F8FE53751}" srcId="{0F69C371-6A14-49FC-BDD3-2E8532B73DAF}" destId="{43AE426E-C2CD-4E87-8584-3F81247E4A24}" srcOrd="0" destOrd="0" parTransId="{70C5D4FB-1CB8-45C7-96CA-88303F8D1E05}" sibTransId="{A2AB2A83-DA62-4FC3-BB39-E7B4ECCADDDF}"/>
    <dgm:cxn modelId="{545AFE45-FE0A-4333-8386-B08EB59E5DEB}" type="presOf" srcId="{E18E7D2E-B3B9-4F50-B4BC-9DA689AD875C}" destId="{1F3707B6-85A0-4A90-86BC-7D308DA389D7}" srcOrd="0" destOrd="0" presId="urn:microsoft.com/office/officeart/2011/layout/TabList"/>
    <dgm:cxn modelId="{2C34896B-6B81-4259-B8EE-ED91E78956DE}" type="presOf" srcId="{029DE2AB-4F1C-4DEC-BB76-DCBB9936E642}" destId="{504716A5-69AE-4DAD-90B0-E1603BA583F8}" srcOrd="0" destOrd="0" presId="urn:microsoft.com/office/officeart/2011/layout/TabList"/>
    <dgm:cxn modelId="{0BC0806E-2E31-4FD9-B6BA-C279E291821A}" type="presOf" srcId="{2FDFEA9B-44C1-4E8E-A229-53BC455D9755}" destId="{1F3707B6-85A0-4A90-86BC-7D308DA389D7}" srcOrd="0" destOrd="1" presId="urn:microsoft.com/office/officeart/2011/layout/TabList"/>
    <dgm:cxn modelId="{62D9B552-55A3-4CBE-8BBE-44CF2CF83594}" srcId="{D117866F-9F0B-4340-AEEF-49AC285F21EF}" destId="{F05C09DC-FCAA-414D-B288-BA4E15D430C9}" srcOrd="0" destOrd="0" parTransId="{468295D4-1546-43FA-8C7C-0DE3E72A48AA}" sibTransId="{F3FC4885-5F43-429B-AD19-C5C041AD94CB}"/>
    <dgm:cxn modelId="{A4A67373-D796-4298-857F-86F9B56DFADA}" type="presOf" srcId="{F69A47FD-DF08-4C82-90D6-7AFBF94998F1}" destId="{D08B2EC4-FFE8-4B2E-A56A-44B8AC5E8BDF}" srcOrd="0" destOrd="1" presId="urn:microsoft.com/office/officeart/2011/layout/TabList"/>
    <dgm:cxn modelId="{F96CAF73-51B1-4448-A1FD-1774313B5603}" type="presOf" srcId="{61E4A2A5-2688-447A-8B9F-E1D8ABAF3E7F}" destId="{D64E6F64-B175-45CF-9112-5295528851A6}" srcOrd="0" destOrd="0" presId="urn:microsoft.com/office/officeart/2011/layout/TabList"/>
    <dgm:cxn modelId="{94824475-5A92-4E18-97F7-279B8E8E3868}" srcId="{61E4A2A5-2688-447A-8B9F-E1D8ABAF3E7F}" destId="{011F313E-B2A4-44BF-9AD5-25450E6D23DB}" srcOrd="1" destOrd="0" parTransId="{7055C516-D0F8-4D89-946F-451D61181D82}" sibTransId="{23D1CCD8-8945-4B3B-9C0E-479347AD0EEE}"/>
    <dgm:cxn modelId="{7B2A1B58-5972-4123-B77A-B91199AB482C}" srcId="{43AE426E-C2CD-4E87-8584-3F81247E4A24}" destId="{E18E7D2E-B3B9-4F50-B4BC-9DA689AD875C}" srcOrd="1" destOrd="0" parTransId="{1B86A149-9345-43D5-9335-D3EBAC776A04}" sibTransId="{81DFB13E-7504-4A8E-BC21-52897C8CA5B4}"/>
    <dgm:cxn modelId="{C7DB7E5A-396F-48E3-BAB6-BB7C30604C6F}" type="presOf" srcId="{9694F116-C535-478B-B7E8-5C2D14F2566B}" destId="{C35FE277-C0E6-4163-A87B-5F640B6BE0A9}" srcOrd="0" destOrd="1" presId="urn:microsoft.com/office/officeart/2011/layout/TabList"/>
    <dgm:cxn modelId="{0F093F83-948C-49EB-88F3-6EE241EEAB08}" type="presOf" srcId="{B4D61A38-C155-47C5-B9A1-47C232A0485B}" destId="{C305938A-EE69-4104-BC2E-055332395A0B}" srcOrd="0" destOrd="0" presId="urn:microsoft.com/office/officeart/2011/layout/TabList"/>
    <dgm:cxn modelId="{38D88783-1F2E-4B66-8554-991B1C705899}" srcId="{0F69C371-6A14-49FC-BDD3-2E8532B73DAF}" destId="{61E4A2A5-2688-447A-8B9F-E1D8ABAF3E7F}" srcOrd="3" destOrd="0" parTransId="{27A4E90A-09EB-4493-AAB0-3D7A2FA0C20A}" sibTransId="{76A12760-3CFA-4719-809B-0CF8AAE7ED97}"/>
    <dgm:cxn modelId="{46174A85-73CB-40A7-9274-AE3AE3068B5C}" type="presOf" srcId="{D117866F-9F0B-4340-AEEF-49AC285F21EF}" destId="{07BDC6C0-67BB-4070-9CFC-78D121912BE9}" srcOrd="0" destOrd="0" presId="urn:microsoft.com/office/officeart/2011/layout/TabList"/>
    <dgm:cxn modelId="{17E8028B-3CBB-47AB-AEE3-4D6C1524D871}" srcId="{0F69C371-6A14-49FC-BDD3-2E8532B73DAF}" destId="{D117866F-9F0B-4340-AEEF-49AC285F21EF}" srcOrd="1" destOrd="0" parTransId="{9D315754-580C-44FB-91DD-C76BF1C867A0}" sibTransId="{BED2AAA5-9CDF-4B93-89F0-E3C030A73BBC}"/>
    <dgm:cxn modelId="{3EE65EA2-1E6D-4ABD-9CCE-9D1319766F07}" type="presOf" srcId="{93853C3F-56FC-4B34-9A90-0F6AFE52B979}" destId="{EF21C4D3-FBEC-4520-AA74-6F8F7669FF56}" srcOrd="0" destOrd="1" presId="urn:microsoft.com/office/officeart/2011/layout/TabList"/>
    <dgm:cxn modelId="{C01968AB-2A3B-460A-86A9-AF4B4B28B823}" srcId="{1468B0CA-B3CF-4BFE-963B-8B3EF0212185}" destId="{F69A47FD-DF08-4C82-90D6-7AFBF94998F1}" srcOrd="2" destOrd="0" parTransId="{7B9E31E9-D735-42F0-8D4E-2B9EC7983576}" sibTransId="{70238208-A734-4830-9527-7DB4D55DC5C2}"/>
    <dgm:cxn modelId="{17F16DAC-A6F2-406D-8EBC-333AD254F6DF}" type="presOf" srcId="{F05C09DC-FCAA-414D-B288-BA4E15D430C9}" destId="{03F2B3B2-3145-448B-904F-6DD020BECF93}" srcOrd="0" destOrd="0" presId="urn:microsoft.com/office/officeart/2011/layout/TabList"/>
    <dgm:cxn modelId="{DBB910D3-0170-437D-8007-3159C502E41C}" type="presOf" srcId="{1468B0CA-B3CF-4BFE-963B-8B3EF0212185}" destId="{2829AB35-5A22-4A3A-8606-F9D721982BF8}" srcOrd="0" destOrd="0" presId="urn:microsoft.com/office/officeart/2011/layout/TabList"/>
    <dgm:cxn modelId="{1E4F92D3-7263-4C3C-BA6E-BBBB20484790}" type="presOf" srcId="{E13176ED-2E9E-48F7-8024-095944BEF47E}" destId="{32CDED60-F772-4F85-9F41-4C74C137BB26}" srcOrd="0" destOrd="0" presId="urn:microsoft.com/office/officeart/2011/layout/TabList"/>
    <dgm:cxn modelId="{C81B52E3-1ACF-4CCD-803E-F044E5DD9F91}" type="presOf" srcId="{CB9C7F72-3FCF-4126-9F6D-05DCAA4D9299}" destId="{C35FE277-C0E6-4163-A87B-5F640B6BE0A9}" srcOrd="0" destOrd="0" presId="urn:microsoft.com/office/officeart/2011/layout/TabList"/>
    <dgm:cxn modelId="{75699DE3-E694-4845-B5CA-4779246439C8}" srcId="{D117866F-9F0B-4340-AEEF-49AC285F21EF}" destId="{CB9C7F72-3FCF-4126-9F6D-05DCAA4D9299}" srcOrd="1" destOrd="0" parTransId="{DC432FFA-EE3C-4E92-9D6F-E74E6567C0FD}" sibTransId="{8C1E4929-3F9D-4090-A446-16475856DC2A}"/>
    <dgm:cxn modelId="{6513E9E3-9BF9-49EA-B35C-17284DFBA0D7}" type="presOf" srcId="{0F69C371-6A14-49FC-BDD3-2E8532B73DAF}" destId="{E00CFC0E-D652-4B6F-A2B0-F68FEE1A3F8D}" srcOrd="0" destOrd="0" presId="urn:microsoft.com/office/officeart/2011/layout/TabList"/>
    <dgm:cxn modelId="{3E441CEA-FF39-461E-95EE-FA0F81D69972}" srcId="{61E4A2A5-2688-447A-8B9F-E1D8ABAF3E7F}" destId="{93853C3F-56FC-4B34-9A90-0F6AFE52B979}" srcOrd="2" destOrd="0" parTransId="{91310674-078A-4A6D-B625-BA757BAFBDC4}" sibTransId="{33993240-A511-4254-A025-2A14F8F6833D}"/>
    <dgm:cxn modelId="{92AC9BEB-B0DE-4DD1-96C9-8EEE7D79D40A}" srcId="{43AE426E-C2CD-4E87-8584-3F81247E4A24}" destId="{2FDFEA9B-44C1-4E8E-A229-53BC455D9755}" srcOrd="2" destOrd="0" parTransId="{07FE2519-8BCA-4351-83D4-75A62895817F}" sibTransId="{67744E1B-7012-4B1C-868E-C5FB463E5918}"/>
    <dgm:cxn modelId="{6CB70DF1-E0B7-4A1E-9468-9A9D12565707}" srcId="{61E4A2A5-2688-447A-8B9F-E1D8ABAF3E7F}" destId="{E13176ED-2E9E-48F7-8024-095944BEF47E}" srcOrd="0" destOrd="0" parTransId="{1379FBB5-9D8B-40D7-BC4A-6A57676939CA}" sibTransId="{82715D44-2D08-4A9A-B65C-E4EE75B53F55}"/>
    <dgm:cxn modelId="{2A5629F3-A9E5-4164-B8B8-49C46BC75592}" srcId="{D117866F-9F0B-4340-AEEF-49AC285F21EF}" destId="{9694F116-C535-478B-B7E8-5C2D14F2566B}" srcOrd="2" destOrd="0" parTransId="{725B96A2-2103-4F0E-9B80-A77A4491AA87}" sibTransId="{7FE0C39C-0E23-4F20-885B-1BF5D39D9E32}"/>
    <dgm:cxn modelId="{10FF61F5-D7DC-4306-8F94-8372D6DDDAAA}" srcId="{43AE426E-C2CD-4E87-8584-3F81247E4A24}" destId="{029DE2AB-4F1C-4DEC-BB76-DCBB9936E642}" srcOrd="0" destOrd="0" parTransId="{E1E96265-08FF-4A90-BCAD-B17C316D5C0A}" sibTransId="{C642234D-AAB2-4140-AA55-009DAD780A0F}"/>
    <dgm:cxn modelId="{CE26E9FC-8DB0-4D0E-8315-4B443E9ABA22}" type="presOf" srcId="{43AE426E-C2CD-4E87-8584-3F81247E4A24}" destId="{2F88354A-E85E-4FBD-8F1F-FDE194492479}" srcOrd="0" destOrd="0" presId="urn:microsoft.com/office/officeart/2011/layout/TabList"/>
    <dgm:cxn modelId="{D94C9986-AFD7-4B23-8353-6724B6FAFE1B}" type="presParOf" srcId="{E00CFC0E-D652-4B6F-A2B0-F68FEE1A3F8D}" destId="{7199E7D9-DB17-4EEE-A1E6-6F2BE3E38969}" srcOrd="0" destOrd="0" presId="urn:microsoft.com/office/officeart/2011/layout/TabList"/>
    <dgm:cxn modelId="{DBBBB2C5-50D5-4E88-AF0C-0F26F34A7D2A}" type="presParOf" srcId="{7199E7D9-DB17-4EEE-A1E6-6F2BE3E38969}" destId="{504716A5-69AE-4DAD-90B0-E1603BA583F8}" srcOrd="0" destOrd="0" presId="urn:microsoft.com/office/officeart/2011/layout/TabList"/>
    <dgm:cxn modelId="{F87C8128-F3C4-46B0-A100-4AEB10DB643F}" type="presParOf" srcId="{7199E7D9-DB17-4EEE-A1E6-6F2BE3E38969}" destId="{2F88354A-E85E-4FBD-8F1F-FDE194492479}" srcOrd="1" destOrd="0" presId="urn:microsoft.com/office/officeart/2011/layout/TabList"/>
    <dgm:cxn modelId="{6BC2D267-1612-494A-BD24-DA0B120ADD0E}" type="presParOf" srcId="{7199E7D9-DB17-4EEE-A1E6-6F2BE3E38969}" destId="{50B7F575-79C8-484B-BD2B-2C8D7785D53E}" srcOrd="2" destOrd="0" presId="urn:microsoft.com/office/officeart/2011/layout/TabList"/>
    <dgm:cxn modelId="{1898AD58-9F48-4813-9A3B-AE755C5D1262}" type="presParOf" srcId="{E00CFC0E-D652-4B6F-A2B0-F68FEE1A3F8D}" destId="{1F3707B6-85A0-4A90-86BC-7D308DA389D7}" srcOrd="1" destOrd="0" presId="urn:microsoft.com/office/officeart/2011/layout/TabList"/>
    <dgm:cxn modelId="{00BA99FF-1356-4832-94F9-0FC831701F45}" type="presParOf" srcId="{E00CFC0E-D652-4B6F-A2B0-F68FEE1A3F8D}" destId="{9AB79473-CF59-4789-AEC7-64B41C101675}" srcOrd="2" destOrd="0" presId="urn:microsoft.com/office/officeart/2011/layout/TabList"/>
    <dgm:cxn modelId="{9C8BFD23-A2F8-4294-991F-6E9FDB593AC4}" type="presParOf" srcId="{E00CFC0E-D652-4B6F-A2B0-F68FEE1A3F8D}" destId="{146604AF-FEBF-4BE7-B232-6EC66FFCA540}" srcOrd="3" destOrd="0" presId="urn:microsoft.com/office/officeart/2011/layout/TabList"/>
    <dgm:cxn modelId="{A2ADA8B7-C780-4F0F-9975-645334806ED3}" type="presParOf" srcId="{146604AF-FEBF-4BE7-B232-6EC66FFCA540}" destId="{03F2B3B2-3145-448B-904F-6DD020BECF93}" srcOrd="0" destOrd="0" presId="urn:microsoft.com/office/officeart/2011/layout/TabList"/>
    <dgm:cxn modelId="{B3DCA4AB-891D-47BB-9272-19599A60BB10}" type="presParOf" srcId="{146604AF-FEBF-4BE7-B232-6EC66FFCA540}" destId="{07BDC6C0-67BB-4070-9CFC-78D121912BE9}" srcOrd="1" destOrd="0" presId="urn:microsoft.com/office/officeart/2011/layout/TabList"/>
    <dgm:cxn modelId="{6FE98F91-9061-4FCA-B045-74BCA79EF1E5}" type="presParOf" srcId="{146604AF-FEBF-4BE7-B232-6EC66FFCA540}" destId="{0EF0B77A-7B4E-4CCC-BC79-427E7AAF0BDF}" srcOrd="2" destOrd="0" presId="urn:microsoft.com/office/officeart/2011/layout/TabList"/>
    <dgm:cxn modelId="{2E714544-0990-4472-BEA3-91EEF25D9658}" type="presParOf" srcId="{E00CFC0E-D652-4B6F-A2B0-F68FEE1A3F8D}" destId="{C35FE277-C0E6-4163-A87B-5F640B6BE0A9}" srcOrd="4" destOrd="0" presId="urn:microsoft.com/office/officeart/2011/layout/TabList"/>
    <dgm:cxn modelId="{AD27ED67-7F85-4CD3-AA2C-FA1EE8181C53}" type="presParOf" srcId="{E00CFC0E-D652-4B6F-A2B0-F68FEE1A3F8D}" destId="{88E2F416-6509-4366-8D10-A6DBCC836FFA}" srcOrd="5" destOrd="0" presId="urn:microsoft.com/office/officeart/2011/layout/TabList"/>
    <dgm:cxn modelId="{9D32C261-DE46-4C1C-9323-CF283EDCD76E}" type="presParOf" srcId="{E00CFC0E-D652-4B6F-A2B0-F68FEE1A3F8D}" destId="{437E7E92-E914-4264-9F16-26978CA99A4F}" srcOrd="6" destOrd="0" presId="urn:microsoft.com/office/officeart/2011/layout/TabList"/>
    <dgm:cxn modelId="{ECA49C0E-4E9B-4572-8B47-F67E090FC310}" type="presParOf" srcId="{437E7E92-E914-4264-9F16-26978CA99A4F}" destId="{C305938A-EE69-4104-BC2E-055332395A0B}" srcOrd="0" destOrd="0" presId="urn:microsoft.com/office/officeart/2011/layout/TabList"/>
    <dgm:cxn modelId="{C4823473-A3D6-4B61-B93C-E149A6C5F2DD}" type="presParOf" srcId="{437E7E92-E914-4264-9F16-26978CA99A4F}" destId="{2829AB35-5A22-4A3A-8606-F9D721982BF8}" srcOrd="1" destOrd="0" presId="urn:microsoft.com/office/officeart/2011/layout/TabList"/>
    <dgm:cxn modelId="{5F3C1D7D-2AF1-4D27-8008-2CD303B3C2B6}" type="presParOf" srcId="{437E7E92-E914-4264-9F16-26978CA99A4F}" destId="{9DD7B86A-2052-42A4-A9FC-F52AD653A6A7}" srcOrd="2" destOrd="0" presId="urn:microsoft.com/office/officeart/2011/layout/TabList"/>
    <dgm:cxn modelId="{01D1A1EA-2EC6-4B6D-B127-26C1B2BD0C62}" type="presParOf" srcId="{E00CFC0E-D652-4B6F-A2B0-F68FEE1A3F8D}" destId="{D08B2EC4-FFE8-4B2E-A56A-44B8AC5E8BDF}" srcOrd="7" destOrd="0" presId="urn:microsoft.com/office/officeart/2011/layout/TabList"/>
    <dgm:cxn modelId="{EBE9A830-D0D0-4AFC-9E02-E71338186CB0}" type="presParOf" srcId="{E00CFC0E-D652-4B6F-A2B0-F68FEE1A3F8D}" destId="{150DB360-C391-45C6-AF79-FF46EA62F6E8}" srcOrd="8" destOrd="0" presId="urn:microsoft.com/office/officeart/2011/layout/TabList"/>
    <dgm:cxn modelId="{29CDD015-41CD-4AFD-89FA-7B1584224319}" type="presParOf" srcId="{E00CFC0E-D652-4B6F-A2B0-F68FEE1A3F8D}" destId="{181E923E-B2EA-469B-9D90-6F98C173C6E2}" srcOrd="9" destOrd="0" presId="urn:microsoft.com/office/officeart/2011/layout/TabList"/>
    <dgm:cxn modelId="{3421E282-522C-4233-94AA-372F0C9CF513}" type="presParOf" srcId="{181E923E-B2EA-469B-9D90-6F98C173C6E2}" destId="{32CDED60-F772-4F85-9F41-4C74C137BB26}" srcOrd="0" destOrd="0" presId="urn:microsoft.com/office/officeart/2011/layout/TabList"/>
    <dgm:cxn modelId="{34554FE5-074A-4E14-BD84-4E6A3DEBCBB4}" type="presParOf" srcId="{181E923E-B2EA-469B-9D90-6F98C173C6E2}" destId="{D64E6F64-B175-45CF-9112-5295528851A6}" srcOrd="1" destOrd="0" presId="urn:microsoft.com/office/officeart/2011/layout/TabList"/>
    <dgm:cxn modelId="{1C17834B-8634-482B-A71C-F565B45F20B8}" type="presParOf" srcId="{181E923E-B2EA-469B-9D90-6F98C173C6E2}" destId="{ED41D410-C780-4E2D-9455-B4CF8624CD08}" srcOrd="2" destOrd="0" presId="urn:microsoft.com/office/officeart/2011/layout/TabList"/>
    <dgm:cxn modelId="{10FACFDA-07D3-4C2F-8FE3-6FA4E71154FE}" type="presParOf" srcId="{E00CFC0E-D652-4B6F-A2B0-F68FEE1A3F8D}" destId="{EF21C4D3-FBEC-4520-AA74-6F8F7669FF56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5FA867-8938-4070-BE6D-1B95C126CD5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64076777-BA5A-4228-81B5-E85860843503}">
      <dgm:prSet phldrT="[Text]"/>
      <dgm:spPr/>
      <dgm:t>
        <a:bodyPr/>
        <a:lstStyle/>
        <a:p>
          <a:r>
            <a:rPr lang="en-CA" dirty="0"/>
            <a:t>Foursquare 141</a:t>
          </a:r>
        </a:p>
      </dgm:t>
    </dgm:pt>
    <dgm:pt modelId="{0755CB9A-B5D5-40D3-865F-2DB3D0B1C57C}" type="parTrans" cxnId="{874638E5-BB85-4943-85AD-C05498C6007E}">
      <dgm:prSet/>
      <dgm:spPr/>
      <dgm:t>
        <a:bodyPr/>
        <a:lstStyle/>
        <a:p>
          <a:endParaRPr lang="en-CA"/>
        </a:p>
      </dgm:t>
    </dgm:pt>
    <dgm:pt modelId="{970D44AC-7545-4071-9E6D-09F906952396}" type="sibTrans" cxnId="{874638E5-BB85-4943-85AD-C05498C6007E}">
      <dgm:prSet/>
      <dgm:spPr/>
      <dgm:t>
        <a:bodyPr/>
        <a:lstStyle/>
        <a:p>
          <a:endParaRPr lang="en-CA"/>
        </a:p>
      </dgm:t>
    </dgm:pt>
    <dgm:pt modelId="{8FAD4351-C052-4C82-84CB-0870EDBD03BE}">
      <dgm:prSet phldrT="[Text]"/>
      <dgm:spPr/>
      <dgm:t>
        <a:bodyPr/>
        <a:lstStyle/>
        <a:p>
          <a:r>
            <a:rPr lang="en-CA" dirty="0"/>
            <a:t>Yelp Data</a:t>
          </a:r>
        </a:p>
        <a:p>
          <a:r>
            <a:rPr lang="en-CA" dirty="0"/>
            <a:t>188</a:t>
          </a:r>
        </a:p>
      </dgm:t>
    </dgm:pt>
    <dgm:pt modelId="{4C401296-621F-4242-AC35-1BCE28F00648}" type="parTrans" cxnId="{F24C90B5-590A-4C55-B0D6-7604F605E45A}">
      <dgm:prSet/>
      <dgm:spPr/>
      <dgm:t>
        <a:bodyPr/>
        <a:lstStyle/>
        <a:p>
          <a:endParaRPr lang="en-CA"/>
        </a:p>
      </dgm:t>
    </dgm:pt>
    <dgm:pt modelId="{800149F2-CB2F-4C80-9328-FA112AAC14F7}" type="sibTrans" cxnId="{F24C90B5-590A-4C55-B0D6-7604F605E45A}">
      <dgm:prSet/>
      <dgm:spPr/>
      <dgm:t>
        <a:bodyPr/>
        <a:lstStyle/>
        <a:p>
          <a:endParaRPr lang="en-CA"/>
        </a:p>
      </dgm:t>
    </dgm:pt>
    <dgm:pt modelId="{DD81989B-700B-4B04-983C-B6040B97A541}">
      <dgm:prSet phldrT="[Text]"/>
      <dgm:spPr/>
      <dgm:t>
        <a:bodyPr/>
        <a:lstStyle/>
        <a:p>
          <a:r>
            <a:rPr lang="en-CA" dirty="0"/>
            <a:t>Merged Data</a:t>
          </a:r>
        </a:p>
        <a:p>
          <a:r>
            <a:rPr lang="en-CA" dirty="0"/>
            <a:t>329 </a:t>
          </a:r>
        </a:p>
      </dgm:t>
    </dgm:pt>
    <dgm:pt modelId="{FF013316-07A0-42EB-B444-BBA83CFC3212}" type="parTrans" cxnId="{456360A3-696A-4CA3-8A5E-8E935EA9C1AB}">
      <dgm:prSet/>
      <dgm:spPr/>
      <dgm:t>
        <a:bodyPr/>
        <a:lstStyle/>
        <a:p>
          <a:endParaRPr lang="en-CA"/>
        </a:p>
      </dgm:t>
    </dgm:pt>
    <dgm:pt modelId="{7C3FC67A-7914-4BFF-BC05-58B3B62F58A0}" type="sibTrans" cxnId="{456360A3-696A-4CA3-8A5E-8E935EA9C1AB}">
      <dgm:prSet/>
      <dgm:spPr/>
      <dgm:t>
        <a:bodyPr/>
        <a:lstStyle/>
        <a:p>
          <a:endParaRPr lang="en-CA"/>
        </a:p>
      </dgm:t>
    </dgm:pt>
    <dgm:pt modelId="{D6217029-35BB-4CAF-8406-DCE47D67E759}" type="pres">
      <dgm:prSet presAssocID="{F95FA867-8938-4070-BE6D-1B95C126CD5B}" presName="linearFlow" presStyleCnt="0">
        <dgm:presLayoutVars>
          <dgm:dir/>
          <dgm:resizeHandles val="exact"/>
        </dgm:presLayoutVars>
      </dgm:prSet>
      <dgm:spPr/>
    </dgm:pt>
    <dgm:pt modelId="{06984C75-F280-44EF-B884-DAF675F32FF5}" type="pres">
      <dgm:prSet presAssocID="{64076777-BA5A-4228-81B5-E85860843503}" presName="node" presStyleLbl="node1" presStyleIdx="0" presStyleCnt="3">
        <dgm:presLayoutVars>
          <dgm:bulletEnabled val="1"/>
        </dgm:presLayoutVars>
      </dgm:prSet>
      <dgm:spPr/>
    </dgm:pt>
    <dgm:pt modelId="{85C0F759-C263-47EF-A1C2-DD1488A3DC5C}" type="pres">
      <dgm:prSet presAssocID="{970D44AC-7545-4071-9E6D-09F906952396}" presName="spacerL" presStyleCnt="0"/>
      <dgm:spPr/>
    </dgm:pt>
    <dgm:pt modelId="{7EAB718D-AAA0-43CA-ACC9-70AC68A62F4B}" type="pres">
      <dgm:prSet presAssocID="{970D44AC-7545-4071-9E6D-09F906952396}" presName="sibTrans" presStyleLbl="sibTrans2D1" presStyleIdx="0" presStyleCnt="2"/>
      <dgm:spPr/>
    </dgm:pt>
    <dgm:pt modelId="{1F4565B5-EB07-42BA-A9A7-F313707BB359}" type="pres">
      <dgm:prSet presAssocID="{970D44AC-7545-4071-9E6D-09F906952396}" presName="spacerR" presStyleCnt="0"/>
      <dgm:spPr/>
    </dgm:pt>
    <dgm:pt modelId="{5DA8564A-D473-41BF-A5B4-A8065D12A2B7}" type="pres">
      <dgm:prSet presAssocID="{8FAD4351-C052-4C82-84CB-0870EDBD03BE}" presName="node" presStyleLbl="node1" presStyleIdx="1" presStyleCnt="3">
        <dgm:presLayoutVars>
          <dgm:bulletEnabled val="1"/>
        </dgm:presLayoutVars>
      </dgm:prSet>
      <dgm:spPr/>
    </dgm:pt>
    <dgm:pt modelId="{56DCFDAA-1E2B-4D59-B18A-7AF910225E32}" type="pres">
      <dgm:prSet presAssocID="{800149F2-CB2F-4C80-9328-FA112AAC14F7}" presName="spacerL" presStyleCnt="0"/>
      <dgm:spPr/>
    </dgm:pt>
    <dgm:pt modelId="{B377CB0B-A2C4-4354-BDEC-CFACE2DDBE1A}" type="pres">
      <dgm:prSet presAssocID="{800149F2-CB2F-4C80-9328-FA112AAC14F7}" presName="sibTrans" presStyleLbl="sibTrans2D1" presStyleIdx="1" presStyleCnt="2"/>
      <dgm:spPr/>
    </dgm:pt>
    <dgm:pt modelId="{780A31C8-C80F-41CB-83A6-2CFC503F3AE9}" type="pres">
      <dgm:prSet presAssocID="{800149F2-CB2F-4C80-9328-FA112AAC14F7}" presName="spacerR" presStyleCnt="0"/>
      <dgm:spPr/>
    </dgm:pt>
    <dgm:pt modelId="{C7250DD0-D4DD-46EF-8461-C8859A66855E}" type="pres">
      <dgm:prSet presAssocID="{DD81989B-700B-4B04-983C-B6040B97A541}" presName="node" presStyleLbl="node1" presStyleIdx="2" presStyleCnt="3">
        <dgm:presLayoutVars>
          <dgm:bulletEnabled val="1"/>
        </dgm:presLayoutVars>
      </dgm:prSet>
      <dgm:spPr/>
    </dgm:pt>
  </dgm:ptLst>
  <dgm:cxnLst>
    <dgm:cxn modelId="{829EF22E-AB23-43F4-B066-350CF41BEB42}" type="presOf" srcId="{DD81989B-700B-4B04-983C-B6040B97A541}" destId="{C7250DD0-D4DD-46EF-8461-C8859A66855E}" srcOrd="0" destOrd="0" presId="urn:microsoft.com/office/officeart/2005/8/layout/equation1"/>
    <dgm:cxn modelId="{C11FD63F-6A15-43DA-9E3F-9DA26DE4B910}" type="presOf" srcId="{970D44AC-7545-4071-9E6D-09F906952396}" destId="{7EAB718D-AAA0-43CA-ACC9-70AC68A62F4B}" srcOrd="0" destOrd="0" presId="urn:microsoft.com/office/officeart/2005/8/layout/equation1"/>
    <dgm:cxn modelId="{5491F75B-7CEF-4B29-94B4-A49285659931}" type="presOf" srcId="{64076777-BA5A-4228-81B5-E85860843503}" destId="{06984C75-F280-44EF-B884-DAF675F32FF5}" srcOrd="0" destOrd="0" presId="urn:microsoft.com/office/officeart/2005/8/layout/equation1"/>
    <dgm:cxn modelId="{F67E3E6D-A5F8-4332-8FA7-7E591A4B1DD7}" type="presOf" srcId="{F95FA867-8938-4070-BE6D-1B95C126CD5B}" destId="{D6217029-35BB-4CAF-8406-DCE47D67E759}" srcOrd="0" destOrd="0" presId="urn:microsoft.com/office/officeart/2005/8/layout/equation1"/>
    <dgm:cxn modelId="{3DF80153-8789-4E0B-BB1B-664CADBD14E6}" type="presOf" srcId="{8FAD4351-C052-4C82-84CB-0870EDBD03BE}" destId="{5DA8564A-D473-41BF-A5B4-A8065D12A2B7}" srcOrd="0" destOrd="0" presId="urn:microsoft.com/office/officeart/2005/8/layout/equation1"/>
    <dgm:cxn modelId="{456360A3-696A-4CA3-8A5E-8E935EA9C1AB}" srcId="{F95FA867-8938-4070-BE6D-1B95C126CD5B}" destId="{DD81989B-700B-4B04-983C-B6040B97A541}" srcOrd="2" destOrd="0" parTransId="{FF013316-07A0-42EB-B444-BBA83CFC3212}" sibTransId="{7C3FC67A-7914-4BFF-BC05-58B3B62F58A0}"/>
    <dgm:cxn modelId="{6D8C3CA7-0DF5-45D9-A4D2-8C51E478DD2E}" type="presOf" srcId="{800149F2-CB2F-4C80-9328-FA112AAC14F7}" destId="{B377CB0B-A2C4-4354-BDEC-CFACE2DDBE1A}" srcOrd="0" destOrd="0" presId="urn:microsoft.com/office/officeart/2005/8/layout/equation1"/>
    <dgm:cxn modelId="{F24C90B5-590A-4C55-B0D6-7604F605E45A}" srcId="{F95FA867-8938-4070-BE6D-1B95C126CD5B}" destId="{8FAD4351-C052-4C82-84CB-0870EDBD03BE}" srcOrd="1" destOrd="0" parTransId="{4C401296-621F-4242-AC35-1BCE28F00648}" sibTransId="{800149F2-CB2F-4C80-9328-FA112AAC14F7}"/>
    <dgm:cxn modelId="{874638E5-BB85-4943-85AD-C05498C6007E}" srcId="{F95FA867-8938-4070-BE6D-1B95C126CD5B}" destId="{64076777-BA5A-4228-81B5-E85860843503}" srcOrd="0" destOrd="0" parTransId="{0755CB9A-B5D5-40D3-865F-2DB3D0B1C57C}" sibTransId="{970D44AC-7545-4071-9E6D-09F906952396}"/>
    <dgm:cxn modelId="{B380D0B7-70C4-4298-BD53-3F662CC09A2A}" type="presParOf" srcId="{D6217029-35BB-4CAF-8406-DCE47D67E759}" destId="{06984C75-F280-44EF-B884-DAF675F32FF5}" srcOrd="0" destOrd="0" presId="urn:microsoft.com/office/officeart/2005/8/layout/equation1"/>
    <dgm:cxn modelId="{7B5F7523-13ED-41C1-B051-45BCD4D81766}" type="presParOf" srcId="{D6217029-35BB-4CAF-8406-DCE47D67E759}" destId="{85C0F759-C263-47EF-A1C2-DD1488A3DC5C}" srcOrd="1" destOrd="0" presId="urn:microsoft.com/office/officeart/2005/8/layout/equation1"/>
    <dgm:cxn modelId="{A674E1DB-CF36-4B4B-8882-06A659B53083}" type="presParOf" srcId="{D6217029-35BB-4CAF-8406-DCE47D67E759}" destId="{7EAB718D-AAA0-43CA-ACC9-70AC68A62F4B}" srcOrd="2" destOrd="0" presId="urn:microsoft.com/office/officeart/2005/8/layout/equation1"/>
    <dgm:cxn modelId="{AE159E9B-4593-4554-B0E5-B29DDDE53098}" type="presParOf" srcId="{D6217029-35BB-4CAF-8406-DCE47D67E759}" destId="{1F4565B5-EB07-42BA-A9A7-F313707BB359}" srcOrd="3" destOrd="0" presId="urn:microsoft.com/office/officeart/2005/8/layout/equation1"/>
    <dgm:cxn modelId="{C53A24E1-12A8-4908-81DA-117E48B40418}" type="presParOf" srcId="{D6217029-35BB-4CAF-8406-DCE47D67E759}" destId="{5DA8564A-D473-41BF-A5B4-A8065D12A2B7}" srcOrd="4" destOrd="0" presId="urn:microsoft.com/office/officeart/2005/8/layout/equation1"/>
    <dgm:cxn modelId="{C6F2754E-1612-46E5-B5E3-ADEEDD225CD5}" type="presParOf" srcId="{D6217029-35BB-4CAF-8406-DCE47D67E759}" destId="{56DCFDAA-1E2B-4D59-B18A-7AF910225E32}" srcOrd="5" destOrd="0" presId="urn:microsoft.com/office/officeart/2005/8/layout/equation1"/>
    <dgm:cxn modelId="{3DADA3E1-7636-4AE9-BAE7-25F9E59E345E}" type="presParOf" srcId="{D6217029-35BB-4CAF-8406-DCE47D67E759}" destId="{B377CB0B-A2C4-4354-BDEC-CFACE2DDBE1A}" srcOrd="6" destOrd="0" presId="urn:microsoft.com/office/officeart/2005/8/layout/equation1"/>
    <dgm:cxn modelId="{4B8524F9-D7F8-458E-AB5A-2B66E85A9A8C}" type="presParOf" srcId="{D6217029-35BB-4CAF-8406-DCE47D67E759}" destId="{780A31C8-C80F-41CB-83A6-2CFC503F3AE9}" srcOrd="7" destOrd="0" presId="urn:microsoft.com/office/officeart/2005/8/layout/equation1"/>
    <dgm:cxn modelId="{5AF52B76-1924-43E0-980E-17C5A41D62FE}" type="presParOf" srcId="{D6217029-35BB-4CAF-8406-DCE47D67E759}" destId="{C7250DD0-D4DD-46EF-8461-C8859A66855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E4A4B-FA06-4FF3-A828-A45CFDEA1D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EF0A55-BA66-4342-B9C2-1E9F4A6F3642}">
      <dgm:prSet phldrT="[Text]" custT="1"/>
      <dgm:spPr/>
      <dgm:t>
        <a:bodyPr/>
        <a:lstStyle/>
        <a:p>
          <a:r>
            <a:rPr lang="en-CA" sz="4000" dirty="0" err="1"/>
            <a:t>SMP_db</a:t>
          </a:r>
          <a:endParaRPr lang="en-CA" sz="4000" dirty="0"/>
        </a:p>
      </dgm:t>
    </dgm:pt>
    <dgm:pt modelId="{FF421CDD-6915-4590-89EC-D32BB74525AE}" type="parTrans" cxnId="{BC4B2146-219F-4C20-B56A-4C1872C01C96}">
      <dgm:prSet/>
      <dgm:spPr/>
      <dgm:t>
        <a:bodyPr/>
        <a:lstStyle/>
        <a:p>
          <a:endParaRPr lang="en-CA" sz="1200"/>
        </a:p>
      </dgm:t>
    </dgm:pt>
    <dgm:pt modelId="{CF3DC8F6-F669-48F7-AEB5-251D96DA9918}" type="sibTrans" cxnId="{BC4B2146-219F-4C20-B56A-4C1872C01C96}">
      <dgm:prSet/>
      <dgm:spPr/>
      <dgm:t>
        <a:bodyPr/>
        <a:lstStyle/>
        <a:p>
          <a:endParaRPr lang="en-CA" sz="1200"/>
        </a:p>
      </dgm:t>
    </dgm:pt>
    <dgm:pt modelId="{84CA738F-EEC2-4F5B-9489-0A9586C848CF}">
      <dgm:prSet phldrT="[Text]" custT="1"/>
      <dgm:spPr/>
      <dgm:t>
        <a:bodyPr/>
        <a:lstStyle/>
        <a:p>
          <a:r>
            <a:rPr lang="en-CA" sz="1800" dirty="0"/>
            <a:t>Table: </a:t>
          </a:r>
          <a:r>
            <a:rPr lang="en-CA" sz="1800" dirty="0" err="1"/>
            <a:t>CityBikes</a:t>
          </a:r>
          <a:endParaRPr lang="en-CA" sz="1800" dirty="0"/>
        </a:p>
      </dgm:t>
    </dgm:pt>
    <dgm:pt modelId="{86C0B662-8F00-4F58-9137-A10761E73BE2}" type="parTrans" cxnId="{B0C252CE-2AE7-43A2-984C-01018F0949CE}">
      <dgm:prSet custT="1"/>
      <dgm:spPr/>
      <dgm:t>
        <a:bodyPr/>
        <a:lstStyle/>
        <a:p>
          <a:endParaRPr lang="en-CA" sz="200"/>
        </a:p>
      </dgm:t>
    </dgm:pt>
    <dgm:pt modelId="{1EB44FE1-A48C-4FD6-8197-66A95114346A}" type="sibTrans" cxnId="{B0C252CE-2AE7-43A2-984C-01018F0949CE}">
      <dgm:prSet/>
      <dgm:spPr/>
      <dgm:t>
        <a:bodyPr/>
        <a:lstStyle/>
        <a:p>
          <a:endParaRPr lang="en-CA" sz="1200"/>
        </a:p>
      </dgm:t>
    </dgm:pt>
    <dgm:pt modelId="{7D8F0DA5-ECA7-425C-BB34-27F4D0095EEF}">
      <dgm:prSet phldrT="[Text]" custT="1"/>
      <dgm:spPr/>
      <dgm:t>
        <a:bodyPr/>
        <a:lstStyle/>
        <a:p>
          <a:r>
            <a:rPr lang="en-CA" sz="1800" dirty="0"/>
            <a:t>Table: Yelp</a:t>
          </a:r>
        </a:p>
      </dgm:t>
    </dgm:pt>
    <dgm:pt modelId="{383955FB-8DC4-4EF1-B6D7-69B40C3EBA97}" type="parTrans" cxnId="{D623AB25-59BF-47AD-8B8D-F8AD6BAF43AE}">
      <dgm:prSet custT="1"/>
      <dgm:spPr/>
      <dgm:t>
        <a:bodyPr/>
        <a:lstStyle/>
        <a:p>
          <a:endParaRPr lang="en-CA" sz="200"/>
        </a:p>
      </dgm:t>
    </dgm:pt>
    <dgm:pt modelId="{285C41CC-A69B-4C4F-98A8-E4756BE53354}" type="sibTrans" cxnId="{D623AB25-59BF-47AD-8B8D-F8AD6BAF43AE}">
      <dgm:prSet/>
      <dgm:spPr/>
      <dgm:t>
        <a:bodyPr/>
        <a:lstStyle/>
        <a:p>
          <a:endParaRPr lang="en-CA" sz="1200"/>
        </a:p>
      </dgm:t>
    </dgm:pt>
    <dgm:pt modelId="{B0D5C355-8F91-43B4-B1F4-B679FA69094F}">
      <dgm:prSet phldrT="[Text]" custT="1"/>
      <dgm:spPr/>
      <dgm:t>
        <a:bodyPr/>
        <a:lstStyle/>
        <a:p>
          <a:r>
            <a:rPr lang="en-CA" sz="1800" dirty="0"/>
            <a:t>Table: Foursquare</a:t>
          </a:r>
        </a:p>
      </dgm:t>
    </dgm:pt>
    <dgm:pt modelId="{7D166DC0-AF59-4AE4-9D3F-1E72D9D2A86C}" type="parTrans" cxnId="{A3B0C742-7D1B-41FF-A452-48E71A325AC8}">
      <dgm:prSet custT="1"/>
      <dgm:spPr/>
      <dgm:t>
        <a:bodyPr/>
        <a:lstStyle/>
        <a:p>
          <a:endParaRPr lang="en-CA" sz="200"/>
        </a:p>
      </dgm:t>
    </dgm:pt>
    <dgm:pt modelId="{C975813B-20A1-4CE9-89E9-DC0C2BD94A64}" type="sibTrans" cxnId="{A3B0C742-7D1B-41FF-A452-48E71A325AC8}">
      <dgm:prSet/>
      <dgm:spPr/>
      <dgm:t>
        <a:bodyPr/>
        <a:lstStyle/>
        <a:p>
          <a:endParaRPr lang="en-CA" sz="1200"/>
        </a:p>
      </dgm:t>
    </dgm:pt>
    <dgm:pt modelId="{8A02E480-57C7-4602-8810-39E13B9AB7C4}">
      <dgm:prSet phldrT="[Text]" custT="1"/>
      <dgm:spPr/>
      <dgm:t>
        <a:bodyPr/>
        <a:lstStyle/>
        <a:p>
          <a:r>
            <a:rPr lang="en-CA" sz="1800" dirty="0"/>
            <a:t>Table: unique_merge1</a:t>
          </a:r>
        </a:p>
      </dgm:t>
    </dgm:pt>
    <dgm:pt modelId="{BA1AE8DD-EDC6-41A9-8F74-32978019FB8A}" type="parTrans" cxnId="{A8AD1EB3-B5DB-4D86-9776-AF336C9D5DCD}">
      <dgm:prSet custT="1"/>
      <dgm:spPr/>
      <dgm:t>
        <a:bodyPr/>
        <a:lstStyle/>
        <a:p>
          <a:endParaRPr lang="en-CA" sz="200"/>
        </a:p>
      </dgm:t>
    </dgm:pt>
    <dgm:pt modelId="{A87ECD40-1FD9-4CFB-83A4-D1935DD2D125}" type="sibTrans" cxnId="{A8AD1EB3-B5DB-4D86-9776-AF336C9D5DCD}">
      <dgm:prSet/>
      <dgm:spPr/>
      <dgm:t>
        <a:bodyPr/>
        <a:lstStyle/>
        <a:p>
          <a:endParaRPr lang="en-CA" sz="1200"/>
        </a:p>
      </dgm:t>
    </dgm:pt>
    <dgm:pt modelId="{9DE10620-E89A-43ED-96A0-4E90D5DC5C5F}" type="pres">
      <dgm:prSet presAssocID="{525E4A4B-FA06-4FF3-A828-A45CFDEA1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404DA9-9C12-40B8-999D-166E2BF6076E}" type="pres">
      <dgm:prSet presAssocID="{ABEF0A55-BA66-4342-B9C2-1E9F4A6F3642}" presName="hierRoot1" presStyleCnt="0">
        <dgm:presLayoutVars>
          <dgm:hierBranch val="init"/>
        </dgm:presLayoutVars>
      </dgm:prSet>
      <dgm:spPr/>
    </dgm:pt>
    <dgm:pt modelId="{40D3A538-1304-4AB1-AB67-7CCC13CF2C7C}" type="pres">
      <dgm:prSet presAssocID="{ABEF0A55-BA66-4342-B9C2-1E9F4A6F3642}" presName="rootComposite1" presStyleCnt="0"/>
      <dgm:spPr/>
    </dgm:pt>
    <dgm:pt modelId="{7F5BD56E-CC29-461D-A7C5-D76C0A0784D3}" type="pres">
      <dgm:prSet presAssocID="{ABEF0A55-BA66-4342-B9C2-1E9F4A6F3642}" presName="rootText1" presStyleLbl="node0" presStyleIdx="0" presStyleCnt="1">
        <dgm:presLayoutVars>
          <dgm:chPref val="3"/>
        </dgm:presLayoutVars>
      </dgm:prSet>
      <dgm:spPr/>
    </dgm:pt>
    <dgm:pt modelId="{6FB2E860-7C58-4E4D-AC6E-7C990364EDD4}" type="pres">
      <dgm:prSet presAssocID="{ABEF0A55-BA66-4342-B9C2-1E9F4A6F3642}" presName="rootConnector1" presStyleLbl="node1" presStyleIdx="0" presStyleCnt="0"/>
      <dgm:spPr/>
    </dgm:pt>
    <dgm:pt modelId="{5EF53A9E-186F-4F43-B5DA-2DF686BD8BA1}" type="pres">
      <dgm:prSet presAssocID="{ABEF0A55-BA66-4342-B9C2-1E9F4A6F3642}" presName="hierChild2" presStyleCnt="0"/>
      <dgm:spPr/>
    </dgm:pt>
    <dgm:pt modelId="{CB2A98A6-91BA-4484-ACE3-418AF3D383CA}" type="pres">
      <dgm:prSet presAssocID="{86C0B662-8F00-4F58-9137-A10761E73BE2}" presName="Name37" presStyleLbl="parChTrans1D2" presStyleIdx="0" presStyleCnt="4"/>
      <dgm:spPr/>
    </dgm:pt>
    <dgm:pt modelId="{9AAD9083-B572-43BC-B701-ABCE855E12E5}" type="pres">
      <dgm:prSet presAssocID="{84CA738F-EEC2-4F5B-9489-0A9586C848CF}" presName="hierRoot2" presStyleCnt="0">
        <dgm:presLayoutVars>
          <dgm:hierBranch val="init"/>
        </dgm:presLayoutVars>
      </dgm:prSet>
      <dgm:spPr/>
    </dgm:pt>
    <dgm:pt modelId="{839D3A15-25CF-45EC-A1A0-04D7D4E0066F}" type="pres">
      <dgm:prSet presAssocID="{84CA738F-EEC2-4F5B-9489-0A9586C848CF}" presName="rootComposite" presStyleCnt="0"/>
      <dgm:spPr/>
    </dgm:pt>
    <dgm:pt modelId="{403FC64D-79F6-42AF-8B8F-B24981099008}" type="pres">
      <dgm:prSet presAssocID="{84CA738F-EEC2-4F5B-9489-0A9586C848CF}" presName="rootText" presStyleLbl="node2" presStyleIdx="0" presStyleCnt="4">
        <dgm:presLayoutVars>
          <dgm:chPref val="3"/>
        </dgm:presLayoutVars>
      </dgm:prSet>
      <dgm:spPr/>
    </dgm:pt>
    <dgm:pt modelId="{2F2D230F-3E57-41B4-884B-E6D4B1B72523}" type="pres">
      <dgm:prSet presAssocID="{84CA738F-EEC2-4F5B-9489-0A9586C848CF}" presName="rootConnector" presStyleLbl="node2" presStyleIdx="0" presStyleCnt="4"/>
      <dgm:spPr/>
    </dgm:pt>
    <dgm:pt modelId="{501AAAC7-3A2D-4CF5-B2F0-EF3DEFFDB37B}" type="pres">
      <dgm:prSet presAssocID="{84CA738F-EEC2-4F5B-9489-0A9586C848CF}" presName="hierChild4" presStyleCnt="0"/>
      <dgm:spPr/>
    </dgm:pt>
    <dgm:pt modelId="{C2C4742C-600D-457E-A6D9-1E47AF3CC149}" type="pres">
      <dgm:prSet presAssocID="{84CA738F-EEC2-4F5B-9489-0A9586C848CF}" presName="hierChild5" presStyleCnt="0"/>
      <dgm:spPr/>
    </dgm:pt>
    <dgm:pt modelId="{CE0C1E6F-618F-4E88-B288-FB299B37DD62}" type="pres">
      <dgm:prSet presAssocID="{383955FB-8DC4-4EF1-B6D7-69B40C3EBA97}" presName="Name37" presStyleLbl="parChTrans1D2" presStyleIdx="1" presStyleCnt="4"/>
      <dgm:spPr/>
    </dgm:pt>
    <dgm:pt modelId="{F90470D6-DFDD-4EE0-A5B7-DCBBBB2EAD2E}" type="pres">
      <dgm:prSet presAssocID="{7D8F0DA5-ECA7-425C-BB34-27F4D0095EEF}" presName="hierRoot2" presStyleCnt="0">
        <dgm:presLayoutVars>
          <dgm:hierBranch val="init"/>
        </dgm:presLayoutVars>
      </dgm:prSet>
      <dgm:spPr/>
    </dgm:pt>
    <dgm:pt modelId="{DA76D2BE-F70A-4D91-98C9-DC9D380FA6A9}" type="pres">
      <dgm:prSet presAssocID="{7D8F0DA5-ECA7-425C-BB34-27F4D0095EEF}" presName="rootComposite" presStyleCnt="0"/>
      <dgm:spPr/>
    </dgm:pt>
    <dgm:pt modelId="{C33A93DB-53FD-415C-AC03-25EDED09FB47}" type="pres">
      <dgm:prSet presAssocID="{7D8F0DA5-ECA7-425C-BB34-27F4D0095EEF}" presName="rootText" presStyleLbl="node2" presStyleIdx="1" presStyleCnt="4">
        <dgm:presLayoutVars>
          <dgm:chPref val="3"/>
        </dgm:presLayoutVars>
      </dgm:prSet>
      <dgm:spPr/>
    </dgm:pt>
    <dgm:pt modelId="{559281B7-F01A-4DFA-8859-ECAB59C7F347}" type="pres">
      <dgm:prSet presAssocID="{7D8F0DA5-ECA7-425C-BB34-27F4D0095EEF}" presName="rootConnector" presStyleLbl="node2" presStyleIdx="1" presStyleCnt="4"/>
      <dgm:spPr/>
    </dgm:pt>
    <dgm:pt modelId="{C04561F1-5317-458E-84A0-71CB08EAFA62}" type="pres">
      <dgm:prSet presAssocID="{7D8F0DA5-ECA7-425C-BB34-27F4D0095EEF}" presName="hierChild4" presStyleCnt="0"/>
      <dgm:spPr/>
    </dgm:pt>
    <dgm:pt modelId="{4EB1A104-B6E4-45E3-8943-E851750215F2}" type="pres">
      <dgm:prSet presAssocID="{7D8F0DA5-ECA7-425C-BB34-27F4D0095EEF}" presName="hierChild5" presStyleCnt="0"/>
      <dgm:spPr/>
    </dgm:pt>
    <dgm:pt modelId="{89BCF131-33F9-4E38-A5C6-C2BFC11725D0}" type="pres">
      <dgm:prSet presAssocID="{7D166DC0-AF59-4AE4-9D3F-1E72D9D2A86C}" presName="Name37" presStyleLbl="parChTrans1D2" presStyleIdx="2" presStyleCnt="4"/>
      <dgm:spPr/>
    </dgm:pt>
    <dgm:pt modelId="{B6AA4400-1AA4-4D37-B416-4C508A1C03AD}" type="pres">
      <dgm:prSet presAssocID="{B0D5C355-8F91-43B4-B1F4-B679FA69094F}" presName="hierRoot2" presStyleCnt="0">
        <dgm:presLayoutVars>
          <dgm:hierBranch val="init"/>
        </dgm:presLayoutVars>
      </dgm:prSet>
      <dgm:spPr/>
    </dgm:pt>
    <dgm:pt modelId="{25EE19A8-371B-4D67-89F8-2B34C6A680F5}" type="pres">
      <dgm:prSet presAssocID="{B0D5C355-8F91-43B4-B1F4-B679FA69094F}" presName="rootComposite" presStyleCnt="0"/>
      <dgm:spPr/>
    </dgm:pt>
    <dgm:pt modelId="{61E96223-9A3B-472A-ABE9-1664D2BA4A3E}" type="pres">
      <dgm:prSet presAssocID="{B0D5C355-8F91-43B4-B1F4-B679FA69094F}" presName="rootText" presStyleLbl="node2" presStyleIdx="2" presStyleCnt="4">
        <dgm:presLayoutVars>
          <dgm:chPref val="3"/>
        </dgm:presLayoutVars>
      </dgm:prSet>
      <dgm:spPr/>
    </dgm:pt>
    <dgm:pt modelId="{3CA58ECF-6640-4DEF-9154-911ABB18A409}" type="pres">
      <dgm:prSet presAssocID="{B0D5C355-8F91-43B4-B1F4-B679FA69094F}" presName="rootConnector" presStyleLbl="node2" presStyleIdx="2" presStyleCnt="4"/>
      <dgm:spPr/>
    </dgm:pt>
    <dgm:pt modelId="{9939ABBC-FF51-422E-9891-49E0153D9A67}" type="pres">
      <dgm:prSet presAssocID="{B0D5C355-8F91-43B4-B1F4-B679FA69094F}" presName="hierChild4" presStyleCnt="0"/>
      <dgm:spPr/>
    </dgm:pt>
    <dgm:pt modelId="{AEB4E960-9D0F-475C-B2D4-0CDE20CF9BD4}" type="pres">
      <dgm:prSet presAssocID="{B0D5C355-8F91-43B4-B1F4-B679FA69094F}" presName="hierChild5" presStyleCnt="0"/>
      <dgm:spPr/>
    </dgm:pt>
    <dgm:pt modelId="{8D04715A-4EC0-406D-9998-B16CAE4F0589}" type="pres">
      <dgm:prSet presAssocID="{BA1AE8DD-EDC6-41A9-8F74-32978019FB8A}" presName="Name37" presStyleLbl="parChTrans1D2" presStyleIdx="3" presStyleCnt="4"/>
      <dgm:spPr/>
    </dgm:pt>
    <dgm:pt modelId="{4ED51E6A-AFA1-4889-8266-8E5696AF8A9D}" type="pres">
      <dgm:prSet presAssocID="{8A02E480-57C7-4602-8810-39E13B9AB7C4}" presName="hierRoot2" presStyleCnt="0">
        <dgm:presLayoutVars>
          <dgm:hierBranch val="init"/>
        </dgm:presLayoutVars>
      </dgm:prSet>
      <dgm:spPr/>
    </dgm:pt>
    <dgm:pt modelId="{A92484C9-A750-4BC9-8C1E-513967C1E2FC}" type="pres">
      <dgm:prSet presAssocID="{8A02E480-57C7-4602-8810-39E13B9AB7C4}" presName="rootComposite" presStyleCnt="0"/>
      <dgm:spPr/>
    </dgm:pt>
    <dgm:pt modelId="{FBDEBBC4-56AA-479C-8AF2-D54E5792446D}" type="pres">
      <dgm:prSet presAssocID="{8A02E480-57C7-4602-8810-39E13B9AB7C4}" presName="rootText" presStyleLbl="node2" presStyleIdx="3" presStyleCnt="4">
        <dgm:presLayoutVars>
          <dgm:chPref val="3"/>
        </dgm:presLayoutVars>
      </dgm:prSet>
      <dgm:spPr/>
    </dgm:pt>
    <dgm:pt modelId="{879AE00A-1BA3-4BC6-9D98-809C528E7CA9}" type="pres">
      <dgm:prSet presAssocID="{8A02E480-57C7-4602-8810-39E13B9AB7C4}" presName="rootConnector" presStyleLbl="node2" presStyleIdx="3" presStyleCnt="4"/>
      <dgm:spPr/>
    </dgm:pt>
    <dgm:pt modelId="{6CE7B7E7-844A-4781-ADBD-9E41D6D66AFD}" type="pres">
      <dgm:prSet presAssocID="{8A02E480-57C7-4602-8810-39E13B9AB7C4}" presName="hierChild4" presStyleCnt="0"/>
      <dgm:spPr/>
    </dgm:pt>
    <dgm:pt modelId="{1901D1AC-9D5C-4AAF-A34F-6667B273A7BB}" type="pres">
      <dgm:prSet presAssocID="{8A02E480-57C7-4602-8810-39E13B9AB7C4}" presName="hierChild5" presStyleCnt="0"/>
      <dgm:spPr/>
    </dgm:pt>
    <dgm:pt modelId="{EA5A2397-E45D-4734-B86D-1F19807DFE44}" type="pres">
      <dgm:prSet presAssocID="{ABEF0A55-BA66-4342-B9C2-1E9F4A6F3642}" presName="hierChild3" presStyleCnt="0"/>
      <dgm:spPr/>
    </dgm:pt>
  </dgm:ptLst>
  <dgm:cxnLst>
    <dgm:cxn modelId="{437FD014-E2DB-4FE3-BA54-A427D24C12BD}" type="presOf" srcId="{525E4A4B-FA06-4FF3-A828-A45CFDEA1DB9}" destId="{9DE10620-E89A-43ED-96A0-4E90D5DC5C5F}" srcOrd="0" destOrd="0" presId="urn:microsoft.com/office/officeart/2005/8/layout/orgChart1"/>
    <dgm:cxn modelId="{D623AB25-59BF-47AD-8B8D-F8AD6BAF43AE}" srcId="{ABEF0A55-BA66-4342-B9C2-1E9F4A6F3642}" destId="{7D8F0DA5-ECA7-425C-BB34-27F4D0095EEF}" srcOrd="1" destOrd="0" parTransId="{383955FB-8DC4-4EF1-B6D7-69B40C3EBA97}" sibTransId="{285C41CC-A69B-4C4F-98A8-E4756BE53354}"/>
    <dgm:cxn modelId="{EFB62727-4EF3-4D74-B13F-087AC67D7CF1}" type="presOf" srcId="{BA1AE8DD-EDC6-41A9-8F74-32978019FB8A}" destId="{8D04715A-4EC0-406D-9998-B16CAE4F0589}" srcOrd="0" destOrd="0" presId="urn:microsoft.com/office/officeart/2005/8/layout/orgChart1"/>
    <dgm:cxn modelId="{20CC5662-CE33-4709-8314-169359A4AE71}" type="presOf" srcId="{383955FB-8DC4-4EF1-B6D7-69B40C3EBA97}" destId="{CE0C1E6F-618F-4E88-B288-FB299B37DD62}" srcOrd="0" destOrd="0" presId="urn:microsoft.com/office/officeart/2005/8/layout/orgChart1"/>
    <dgm:cxn modelId="{A3B0C742-7D1B-41FF-A452-48E71A325AC8}" srcId="{ABEF0A55-BA66-4342-B9C2-1E9F4A6F3642}" destId="{B0D5C355-8F91-43B4-B1F4-B679FA69094F}" srcOrd="2" destOrd="0" parTransId="{7D166DC0-AF59-4AE4-9D3F-1E72D9D2A86C}" sibTransId="{C975813B-20A1-4CE9-89E9-DC0C2BD94A64}"/>
    <dgm:cxn modelId="{BC4B2146-219F-4C20-B56A-4C1872C01C96}" srcId="{525E4A4B-FA06-4FF3-A828-A45CFDEA1DB9}" destId="{ABEF0A55-BA66-4342-B9C2-1E9F4A6F3642}" srcOrd="0" destOrd="0" parTransId="{FF421CDD-6915-4590-89EC-D32BB74525AE}" sibTransId="{CF3DC8F6-F669-48F7-AEB5-251D96DA9918}"/>
    <dgm:cxn modelId="{11E4BF69-A2DF-48D4-9107-B987AFDE962A}" type="presOf" srcId="{ABEF0A55-BA66-4342-B9C2-1E9F4A6F3642}" destId="{7F5BD56E-CC29-461D-A7C5-D76C0A0784D3}" srcOrd="0" destOrd="0" presId="urn:microsoft.com/office/officeart/2005/8/layout/orgChart1"/>
    <dgm:cxn modelId="{83DCEE6A-4976-438D-8924-279DC4DAE470}" type="presOf" srcId="{B0D5C355-8F91-43B4-B1F4-B679FA69094F}" destId="{61E96223-9A3B-472A-ABE9-1664D2BA4A3E}" srcOrd="0" destOrd="0" presId="urn:microsoft.com/office/officeart/2005/8/layout/orgChart1"/>
    <dgm:cxn modelId="{CEDE6B50-C6D9-4311-BA72-DAE8E10D0B66}" type="presOf" srcId="{B0D5C355-8F91-43B4-B1F4-B679FA69094F}" destId="{3CA58ECF-6640-4DEF-9154-911ABB18A409}" srcOrd="1" destOrd="0" presId="urn:microsoft.com/office/officeart/2005/8/layout/orgChart1"/>
    <dgm:cxn modelId="{CBB5B77A-AC87-402A-87CA-89BF4052674B}" type="presOf" srcId="{84CA738F-EEC2-4F5B-9489-0A9586C848CF}" destId="{2F2D230F-3E57-41B4-884B-E6D4B1B72523}" srcOrd="1" destOrd="0" presId="urn:microsoft.com/office/officeart/2005/8/layout/orgChart1"/>
    <dgm:cxn modelId="{4C6AD78D-DAF9-405E-BD2E-AA512A99D00C}" type="presOf" srcId="{7D8F0DA5-ECA7-425C-BB34-27F4D0095EEF}" destId="{559281B7-F01A-4DFA-8859-ECAB59C7F347}" srcOrd="1" destOrd="0" presId="urn:microsoft.com/office/officeart/2005/8/layout/orgChart1"/>
    <dgm:cxn modelId="{3D386F9C-E18F-41E3-8A91-8301B594A31C}" type="presOf" srcId="{7D166DC0-AF59-4AE4-9D3F-1E72D9D2A86C}" destId="{89BCF131-33F9-4E38-A5C6-C2BFC11725D0}" srcOrd="0" destOrd="0" presId="urn:microsoft.com/office/officeart/2005/8/layout/orgChart1"/>
    <dgm:cxn modelId="{DB1787AE-4670-4464-91E4-30F3D95D2D5E}" type="presOf" srcId="{86C0B662-8F00-4F58-9137-A10761E73BE2}" destId="{CB2A98A6-91BA-4484-ACE3-418AF3D383CA}" srcOrd="0" destOrd="0" presId="urn:microsoft.com/office/officeart/2005/8/layout/orgChart1"/>
    <dgm:cxn modelId="{169764B0-E0D0-46B7-B20D-DE3140B5A0C2}" type="presOf" srcId="{ABEF0A55-BA66-4342-B9C2-1E9F4A6F3642}" destId="{6FB2E860-7C58-4E4D-AC6E-7C990364EDD4}" srcOrd="1" destOrd="0" presId="urn:microsoft.com/office/officeart/2005/8/layout/orgChart1"/>
    <dgm:cxn modelId="{A8AD1EB3-B5DB-4D86-9776-AF336C9D5DCD}" srcId="{ABEF0A55-BA66-4342-B9C2-1E9F4A6F3642}" destId="{8A02E480-57C7-4602-8810-39E13B9AB7C4}" srcOrd="3" destOrd="0" parTransId="{BA1AE8DD-EDC6-41A9-8F74-32978019FB8A}" sibTransId="{A87ECD40-1FD9-4CFB-83A4-D1935DD2D125}"/>
    <dgm:cxn modelId="{C042DEC2-2D3F-47CB-8A99-719B6D19E39D}" type="presOf" srcId="{84CA738F-EEC2-4F5B-9489-0A9586C848CF}" destId="{403FC64D-79F6-42AF-8B8F-B24981099008}" srcOrd="0" destOrd="0" presId="urn:microsoft.com/office/officeart/2005/8/layout/orgChart1"/>
    <dgm:cxn modelId="{B0C252CE-2AE7-43A2-984C-01018F0949CE}" srcId="{ABEF0A55-BA66-4342-B9C2-1E9F4A6F3642}" destId="{84CA738F-EEC2-4F5B-9489-0A9586C848CF}" srcOrd="0" destOrd="0" parTransId="{86C0B662-8F00-4F58-9137-A10761E73BE2}" sibTransId="{1EB44FE1-A48C-4FD6-8197-66A95114346A}"/>
    <dgm:cxn modelId="{8EF663D0-91DA-49AB-866F-228C858B328E}" type="presOf" srcId="{8A02E480-57C7-4602-8810-39E13B9AB7C4}" destId="{FBDEBBC4-56AA-479C-8AF2-D54E5792446D}" srcOrd="0" destOrd="0" presId="urn:microsoft.com/office/officeart/2005/8/layout/orgChart1"/>
    <dgm:cxn modelId="{04D01FDC-2AA7-4CD8-A40B-3AD84E0181C4}" type="presOf" srcId="{8A02E480-57C7-4602-8810-39E13B9AB7C4}" destId="{879AE00A-1BA3-4BC6-9D98-809C528E7CA9}" srcOrd="1" destOrd="0" presId="urn:microsoft.com/office/officeart/2005/8/layout/orgChart1"/>
    <dgm:cxn modelId="{69BB3EF1-CC58-4080-8AE0-BD6F7B7F307D}" type="presOf" srcId="{7D8F0DA5-ECA7-425C-BB34-27F4D0095EEF}" destId="{C33A93DB-53FD-415C-AC03-25EDED09FB47}" srcOrd="0" destOrd="0" presId="urn:microsoft.com/office/officeart/2005/8/layout/orgChart1"/>
    <dgm:cxn modelId="{58755E0A-81D0-48E3-BCA8-34E7064D2AD6}" type="presParOf" srcId="{9DE10620-E89A-43ED-96A0-4E90D5DC5C5F}" destId="{A1404DA9-9C12-40B8-999D-166E2BF6076E}" srcOrd="0" destOrd="0" presId="urn:microsoft.com/office/officeart/2005/8/layout/orgChart1"/>
    <dgm:cxn modelId="{57E935F2-58A3-4ED5-83E0-761DF72F60A0}" type="presParOf" srcId="{A1404DA9-9C12-40B8-999D-166E2BF6076E}" destId="{40D3A538-1304-4AB1-AB67-7CCC13CF2C7C}" srcOrd="0" destOrd="0" presId="urn:microsoft.com/office/officeart/2005/8/layout/orgChart1"/>
    <dgm:cxn modelId="{856BC88F-B598-428B-8331-3251FAF4587F}" type="presParOf" srcId="{40D3A538-1304-4AB1-AB67-7CCC13CF2C7C}" destId="{7F5BD56E-CC29-461D-A7C5-D76C0A0784D3}" srcOrd="0" destOrd="0" presId="urn:microsoft.com/office/officeart/2005/8/layout/orgChart1"/>
    <dgm:cxn modelId="{48361ECF-4160-44CA-8833-D94895674D78}" type="presParOf" srcId="{40D3A538-1304-4AB1-AB67-7CCC13CF2C7C}" destId="{6FB2E860-7C58-4E4D-AC6E-7C990364EDD4}" srcOrd="1" destOrd="0" presId="urn:microsoft.com/office/officeart/2005/8/layout/orgChart1"/>
    <dgm:cxn modelId="{B96EB374-77F4-46AB-88ED-4D05E172D6EE}" type="presParOf" srcId="{A1404DA9-9C12-40B8-999D-166E2BF6076E}" destId="{5EF53A9E-186F-4F43-B5DA-2DF686BD8BA1}" srcOrd="1" destOrd="0" presId="urn:microsoft.com/office/officeart/2005/8/layout/orgChart1"/>
    <dgm:cxn modelId="{86DA1B1F-4A9F-465A-B448-3F1257BD59CB}" type="presParOf" srcId="{5EF53A9E-186F-4F43-B5DA-2DF686BD8BA1}" destId="{CB2A98A6-91BA-4484-ACE3-418AF3D383CA}" srcOrd="0" destOrd="0" presId="urn:microsoft.com/office/officeart/2005/8/layout/orgChart1"/>
    <dgm:cxn modelId="{610A7788-E5AC-4FB6-B737-7397516A0DC9}" type="presParOf" srcId="{5EF53A9E-186F-4F43-B5DA-2DF686BD8BA1}" destId="{9AAD9083-B572-43BC-B701-ABCE855E12E5}" srcOrd="1" destOrd="0" presId="urn:microsoft.com/office/officeart/2005/8/layout/orgChart1"/>
    <dgm:cxn modelId="{1ED628A1-5490-4993-8D14-38B762CEE17E}" type="presParOf" srcId="{9AAD9083-B572-43BC-B701-ABCE855E12E5}" destId="{839D3A15-25CF-45EC-A1A0-04D7D4E0066F}" srcOrd="0" destOrd="0" presId="urn:microsoft.com/office/officeart/2005/8/layout/orgChart1"/>
    <dgm:cxn modelId="{94E4F510-54EB-45A5-B5C7-832476CABAB8}" type="presParOf" srcId="{839D3A15-25CF-45EC-A1A0-04D7D4E0066F}" destId="{403FC64D-79F6-42AF-8B8F-B24981099008}" srcOrd="0" destOrd="0" presId="urn:microsoft.com/office/officeart/2005/8/layout/orgChart1"/>
    <dgm:cxn modelId="{894D6551-5A05-4F67-B08C-DD08150ED34E}" type="presParOf" srcId="{839D3A15-25CF-45EC-A1A0-04D7D4E0066F}" destId="{2F2D230F-3E57-41B4-884B-E6D4B1B72523}" srcOrd="1" destOrd="0" presId="urn:microsoft.com/office/officeart/2005/8/layout/orgChart1"/>
    <dgm:cxn modelId="{E96A3DAD-602B-4879-8A30-BB35D0DD8E01}" type="presParOf" srcId="{9AAD9083-B572-43BC-B701-ABCE855E12E5}" destId="{501AAAC7-3A2D-4CF5-B2F0-EF3DEFFDB37B}" srcOrd="1" destOrd="0" presId="urn:microsoft.com/office/officeart/2005/8/layout/orgChart1"/>
    <dgm:cxn modelId="{1A12A485-52BA-4F46-800A-D90518BD33F5}" type="presParOf" srcId="{9AAD9083-B572-43BC-B701-ABCE855E12E5}" destId="{C2C4742C-600D-457E-A6D9-1E47AF3CC149}" srcOrd="2" destOrd="0" presId="urn:microsoft.com/office/officeart/2005/8/layout/orgChart1"/>
    <dgm:cxn modelId="{858ADD13-66A0-4567-B1C5-71DC40A776C6}" type="presParOf" srcId="{5EF53A9E-186F-4F43-B5DA-2DF686BD8BA1}" destId="{CE0C1E6F-618F-4E88-B288-FB299B37DD62}" srcOrd="2" destOrd="0" presId="urn:microsoft.com/office/officeart/2005/8/layout/orgChart1"/>
    <dgm:cxn modelId="{6665BE53-B0F1-4FF7-9798-EBFC170566A9}" type="presParOf" srcId="{5EF53A9E-186F-4F43-B5DA-2DF686BD8BA1}" destId="{F90470D6-DFDD-4EE0-A5B7-DCBBBB2EAD2E}" srcOrd="3" destOrd="0" presId="urn:microsoft.com/office/officeart/2005/8/layout/orgChart1"/>
    <dgm:cxn modelId="{0B172969-B189-4CFB-BDFD-3524D870A1B6}" type="presParOf" srcId="{F90470D6-DFDD-4EE0-A5B7-DCBBBB2EAD2E}" destId="{DA76D2BE-F70A-4D91-98C9-DC9D380FA6A9}" srcOrd="0" destOrd="0" presId="urn:microsoft.com/office/officeart/2005/8/layout/orgChart1"/>
    <dgm:cxn modelId="{241465F1-FE74-4A55-9805-A19FABF64425}" type="presParOf" srcId="{DA76D2BE-F70A-4D91-98C9-DC9D380FA6A9}" destId="{C33A93DB-53FD-415C-AC03-25EDED09FB47}" srcOrd="0" destOrd="0" presId="urn:microsoft.com/office/officeart/2005/8/layout/orgChart1"/>
    <dgm:cxn modelId="{BD048E7C-6C56-401F-A15B-758E10D2F774}" type="presParOf" srcId="{DA76D2BE-F70A-4D91-98C9-DC9D380FA6A9}" destId="{559281B7-F01A-4DFA-8859-ECAB59C7F347}" srcOrd="1" destOrd="0" presId="urn:microsoft.com/office/officeart/2005/8/layout/orgChart1"/>
    <dgm:cxn modelId="{860B47EB-A935-45E3-8A33-E286B8A83D21}" type="presParOf" srcId="{F90470D6-DFDD-4EE0-A5B7-DCBBBB2EAD2E}" destId="{C04561F1-5317-458E-84A0-71CB08EAFA62}" srcOrd="1" destOrd="0" presId="urn:microsoft.com/office/officeart/2005/8/layout/orgChart1"/>
    <dgm:cxn modelId="{0DB2A325-C626-48E9-A10E-53E3A47DB230}" type="presParOf" srcId="{F90470D6-DFDD-4EE0-A5B7-DCBBBB2EAD2E}" destId="{4EB1A104-B6E4-45E3-8943-E851750215F2}" srcOrd="2" destOrd="0" presId="urn:microsoft.com/office/officeart/2005/8/layout/orgChart1"/>
    <dgm:cxn modelId="{C01BDEFA-FBD0-477E-8179-E37374A10270}" type="presParOf" srcId="{5EF53A9E-186F-4F43-B5DA-2DF686BD8BA1}" destId="{89BCF131-33F9-4E38-A5C6-C2BFC11725D0}" srcOrd="4" destOrd="0" presId="urn:microsoft.com/office/officeart/2005/8/layout/orgChart1"/>
    <dgm:cxn modelId="{670E83AB-0D8A-47E5-ADF6-EBE751656EDC}" type="presParOf" srcId="{5EF53A9E-186F-4F43-B5DA-2DF686BD8BA1}" destId="{B6AA4400-1AA4-4D37-B416-4C508A1C03AD}" srcOrd="5" destOrd="0" presId="urn:microsoft.com/office/officeart/2005/8/layout/orgChart1"/>
    <dgm:cxn modelId="{4252473A-38D8-4E8B-9FC6-46F8FEEFCFF9}" type="presParOf" srcId="{B6AA4400-1AA4-4D37-B416-4C508A1C03AD}" destId="{25EE19A8-371B-4D67-89F8-2B34C6A680F5}" srcOrd="0" destOrd="0" presId="urn:microsoft.com/office/officeart/2005/8/layout/orgChart1"/>
    <dgm:cxn modelId="{E15102B4-0204-4D3E-A604-879FD905807B}" type="presParOf" srcId="{25EE19A8-371B-4D67-89F8-2B34C6A680F5}" destId="{61E96223-9A3B-472A-ABE9-1664D2BA4A3E}" srcOrd="0" destOrd="0" presId="urn:microsoft.com/office/officeart/2005/8/layout/orgChart1"/>
    <dgm:cxn modelId="{2D2B93FB-2085-4935-8900-8CE177FA956E}" type="presParOf" srcId="{25EE19A8-371B-4D67-89F8-2B34C6A680F5}" destId="{3CA58ECF-6640-4DEF-9154-911ABB18A409}" srcOrd="1" destOrd="0" presId="urn:microsoft.com/office/officeart/2005/8/layout/orgChart1"/>
    <dgm:cxn modelId="{06EDC711-1513-4B93-BA6F-5546175AD7E8}" type="presParOf" srcId="{B6AA4400-1AA4-4D37-B416-4C508A1C03AD}" destId="{9939ABBC-FF51-422E-9891-49E0153D9A67}" srcOrd="1" destOrd="0" presId="urn:microsoft.com/office/officeart/2005/8/layout/orgChart1"/>
    <dgm:cxn modelId="{50F6171C-3A55-4305-B465-5D97AC0E0E76}" type="presParOf" srcId="{B6AA4400-1AA4-4D37-B416-4C508A1C03AD}" destId="{AEB4E960-9D0F-475C-B2D4-0CDE20CF9BD4}" srcOrd="2" destOrd="0" presId="urn:microsoft.com/office/officeart/2005/8/layout/orgChart1"/>
    <dgm:cxn modelId="{417A5E25-FD06-48A6-9462-15E4C4E1D7E3}" type="presParOf" srcId="{5EF53A9E-186F-4F43-B5DA-2DF686BD8BA1}" destId="{8D04715A-4EC0-406D-9998-B16CAE4F0589}" srcOrd="6" destOrd="0" presId="urn:microsoft.com/office/officeart/2005/8/layout/orgChart1"/>
    <dgm:cxn modelId="{70138E39-D5EC-45B7-8719-DC8A78A31378}" type="presParOf" srcId="{5EF53A9E-186F-4F43-B5DA-2DF686BD8BA1}" destId="{4ED51E6A-AFA1-4889-8266-8E5696AF8A9D}" srcOrd="7" destOrd="0" presId="urn:microsoft.com/office/officeart/2005/8/layout/orgChart1"/>
    <dgm:cxn modelId="{FB5927B4-D102-405B-A850-1D7734BF86E4}" type="presParOf" srcId="{4ED51E6A-AFA1-4889-8266-8E5696AF8A9D}" destId="{A92484C9-A750-4BC9-8C1E-513967C1E2FC}" srcOrd="0" destOrd="0" presId="urn:microsoft.com/office/officeart/2005/8/layout/orgChart1"/>
    <dgm:cxn modelId="{8E0A6C7B-E903-4BD1-876E-466EA00F2C77}" type="presParOf" srcId="{A92484C9-A750-4BC9-8C1E-513967C1E2FC}" destId="{FBDEBBC4-56AA-479C-8AF2-D54E5792446D}" srcOrd="0" destOrd="0" presId="urn:microsoft.com/office/officeart/2005/8/layout/orgChart1"/>
    <dgm:cxn modelId="{10AE964D-A911-4261-9A6D-BB72F546ED0A}" type="presParOf" srcId="{A92484C9-A750-4BC9-8C1E-513967C1E2FC}" destId="{879AE00A-1BA3-4BC6-9D98-809C528E7CA9}" srcOrd="1" destOrd="0" presId="urn:microsoft.com/office/officeart/2005/8/layout/orgChart1"/>
    <dgm:cxn modelId="{A1BF83E4-CB42-47ED-B07F-0AD1D529083A}" type="presParOf" srcId="{4ED51E6A-AFA1-4889-8266-8E5696AF8A9D}" destId="{6CE7B7E7-844A-4781-ADBD-9E41D6D66AFD}" srcOrd="1" destOrd="0" presId="urn:microsoft.com/office/officeart/2005/8/layout/orgChart1"/>
    <dgm:cxn modelId="{EC4FA42B-025B-4254-9429-0EA05ACA5556}" type="presParOf" srcId="{4ED51E6A-AFA1-4889-8266-8E5696AF8A9D}" destId="{1901D1AC-9D5C-4AAF-A34F-6667B273A7BB}" srcOrd="2" destOrd="0" presId="urn:microsoft.com/office/officeart/2005/8/layout/orgChart1"/>
    <dgm:cxn modelId="{CB51081A-C648-464B-8A0C-2E8570391522}" type="presParOf" srcId="{A1404DA9-9C12-40B8-999D-166E2BF6076E}" destId="{EA5A2397-E45D-4734-B86D-1F19807DFE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70A7-22A9-41DB-9978-0AFE75AEDB95}">
      <dsp:nvSpPr>
        <dsp:cNvPr id="0" name=""/>
        <dsp:cNvSpPr/>
      </dsp:nvSpPr>
      <dsp:spPr>
        <a:xfrm>
          <a:off x="910423" y="1980"/>
          <a:ext cx="1830474" cy="91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Capture Data</a:t>
          </a:r>
        </a:p>
      </dsp:txBody>
      <dsp:txXfrm>
        <a:off x="937229" y="28786"/>
        <a:ext cx="1776862" cy="861625"/>
      </dsp:txXfrm>
    </dsp:sp>
    <dsp:sp modelId="{9E0CAFFF-26E1-4783-A65E-7DD11FD14437}">
      <dsp:nvSpPr>
        <dsp:cNvPr id="0" name=""/>
        <dsp:cNvSpPr/>
      </dsp:nvSpPr>
      <dsp:spPr>
        <a:xfrm>
          <a:off x="1093470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A9C8-A85A-4990-AFE6-B7B032020B6E}">
      <dsp:nvSpPr>
        <dsp:cNvPr id="0" name=""/>
        <dsp:cNvSpPr/>
      </dsp:nvSpPr>
      <dsp:spPr>
        <a:xfrm>
          <a:off x="1276518" y="1146027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 err="1"/>
            <a:t>CityBikes</a:t>
          </a:r>
          <a:endParaRPr lang="en-CA" sz="1050" kern="1200" dirty="0"/>
        </a:p>
      </dsp:txBody>
      <dsp:txXfrm>
        <a:off x="1303324" y="1172833"/>
        <a:ext cx="1410767" cy="861625"/>
      </dsp:txXfrm>
    </dsp:sp>
    <dsp:sp modelId="{35DDDE78-2371-4AC4-81B4-E281FF879C8D}">
      <dsp:nvSpPr>
        <dsp:cNvPr id="0" name=""/>
        <dsp:cNvSpPr/>
      </dsp:nvSpPr>
      <dsp:spPr>
        <a:xfrm>
          <a:off x="1093470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3FF1B-9356-46F0-BBC9-307E612DB4E4}">
      <dsp:nvSpPr>
        <dsp:cNvPr id="0" name=""/>
        <dsp:cNvSpPr/>
      </dsp:nvSpPr>
      <dsp:spPr>
        <a:xfrm>
          <a:off x="1276518" y="2290073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Foursquare</a:t>
          </a:r>
        </a:p>
      </dsp:txBody>
      <dsp:txXfrm>
        <a:off x="1303324" y="2316879"/>
        <a:ext cx="1410767" cy="861625"/>
      </dsp:txXfrm>
    </dsp:sp>
    <dsp:sp modelId="{8284CB8C-AAFC-47E3-9816-4F86DC1AB8BD}">
      <dsp:nvSpPr>
        <dsp:cNvPr id="0" name=""/>
        <dsp:cNvSpPr/>
      </dsp:nvSpPr>
      <dsp:spPr>
        <a:xfrm>
          <a:off x="1093470" y="917217"/>
          <a:ext cx="183047" cy="297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520"/>
              </a:lnTo>
              <a:lnTo>
                <a:pt x="183047" y="2974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0FEDA-8839-4FD3-858A-902A13B505E9}">
      <dsp:nvSpPr>
        <dsp:cNvPr id="0" name=""/>
        <dsp:cNvSpPr/>
      </dsp:nvSpPr>
      <dsp:spPr>
        <a:xfrm>
          <a:off x="1276518" y="3434120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Yelp</a:t>
          </a:r>
        </a:p>
      </dsp:txBody>
      <dsp:txXfrm>
        <a:off x="1303324" y="3460926"/>
        <a:ext cx="1410767" cy="861625"/>
      </dsp:txXfrm>
    </dsp:sp>
    <dsp:sp modelId="{1BBA2E62-183F-4284-A8FF-A5303168BC00}">
      <dsp:nvSpPr>
        <dsp:cNvPr id="0" name=""/>
        <dsp:cNvSpPr/>
      </dsp:nvSpPr>
      <dsp:spPr>
        <a:xfrm>
          <a:off x="3198516" y="1980"/>
          <a:ext cx="1830474" cy="91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Understand Data</a:t>
          </a:r>
        </a:p>
      </dsp:txBody>
      <dsp:txXfrm>
        <a:off x="3225322" y="28786"/>
        <a:ext cx="1776862" cy="861625"/>
      </dsp:txXfrm>
    </dsp:sp>
    <dsp:sp modelId="{1CBF28F0-9926-42D7-A98B-EC98F66A1D3D}">
      <dsp:nvSpPr>
        <dsp:cNvPr id="0" name=""/>
        <dsp:cNvSpPr/>
      </dsp:nvSpPr>
      <dsp:spPr>
        <a:xfrm>
          <a:off x="3381563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2FE4-D933-46C6-86F0-AED29D02805D}">
      <dsp:nvSpPr>
        <dsp:cNvPr id="0" name=""/>
        <dsp:cNvSpPr/>
      </dsp:nvSpPr>
      <dsp:spPr>
        <a:xfrm>
          <a:off x="3564611" y="1146027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Data join</a:t>
          </a:r>
        </a:p>
      </dsp:txBody>
      <dsp:txXfrm>
        <a:off x="3591417" y="1172833"/>
        <a:ext cx="1410767" cy="861625"/>
      </dsp:txXfrm>
    </dsp:sp>
    <dsp:sp modelId="{7BA1C7A5-FF2D-4A8F-A396-3F28371546BA}">
      <dsp:nvSpPr>
        <dsp:cNvPr id="0" name=""/>
        <dsp:cNvSpPr/>
      </dsp:nvSpPr>
      <dsp:spPr>
        <a:xfrm>
          <a:off x="3381563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96CC7-731D-40E3-AF08-24F3002FEA42}">
      <dsp:nvSpPr>
        <dsp:cNvPr id="0" name=""/>
        <dsp:cNvSpPr/>
      </dsp:nvSpPr>
      <dsp:spPr>
        <a:xfrm>
          <a:off x="3564611" y="2290073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Visualization</a:t>
          </a:r>
        </a:p>
      </dsp:txBody>
      <dsp:txXfrm>
        <a:off x="3591417" y="2316879"/>
        <a:ext cx="1410767" cy="861625"/>
      </dsp:txXfrm>
    </dsp:sp>
    <dsp:sp modelId="{D12DE185-A568-40AE-A976-3D8A92D40989}">
      <dsp:nvSpPr>
        <dsp:cNvPr id="0" name=""/>
        <dsp:cNvSpPr/>
      </dsp:nvSpPr>
      <dsp:spPr>
        <a:xfrm>
          <a:off x="5486609" y="1980"/>
          <a:ext cx="1830474" cy="91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Create SQLite DB</a:t>
          </a:r>
        </a:p>
      </dsp:txBody>
      <dsp:txXfrm>
        <a:off x="5513415" y="28786"/>
        <a:ext cx="1776862" cy="861625"/>
      </dsp:txXfrm>
    </dsp:sp>
    <dsp:sp modelId="{6E5311FC-78CB-472D-BC1B-00E76CE7E246}">
      <dsp:nvSpPr>
        <dsp:cNvPr id="0" name=""/>
        <dsp:cNvSpPr/>
      </dsp:nvSpPr>
      <dsp:spPr>
        <a:xfrm>
          <a:off x="7774702" y="1980"/>
          <a:ext cx="1830474" cy="91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Regression Model</a:t>
          </a:r>
        </a:p>
      </dsp:txBody>
      <dsp:txXfrm>
        <a:off x="7801508" y="28786"/>
        <a:ext cx="1776862" cy="861625"/>
      </dsp:txXfrm>
    </dsp:sp>
    <dsp:sp modelId="{340B886D-24E4-41FA-9952-34718CB94904}">
      <dsp:nvSpPr>
        <dsp:cNvPr id="0" name=""/>
        <dsp:cNvSpPr/>
      </dsp:nvSpPr>
      <dsp:spPr>
        <a:xfrm>
          <a:off x="7957749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EA73-3B3B-4F83-A9AF-13836C7E67A6}">
      <dsp:nvSpPr>
        <dsp:cNvPr id="0" name=""/>
        <dsp:cNvSpPr/>
      </dsp:nvSpPr>
      <dsp:spPr>
        <a:xfrm>
          <a:off x="8140797" y="1146027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Results</a:t>
          </a:r>
        </a:p>
      </dsp:txBody>
      <dsp:txXfrm>
        <a:off x="8167603" y="1172833"/>
        <a:ext cx="1410767" cy="861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1D410-C780-4E2D-9455-B4CF8624CD08}">
      <dsp:nvSpPr>
        <dsp:cNvPr id="0" name=""/>
        <dsp:cNvSpPr/>
      </dsp:nvSpPr>
      <dsp:spPr>
        <a:xfrm>
          <a:off x="334088" y="4479240"/>
          <a:ext cx="46094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7B86A-2052-42A4-A9FC-F52AD653A6A7}">
      <dsp:nvSpPr>
        <dsp:cNvPr id="0" name=""/>
        <dsp:cNvSpPr/>
      </dsp:nvSpPr>
      <dsp:spPr>
        <a:xfrm>
          <a:off x="289119" y="3133535"/>
          <a:ext cx="46094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0B77A-7B4E-4CCC-BC79-427E7AAF0BDF}">
      <dsp:nvSpPr>
        <dsp:cNvPr id="0" name=""/>
        <dsp:cNvSpPr/>
      </dsp:nvSpPr>
      <dsp:spPr>
        <a:xfrm>
          <a:off x="384497" y="1787829"/>
          <a:ext cx="46094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7F575-79C8-484B-BD2B-2C8D7785D53E}">
      <dsp:nvSpPr>
        <dsp:cNvPr id="0" name=""/>
        <dsp:cNvSpPr/>
      </dsp:nvSpPr>
      <dsp:spPr>
        <a:xfrm>
          <a:off x="386133" y="442124"/>
          <a:ext cx="46094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716A5-69AE-4DAD-90B0-E1603BA583F8}">
      <dsp:nvSpPr>
        <dsp:cNvPr id="0" name=""/>
        <dsp:cNvSpPr/>
      </dsp:nvSpPr>
      <dsp:spPr>
        <a:xfrm>
          <a:off x="1584581" y="952"/>
          <a:ext cx="3410966" cy="4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>
        <a:off x="1584581" y="952"/>
        <a:ext cx="3410966" cy="441171"/>
      </dsp:txXfrm>
    </dsp:sp>
    <dsp:sp modelId="{2F88354A-E85E-4FBD-8F1F-FDE194492479}">
      <dsp:nvSpPr>
        <dsp:cNvPr id="0" name=""/>
        <dsp:cNvSpPr/>
      </dsp:nvSpPr>
      <dsp:spPr>
        <a:xfrm>
          <a:off x="-386133" y="952"/>
          <a:ext cx="2742982" cy="4411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 err="1"/>
            <a:t>CityBikes</a:t>
          </a:r>
          <a:endParaRPr lang="en-CA" sz="2400" kern="1200" dirty="0"/>
        </a:p>
      </dsp:txBody>
      <dsp:txXfrm>
        <a:off x="-364593" y="22492"/>
        <a:ext cx="2699902" cy="419631"/>
      </dsp:txXfrm>
    </dsp:sp>
    <dsp:sp modelId="{1F3707B6-85A0-4A90-86BC-7D308DA389D7}">
      <dsp:nvSpPr>
        <dsp:cNvPr id="0" name=""/>
        <dsp:cNvSpPr/>
      </dsp:nvSpPr>
      <dsp:spPr>
        <a:xfrm>
          <a:off x="0" y="442124"/>
          <a:ext cx="4609414" cy="88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16 stations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/>
            <a:t>Free Bikes = 267</a:t>
          </a:r>
          <a:endParaRPr lang="en-CA" sz="1400" kern="1200" dirty="0"/>
        </a:p>
      </dsp:txBody>
      <dsp:txXfrm>
        <a:off x="0" y="442124"/>
        <a:ext cx="4609414" cy="882475"/>
      </dsp:txXfrm>
    </dsp:sp>
    <dsp:sp modelId="{03F2B3B2-3145-448B-904F-6DD020BECF93}">
      <dsp:nvSpPr>
        <dsp:cNvPr id="0" name=""/>
        <dsp:cNvSpPr/>
      </dsp:nvSpPr>
      <dsp:spPr>
        <a:xfrm>
          <a:off x="1582945" y="1346658"/>
          <a:ext cx="3410966" cy="4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>
        <a:off x="1582945" y="1346658"/>
        <a:ext cx="3410966" cy="441171"/>
      </dsp:txXfrm>
    </dsp:sp>
    <dsp:sp modelId="{07BDC6C0-67BB-4070-9CFC-78D121912BE9}">
      <dsp:nvSpPr>
        <dsp:cNvPr id="0" name=""/>
        <dsp:cNvSpPr/>
      </dsp:nvSpPr>
      <dsp:spPr>
        <a:xfrm>
          <a:off x="-384497" y="1346658"/>
          <a:ext cx="2736439" cy="4411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Foursquare</a:t>
          </a:r>
        </a:p>
      </dsp:txBody>
      <dsp:txXfrm>
        <a:off x="-362957" y="1368198"/>
        <a:ext cx="2693359" cy="419631"/>
      </dsp:txXfrm>
    </dsp:sp>
    <dsp:sp modelId="{C35FE277-C0E6-4163-A87B-5F640B6BE0A9}">
      <dsp:nvSpPr>
        <dsp:cNvPr id="0" name=""/>
        <dsp:cNvSpPr/>
      </dsp:nvSpPr>
      <dsp:spPr>
        <a:xfrm>
          <a:off x="0" y="1787829"/>
          <a:ext cx="4609414" cy="88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lang="en-CA" sz="14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Restaurant only within 1000 meter radius of each bike station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-"/>
          </a:pPr>
          <a:r>
            <a:rPr lang="en-CA" sz="14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Number of Restaurant (141)</a:t>
          </a:r>
          <a:endParaRPr lang="en-CA" sz="1400" kern="1200" dirty="0"/>
        </a:p>
      </dsp:txBody>
      <dsp:txXfrm>
        <a:off x="0" y="1787829"/>
        <a:ext cx="4609414" cy="882475"/>
      </dsp:txXfrm>
    </dsp:sp>
    <dsp:sp modelId="{C305938A-EE69-4104-BC2E-055332395A0B}">
      <dsp:nvSpPr>
        <dsp:cNvPr id="0" name=""/>
        <dsp:cNvSpPr/>
      </dsp:nvSpPr>
      <dsp:spPr>
        <a:xfrm>
          <a:off x="1487567" y="2692363"/>
          <a:ext cx="3410966" cy="4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</dsp:txBody>
      <dsp:txXfrm>
        <a:off x="1487567" y="2692363"/>
        <a:ext cx="3410966" cy="441171"/>
      </dsp:txXfrm>
    </dsp:sp>
    <dsp:sp modelId="{2829AB35-5A22-4A3A-8606-F9D721982BF8}">
      <dsp:nvSpPr>
        <dsp:cNvPr id="0" name=""/>
        <dsp:cNvSpPr/>
      </dsp:nvSpPr>
      <dsp:spPr>
        <a:xfrm>
          <a:off x="-289119" y="2692363"/>
          <a:ext cx="2354925" cy="4411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Yelp</a:t>
          </a:r>
        </a:p>
      </dsp:txBody>
      <dsp:txXfrm>
        <a:off x="-267579" y="2713903"/>
        <a:ext cx="2311845" cy="419631"/>
      </dsp:txXfrm>
    </dsp:sp>
    <dsp:sp modelId="{D08B2EC4-FFE8-4B2E-A56A-44B8AC5E8BDF}">
      <dsp:nvSpPr>
        <dsp:cNvPr id="0" name=""/>
        <dsp:cNvSpPr/>
      </dsp:nvSpPr>
      <dsp:spPr>
        <a:xfrm>
          <a:off x="0" y="3133535"/>
          <a:ext cx="4609414" cy="88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lang="en-CA" sz="14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Restaurant only within 1000 meter radius of each bike station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-"/>
          </a:pPr>
          <a:r>
            <a:rPr lang="en-CA" sz="14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Number of Restaurant (188)</a:t>
          </a:r>
          <a:endParaRPr lang="en-CA" sz="1400" kern="1200" dirty="0"/>
        </a:p>
      </dsp:txBody>
      <dsp:txXfrm>
        <a:off x="0" y="3133535"/>
        <a:ext cx="4609414" cy="882475"/>
      </dsp:txXfrm>
    </dsp:sp>
    <dsp:sp modelId="{32CDED60-F772-4F85-9F41-4C74C137BB26}">
      <dsp:nvSpPr>
        <dsp:cNvPr id="0" name=""/>
        <dsp:cNvSpPr/>
      </dsp:nvSpPr>
      <dsp:spPr>
        <a:xfrm>
          <a:off x="1532535" y="4038069"/>
          <a:ext cx="3410966" cy="4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CA" sz="1400" kern="1200" dirty="0"/>
        </a:p>
      </dsp:txBody>
      <dsp:txXfrm>
        <a:off x="1532535" y="4038069"/>
        <a:ext cx="3410966" cy="441171"/>
      </dsp:txXfrm>
    </dsp:sp>
    <dsp:sp modelId="{D64E6F64-B175-45CF-9112-5295528851A6}">
      <dsp:nvSpPr>
        <dsp:cNvPr id="0" name=""/>
        <dsp:cNvSpPr/>
      </dsp:nvSpPr>
      <dsp:spPr>
        <a:xfrm>
          <a:off x="-334088" y="4038069"/>
          <a:ext cx="2534800" cy="4411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CA" sz="2400" b="1" kern="1200" dirty="0"/>
            <a:t>Analysis</a:t>
          </a:r>
        </a:p>
      </dsp:txBody>
      <dsp:txXfrm>
        <a:off x="-312548" y="4059609"/>
        <a:ext cx="2491720" cy="419631"/>
      </dsp:txXfrm>
    </dsp:sp>
    <dsp:sp modelId="{EF21C4D3-FBEC-4520-AA74-6F8F7669FF56}">
      <dsp:nvSpPr>
        <dsp:cNvPr id="0" name=""/>
        <dsp:cNvSpPr/>
      </dsp:nvSpPr>
      <dsp:spPr>
        <a:xfrm>
          <a:off x="0" y="4479240"/>
          <a:ext cx="4609414" cy="88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We can see that the results from both API have different results (141 and 188).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/>
            <a:t>Even the top 10 restaurants in both data sets yield different restaurants with a 1000 mile radius of the stations.</a:t>
          </a:r>
          <a:endParaRPr lang="en-CA" sz="1400" kern="1200" dirty="0"/>
        </a:p>
      </dsp:txBody>
      <dsp:txXfrm>
        <a:off x="0" y="4479240"/>
        <a:ext cx="4609414" cy="882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4C75-F280-44EF-B884-DAF675F32FF5}">
      <dsp:nvSpPr>
        <dsp:cNvPr id="0" name=""/>
        <dsp:cNvSpPr/>
      </dsp:nvSpPr>
      <dsp:spPr>
        <a:xfrm>
          <a:off x="1159" y="288040"/>
          <a:ext cx="1536498" cy="1536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Foursquare 141</a:t>
          </a:r>
        </a:p>
      </dsp:txBody>
      <dsp:txXfrm>
        <a:off x="226174" y="513055"/>
        <a:ext cx="1086468" cy="1086468"/>
      </dsp:txXfrm>
    </dsp:sp>
    <dsp:sp modelId="{7EAB718D-AAA0-43CA-ACC9-70AC68A62F4B}">
      <dsp:nvSpPr>
        <dsp:cNvPr id="0" name=""/>
        <dsp:cNvSpPr/>
      </dsp:nvSpPr>
      <dsp:spPr>
        <a:xfrm>
          <a:off x="1662421" y="610704"/>
          <a:ext cx="891169" cy="8911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1780545" y="951487"/>
        <a:ext cx="654921" cy="209603"/>
      </dsp:txXfrm>
    </dsp:sp>
    <dsp:sp modelId="{5DA8564A-D473-41BF-A5B4-A8065D12A2B7}">
      <dsp:nvSpPr>
        <dsp:cNvPr id="0" name=""/>
        <dsp:cNvSpPr/>
      </dsp:nvSpPr>
      <dsp:spPr>
        <a:xfrm>
          <a:off x="2678355" y="288040"/>
          <a:ext cx="1536498" cy="1536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Yelp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188</a:t>
          </a:r>
        </a:p>
      </dsp:txBody>
      <dsp:txXfrm>
        <a:off x="2903370" y="513055"/>
        <a:ext cx="1086468" cy="1086468"/>
      </dsp:txXfrm>
    </dsp:sp>
    <dsp:sp modelId="{B377CB0B-A2C4-4354-BDEC-CFACE2DDBE1A}">
      <dsp:nvSpPr>
        <dsp:cNvPr id="0" name=""/>
        <dsp:cNvSpPr/>
      </dsp:nvSpPr>
      <dsp:spPr>
        <a:xfrm>
          <a:off x="4339617" y="610704"/>
          <a:ext cx="891169" cy="8911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4457741" y="794285"/>
        <a:ext cx="654921" cy="524007"/>
      </dsp:txXfrm>
    </dsp:sp>
    <dsp:sp modelId="{C7250DD0-D4DD-46EF-8461-C8859A66855E}">
      <dsp:nvSpPr>
        <dsp:cNvPr id="0" name=""/>
        <dsp:cNvSpPr/>
      </dsp:nvSpPr>
      <dsp:spPr>
        <a:xfrm>
          <a:off x="5355550" y="288040"/>
          <a:ext cx="1536498" cy="1536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Merged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329 </a:t>
          </a:r>
        </a:p>
      </dsp:txBody>
      <dsp:txXfrm>
        <a:off x="5580565" y="513055"/>
        <a:ext cx="1086468" cy="1086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4715A-4EC0-406D-9998-B16CAE4F0589}">
      <dsp:nvSpPr>
        <dsp:cNvPr id="0" name=""/>
        <dsp:cNvSpPr/>
      </dsp:nvSpPr>
      <dsp:spPr>
        <a:xfrm>
          <a:off x="5425263" y="2317607"/>
          <a:ext cx="4249099" cy="491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15"/>
              </a:lnTo>
              <a:lnTo>
                <a:pt x="4249099" y="245815"/>
              </a:lnTo>
              <a:lnTo>
                <a:pt x="4249099" y="491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CF131-33F9-4E38-A5C6-C2BFC11725D0}">
      <dsp:nvSpPr>
        <dsp:cNvPr id="0" name=""/>
        <dsp:cNvSpPr/>
      </dsp:nvSpPr>
      <dsp:spPr>
        <a:xfrm>
          <a:off x="5425263" y="2317607"/>
          <a:ext cx="1416366" cy="491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15"/>
              </a:lnTo>
              <a:lnTo>
                <a:pt x="1416366" y="245815"/>
              </a:lnTo>
              <a:lnTo>
                <a:pt x="1416366" y="491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C1E6F-618F-4E88-B288-FB299B37DD62}">
      <dsp:nvSpPr>
        <dsp:cNvPr id="0" name=""/>
        <dsp:cNvSpPr/>
      </dsp:nvSpPr>
      <dsp:spPr>
        <a:xfrm>
          <a:off x="4008896" y="2317607"/>
          <a:ext cx="1416366" cy="491631"/>
        </a:xfrm>
        <a:custGeom>
          <a:avLst/>
          <a:gdLst/>
          <a:ahLst/>
          <a:cxnLst/>
          <a:rect l="0" t="0" r="0" b="0"/>
          <a:pathLst>
            <a:path>
              <a:moveTo>
                <a:pt x="1416366" y="0"/>
              </a:moveTo>
              <a:lnTo>
                <a:pt x="1416366" y="245815"/>
              </a:lnTo>
              <a:lnTo>
                <a:pt x="0" y="245815"/>
              </a:lnTo>
              <a:lnTo>
                <a:pt x="0" y="491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A98A6-91BA-4484-ACE3-418AF3D383CA}">
      <dsp:nvSpPr>
        <dsp:cNvPr id="0" name=""/>
        <dsp:cNvSpPr/>
      </dsp:nvSpPr>
      <dsp:spPr>
        <a:xfrm>
          <a:off x="1176163" y="2317607"/>
          <a:ext cx="4249099" cy="491631"/>
        </a:xfrm>
        <a:custGeom>
          <a:avLst/>
          <a:gdLst/>
          <a:ahLst/>
          <a:cxnLst/>
          <a:rect l="0" t="0" r="0" b="0"/>
          <a:pathLst>
            <a:path>
              <a:moveTo>
                <a:pt x="4249099" y="0"/>
              </a:moveTo>
              <a:lnTo>
                <a:pt x="4249099" y="245815"/>
              </a:lnTo>
              <a:lnTo>
                <a:pt x="0" y="245815"/>
              </a:lnTo>
              <a:lnTo>
                <a:pt x="0" y="491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BD56E-CC29-461D-A7C5-D76C0A0784D3}">
      <dsp:nvSpPr>
        <dsp:cNvPr id="0" name=""/>
        <dsp:cNvSpPr/>
      </dsp:nvSpPr>
      <dsp:spPr>
        <a:xfrm>
          <a:off x="4254712" y="1147056"/>
          <a:ext cx="2341101" cy="1170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 err="1"/>
            <a:t>SMP_db</a:t>
          </a:r>
          <a:endParaRPr lang="en-CA" sz="4000" kern="1200" dirty="0"/>
        </a:p>
      </dsp:txBody>
      <dsp:txXfrm>
        <a:off x="4254712" y="1147056"/>
        <a:ext cx="2341101" cy="1170550"/>
      </dsp:txXfrm>
    </dsp:sp>
    <dsp:sp modelId="{403FC64D-79F6-42AF-8B8F-B24981099008}">
      <dsp:nvSpPr>
        <dsp:cNvPr id="0" name=""/>
        <dsp:cNvSpPr/>
      </dsp:nvSpPr>
      <dsp:spPr>
        <a:xfrm>
          <a:off x="5612" y="2809238"/>
          <a:ext cx="2341101" cy="1170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Table: </a:t>
          </a:r>
          <a:r>
            <a:rPr lang="en-CA" sz="1800" kern="1200" dirty="0" err="1"/>
            <a:t>CityBikes</a:t>
          </a:r>
          <a:endParaRPr lang="en-CA" sz="1800" kern="1200" dirty="0"/>
        </a:p>
      </dsp:txBody>
      <dsp:txXfrm>
        <a:off x="5612" y="2809238"/>
        <a:ext cx="2341101" cy="1170550"/>
      </dsp:txXfrm>
    </dsp:sp>
    <dsp:sp modelId="{C33A93DB-53FD-415C-AC03-25EDED09FB47}">
      <dsp:nvSpPr>
        <dsp:cNvPr id="0" name=""/>
        <dsp:cNvSpPr/>
      </dsp:nvSpPr>
      <dsp:spPr>
        <a:xfrm>
          <a:off x="2838345" y="2809238"/>
          <a:ext cx="2341101" cy="1170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Table: Yelp</a:t>
          </a:r>
        </a:p>
      </dsp:txBody>
      <dsp:txXfrm>
        <a:off x="2838345" y="2809238"/>
        <a:ext cx="2341101" cy="1170550"/>
      </dsp:txXfrm>
    </dsp:sp>
    <dsp:sp modelId="{61E96223-9A3B-472A-ABE9-1664D2BA4A3E}">
      <dsp:nvSpPr>
        <dsp:cNvPr id="0" name=""/>
        <dsp:cNvSpPr/>
      </dsp:nvSpPr>
      <dsp:spPr>
        <a:xfrm>
          <a:off x="5671079" y="2809238"/>
          <a:ext cx="2341101" cy="1170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Table: Foursquare</a:t>
          </a:r>
        </a:p>
      </dsp:txBody>
      <dsp:txXfrm>
        <a:off x="5671079" y="2809238"/>
        <a:ext cx="2341101" cy="1170550"/>
      </dsp:txXfrm>
    </dsp:sp>
    <dsp:sp modelId="{FBDEBBC4-56AA-479C-8AF2-D54E5792446D}">
      <dsp:nvSpPr>
        <dsp:cNvPr id="0" name=""/>
        <dsp:cNvSpPr/>
      </dsp:nvSpPr>
      <dsp:spPr>
        <a:xfrm>
          <a:off x="8503812" y="2809238"/>
          <a:ext cx="2341101" cy="1170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Table: unique_merge1</a:t>
          </a:r>
        </a:p>
      </dsp:txBody>
      <dsp:txXfrm>
        <a:off x="8503812" y="2809238"/>
        <a:ext cx="2341101" cy="1170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20971-5766-44BB-8B03-F5947203F529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FA0-33C3-4A82-A044-F675A146A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76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FA0-33C3-4A82-A044-F675A146AF5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68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41B5-6659-7AD4-3E0B-7EBDFC45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4464-68FC-0EC3-F002-9AD993D2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32B2-483B-EEC8-BA7C-B287859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EBF3-F8A8-44EF-5A79-0089FF8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BC45-06B6-6C75-8896-19AED8A4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78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6F4E-06B2-8474-D126-FA496E07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593A5-5FA9-1400-D101-3909F3C5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A81F-B2CD-6177-DCB8-21481A6E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7B58-934B-DD2E-BDE8-FD6D3D0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E9BB-317C-6705-334D-98E657F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0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C8B26-AEA9-9503-D154-929ED40C3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35D11-788E-4429-6355-53983405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16C3-24C8-C0D1-4021-B3282D2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1440-7B42-4536-0975-CECE3A67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259F-22DF-1113-348F-6C7010FE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4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B99E-34B7-2436-4DB3-2F4137FF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6CC2-5BF9-69C6-F84B-05A0CD47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8A7E-D229-3D39-F02B-EB2652D0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47CC-8A2A-0E23-1778-A900FDF4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8430-DE35-873A-FED0-A1D23757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9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202-34EE-1699-3649-D90FB48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EA6E-F96E-0B27-F904-B981B5F3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4712-0CB7-DC53-5CE1-3D2E7117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3C04-9265-D6C1-FFEF-8CE5D0D2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2AE1-5504-E7DA-0F15-EC211ACA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2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380-CD03-E353-A888-63B55C23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BFD4-F80E-660A-ADDF-4A2FEC863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64211-EDAD-C09D-F12C-F3F496E3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EBD4-9F6D-6F4F-1E2F-083A3FAE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AD428-C66E-7C8D-34DF-ED6A8A37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1DB-06F1-1384-5FE3-A758CEB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8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0440-4B76-8128-861E-780558FD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EFE7-6A71-0972-1B06-CB552E11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595A-3EFA-BD7D-C596-D333D60E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7A87D-CB0D-B92C-64EA-1A05D888D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6C659-E19C-9B18-B6A9-FE0EA65A5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F9D7-2BAB-A901-42A6-668CB98E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D277-AAD4-28C5-3DF9-5D1A20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DDA2C-D839-D342-4898-89DE24B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8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151F-B985-2C80-98C5-6D80C85E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16A5-1774-2B61-B498-138EC04D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CA29-270B-80A2-6432-D0965F8B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3F2C3-A7C2-C2CA-A46C-B6D140CE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9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09C5-CB43-30EA-BEA4-001AE93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E64F0-3270-EE91-CE38-29F647AF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A0B28-4E79-1551-41EC-0FEF7BB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5437-58A6-82EA-CC7D-2401CD18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327F-DF92-7A6B-3BFB-698258BD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B8AC-CDC5-9567-5338-44E33E14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D2D0-4469-B967-6B8D-FCA011A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BFB5-B7C0-EFEE-9CE9-A8E1CE65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563F-352F-A2FA-295C-2DDDF44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CF84-5951-129A-D2D8-347F72AC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BB6C5-CBCF-15E3-B41A-4902C2948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3F70-BA0C-1EE8-87D8-BE6665DE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B076C-B13C-19C5-C08F-40CC384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ADFFD-3C79-E9C9-D321-515A53FC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E9BEF-EB70-FFB9-B900-B66E7E17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C992B-ABE7-2D4C-2292-1CC6831E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702B-B303-42E3-E410-38191766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1D9F-5B3D-5570-A56D-4697FF6CC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7BEE-7214-4249-A724-E0616292E03D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5BEC-8977-D5C2-9BDB-3A96B4E54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D777-03B3-FBDF-5BC2-982200439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6BB9-7729-449F-8057-9BB717CFD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14832-960D-8FBE-3B4C-49B13A8E9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6100" dirty="0"/>
              <a:t>Lighthouse Labs</a:t>
            </a:r>
            <a:br>
              <a:rPr lang="en-CA" sz="6100" dirty="0"/>
            </a:br>
            <a:br>
              <a:rPr lang="en-CA" sz="6100" dirty="0"/>
            </a:br>
            <a:r>
              <a:rPr lang="en-CA" sz="6100" dirty="0"/>
              <a:t>Statistical Modelling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FDA8A-7FBC-02B0-F91D-2C48AC70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Zara Faraz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8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29CF-A9E8-1E55-172D-611358ED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878E-34F2-E881-23F2-82D36552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sym typeface="Wingdings" panose="05000000000000000000" pitchFamily="2" charset="2"/>
              </a:rPr>
              <a:t>Correlation values between </a:t>
            </a:r>
            <a:r>
              <a:rPr lang="en-CA" sz="1400" dirty="0" err="1">
                <a:sym typeface="Wingdings" panose="05000000000000000000" pitchFamily="2" charset="2"/>
              </a:rPr>
              <a:t>free_bikes</a:t>
            </a:r>
            <a:r>
              <a:rPr lang="en-CA" sz="1400" dirty="0">
                <a:sym typeface="Wingdings" panose="05000000000000000000" pitchFamily="2" charset="2"/>
              </a:rPr>
              <a:t> and rating = 0.304083025915890370338701131913694553077220916748046875000000 </a:t>
            </a:r>
          </a:p>
          <a:p>
            <a:r>
              <a:rPr lang="en-CA" sz="1400" dirty="0">
                <a:sym typeface="Wingdings" panose="05000000000000000000" pitchFamily="2" charset="2"/>
              </a:rPr>
              <a:t>Hypothesis</a:t>
            </a:r>
          </a:p>
          <a:p>
            <a:pPr marL="457200" lvl="1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H0: There is no relationship between </a:t>
            </a:r>
            <a:r>
              <a:rPr lang="en-US" sz="1400" dirty="0" err="1">
                <a:sym typeface="Wingdings" panose="05000000000000000000" pitchFamily="2" charset="2"/>
              </a:rPr>
              <a:t>free_bikes</a:t>
            </a:r>
            <a:r>
              <a:rPr lang="en-US" sz="1400" dirty="0">
                <a:sym typeface="Wingdings" panose="05000000000000000000" pitchFamily="2" charset="2"/>
              </a:rPr>
              <a:t> and rating</a:t>
            </a:r>
          </a:p>
          <a:p>
            <a:pPr marL="457200" lvl="1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H1: There is a relationship between </a:t>
            </a:r>
            <a:r>
              <a:rPr lang="en-US" sz="1400" dirty="0" err="1">
                <a:sym typeface="Wingdings" panose="05000000000000000000" pitchFamily="2" charset="2"/>
              </a:rPr>
              <a:t>free_bikes</a:t>
            </a:r>
            <a:r>
              <a:rPr lang="en-US" sz="1400" dirty="0">
                <a:sym typeface="Wingdings" panose="05000000000000000000" pitchFamily="2" charset="2"/>
              </a:rPr>
              <a:t> and rating</a:t>
            </a:r>
          </a:p>
          <a:p>
            <a:r>
              <a:rPr lang="en-US" sz="1400" b="0" dirty="0">
                <a:effectLst/>
              </a:rPr>
              <a:t>p-value is &gt; 0.05, Accept H0 and Reject H1. There is no significant correlation between the two variables.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96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CC9-0E6E-6BD5-2F38-5E3F302F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B70D-F942-A41F-ECCA-1C1CD381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0" y="1253331"/>
            <a:ext cx="10515600" cy="3403729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Overall the project was extremely difficult. Particularly the part where we had to call the API for foursquare and yelp. With time I spent on capturing/understanding the data with no material to reference from was a lot. </a:t>
            </a:r>
          </a:p>
          <a:p>
            <a:r>
              <a:rPr lang="en-CA" dirty="0"/>
              <a:t>It would have been better if there was a proper guidance on how to do it, so I could have spent more time on analysis and regression modelling. </a:t>
            </a:r>
          </a:p>
          <a:p>
            <a:r>
              <a:rPr lang="en-CA" dirty="0"/>
              <a:t>No idea why we had to create a </a:t>
            </a:r>
            <a:r>
              <a:rPr lang="en-CA" dirty="0" err="1"/>
              <a:t>sqlite</a:t>
            </a:r>
            <a:r>
              <a:rPr lang="en-CA" dirty="0"/>
              <a:t> database as even after numerous attempts I wasn’t able to use it for model building. </a:t>
            </a:r>
          </a:p>
          <a:p>
            <a:r>
              <a:rPr lang="en-CA" dirty="0"/>
              <a:t>I understand that using API’s is a key skill with real world data and LHL’s teaching material should include it in greater detail. </a:t>
            </a:r>
          </a:p>
          <a:p>
            <a:r>
              <a:rPr lang="en-CA" dirty="0"/>
              <a:t>The poor results from the model suggest that the data source can be improved. There might be good data sources available with a better reference to understand data structure, APIs etc.</a:t>
            </a:r>
          </a:p>
          <a:p>
            <a:r>
              <a:rPr lang="en-CA" dirty="0"/>
              <a:t>The greater part of the effort for this project was spent on data capture rather than modelling and </a:t>
            </a:r>
            <a:r>
              <a:rPr lang="en-CA"/>
              <a:t>analysis.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F3EA2-6093-09FD-5310-233DB2FE13B1}"/>
              </a:ext>
            </a:extLst>
          </p:cNvPr>
          <p:cNvSpPr txBox="1">
            <a:spLocks/>
          </p:cNvSpPr>
          <p:nvPr/>
        </p:nvSpPr>
        <p:spPr>
          <a:xfrm>
            <a:off x="838200" y="4125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Future Goals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89FAD5-12A7-1FA3-CDD7-C20AFCC0D142}"/>
              </a:ext>
            </a:extLst>
          </p:cNvPr>
          <p:cNvSpPr txBox="1">
            <a:spLocks/>
          </p:cNvSpPr>
          <p:nvPr/>
        </p:nvSpPr>
        <p:spPr>
          <a:xfrm>
            <a:off x="650358" y="5018567"/>
            <a:ext cx="10515600" cy="194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72E6E-607B-AFF4-F45A-E6054036C0AF}"/>
              </a:ext>
            </a:extLst>
          </p:cNvPr>
          <p:cNvSpPr txBox="1"/>
          <p:nvPr/>
        </p:nvSpPr>
        <p:spPr>
          <a:xfrm>
            <a:off x="1091609" y="5252484"/>
            <a:ext cx="929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the future I would like to attempt developing a model with a good data source.</a:t>
            </a:r>
          </a:p>
        </p:txBody>
      </p:sp>
    </p:spTree>
    <p:extLst>
      <p:ext uri="{BB962C8B-B14F-4D97-AF65-F5344CB8AC3E}">
        <p14:creationId xmlns:p14="http://schemas.microsoft.com/office/powerpoint/2010/main" val="2407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915E-1E6E-0CFF-6917-CF60B3DB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E52F41-9CED-EC0A-2C65-17C787E74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855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2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8BD4-1970-5084-DD48-B66FA5A8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CityBikes</a:t>
            </a:r>
            <a:r>
              <a:rPr lang="en-CA" dirty="0"/>
              <a:t> map of Slough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AF206-53C2-B719-93D3-01DCBCCDD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42" y="1825625"/>
            <a:ext cx="8357516" cy="4351338"/>
          </a:xfrm>
        </p:spPr>
      </p:pic>
    </p:spTree>
    <p:extLst>
      <p:ext uri="{BB962C8B-B14F-4D97-AF65-F5344CB8AC3E}">
        <p14:creationId xmlns:p14="http://schemas.microsoft.com/office/powerpoint/2010/main" val="235578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DE3-A614-29C8-6C6F-8A1FC985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69905"/>
            <a:ext cx="10515600" cy="884876"/>
          </a:xfrm>
        </p:spPr>
        <p:txBody>
          <a:bodyPr/>
          <a:lstStyle/>
          <a:p>
            <a:r>
              <a:rPr lang="en-CA" dirty="0"/>
              <a:t>Data Capture – Slough, GB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CA6127-B639-E3AF-2BCB-36324DE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979997"/>
              </p:ext>
            </p:extLst>
          </p:nvPr>
        </p:nvGraphicFramePr>
        <p:xfrm>
          <a:off x="685600" y="898129"/>
          <a:ext cx="4609414" cy="536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F241F2-7CFD-AB64-EA9D-4C23F395C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30574"/>
              </p:ext>
            </p:extLst>
          </p:nvPr>
        </p:nvGraphicFramePr>
        <p:xfrm>
          <a:off x="5571460" y="1495330"/>
          <a:ext cx="6123226" cy="4168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231">
                  <a:extLst>
                    <a:ext uri="{9D8B030D-6E8A-4147-A177-3AD203B41FA5}">
                      <a16:colId xmlns:a16="http://schemas.microsoft.com/office/drawing/2014/main" val="680567334"/>
                    </a:ext>
                  </a:extLst>
                </a:gridCol>
                <a:gridCol w="1771362">
                  <a:extLst>
                    <a:ext uri="{9D8B030D-6E8A-4147-A177-3AD203B41FA5}">
                      <a16:colId xmlns:a16="http://schemas.microsoft.com/office/drawing/2014/main" val="3202725376"/>
                    </a:ext>
                  </a:extLst>
                </a:gridCol>
                <a:gridCol w="1508938">
                  <a:extLst>
                    <a:ext uri="{9D8B030D-6E8A-4147-A177-3AD203B41FA5}">
                      <a16:colId xmlns:a16="http://schemas.microsoft.com/office/drawing/2014/main" val="1930901490"/>
                    </a:ext>
                  </a:extLst>
                </a:gridCol>
                <a:gridCol w="1049695">
                  <a:extLst>
                    <a:ext uri="{9D8B030D-6E8A-4147-A177-3AD203B41FA5}">
                      <a16:colId xmlns:a16="http://schemas.microsoft.com/office/drawing/2014/main" val="2179569795"/>
                    </a:ext>
                  </a:extLst>
                </a:gridCol>
              </a:tblGrid>
              <a:tr h="1984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Source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Station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Restaurant Name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Rating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0015123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Foursquare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 Slough Train Station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Krispy Kreme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7.1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2691868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Roosters Piri Piri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827691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10 Chalvey High Street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Roosters Piri Piri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6974066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12 Windsor Road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Roosters Piri Piri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5556913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15 The Curve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Krispy Kreme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7.1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5539655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Roosters Piri Piri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344229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6 O2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Greggs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079615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8 Yarmouth Road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Greggs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856016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 Bath Road Shopping Centre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Greggs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8183634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3 Slough Trading Estate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Greggs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6.9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1880056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Yelp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 Slough Train Station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Caribbean Experience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8615196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The Chip Box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388970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16 Langley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The Tummy Fillers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4497735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2 Burnham Train Station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Burnham Fish and Chips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3097281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The Kais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8660330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3 Slough Trading Estate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Chicken Delite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9209190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5 Trelawney Avenue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The Tummy Fillers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1639986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8 Yarmouth Road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Chicken Delite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715343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 Bath Road Shopping Centre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Burnham Fish and Chips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5.0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740158"/>
                  </a:ext>
                </a:extLst>
              </a:tr>
              <a:tr h="198489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 Bath Road Shopping Centre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The Kais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5.0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9929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15029B-BB1E-9B47-0C3F-6D3F89CEDB77}"/>
              </a:ext>
            </a:extLst>
          </p:cNvPr>
          <p:cNvSpPr txBox="1"/>
          <p:nvPr/>
        </p:nvSpPr>
        <p:spPr>
          <a:xfrm>
            <a:off x="5714893" y="1040389"/>
            <a:ext cx="64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Top 10 Restaurants with ratings from Foursquare and Yelp</a:t>
            </a:r>
          </a:p>
        </p:txBody>
      </p:sp>
    </p:spTree>
    <p:extLst>
      <p:ext uri="{BB962C8B-B14F-4D97-AF65-F5344CB8AC3E}">
        <p14:creationId xmlns:p14="http://schemas.microsoft.com/office/powerpoint/2010/main" val="331511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A1E-7F62-0B75-B6D7-CED69537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194859"/>
            <a:ext cx="10515600" cy="631256"/>
          </a:xfrm>
        </p:spPr>
        <p:txBody>
          <a:bodyPr>
            <a:normAutofit fontScale="90000"/>
          </a:bodyPr>
          <a:lstStyle/>
          <a:p>
            <a:r>
              <a:rPr lang="en-CA" dirty="0"/>
              <a:t>Joining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E6D1D6-8EFE-D368-F3D0-90339661D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50933"/>
              </p:ext>
            </p:extLst>
          </p:nvPr>
        </p:nvGraphicFramePr>
        <p:xfrm>
          <a:off x="1859806" y="611702"/>
          <a:ext cx="6893209" cy="2112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44D53186-3B6A-1D0B-C507-E66FCF5D30D8}"/>
              </a:ext>
            </a:extLst>
          </p:cNvPr>
          <p:cNvSpPr txBox="1">
            <a:spLocks/>
          </p:cNvSpPr>
          <p:nvPr/>
        </p:nvSpPr>
        <p:spPr>
          <a:xfrm>
            <a:off x="327397" y="2821392"/>
            <a:ext cx="10515600" cy="56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Data Cleaning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D20D7-8D60-5913-9532-50E87372635F}"/>
              </a:ext>
            </a:extLst>
          </p:cNvPr>
          <p:cNvSpPr txBox="1"/>
          <p:nvPr/>
        </p:nvSpPr>
        <p:spPr>
          <a:xfrm>
            <a:off x="573865" y="3384221"/>
            <a:ext cx="1032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merging the data from 2 different sources there might be a chance that some of the records are duplicate. So for this reason we need to perform data cleaning to further proceed in 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a total of 179 duplicate records so we drop those from our merged </a:t>
            </a:r>
            <a:r>
              <a:rPr lang="en-CA" dirty="0" err="1"/>
              <a:t>dataframe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now a total of 150 unique records and we created a new </a:t>
            </a:r>
            <a:r>
              <a:rPr lang="en-CA" dirty="0" err="1"/>
              <a:t>dataframe</a:t>
            </a:r>
            <a:r>
              <a:rPr lang="en-CA" dirty="0"/>
              <a:t> (unique_merge1) to save them for further analysis. </a:t>
            </a:r>
          </a:p>
        </p:txBody>
      </p:sp>
    </p:spTree>
    <p:extLst>
      <p:ext uri="{BB962C8B-B14F-4D97-AF65-F5344CB8AC3E}">
        <p14:creationId xmlns:p14="http://schemas.microsoft.com/office/powerpoint/2010/main" val="22969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C22B-0B70-33F5-A1C3-C493E2FF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11" y="310869"/>
            <a:ext cx="10876676" cy="660287"/>
          </a:xfrm>
        </p:spPr>
        <p:txBody>
          <a:bodyPr>
            <a:normAutofit fontScale="90000"/>
          </a:bodyPr>
          <a:lstStyle/>
          <a:p>
            <a:r>
              <a:rPr lang="en-CA" dirty="0"/>
              <a:t>Visualizations 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34A8EF2-DC16-3046-60AC-21A1A062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0820"/>
              </p:ext>
            </p:extLst>
          </p:nvPr>
        </p:nvGraphicFramePr>
        <p:xfrm>
          <a:off x="599089" y="1122504"/>
          <a:ext cx="10827756" cy="523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15">
                  <a:extLst>
                    <a:ext uri="{9D8B030D-6E8A-4147-A177-3AD203B41FA5}">
                      <a16:colId xmlns:a16="http://schemas.microsoft.com/office/drawing/2014/main" val="3228426533"/>
                    </a:ext>
                  </a:extLst>
                </a:gridCol>
                <a:gridCol w="3588232">
                  <a:extLst>
                    <a:ext uri="{9D8B030D-6E8A-4147-A177-3AD203B41FA5}">
                      <a16:colId xmlns:a16="http://schemas.microsoft.com/office/drawing/2014/main" val="2613230077"/>
                    </a:ext>
                  </a:extLst>
                </a:gridCol>
                <a:gridCol w="2993870">
                  <a:extLst>
                    <a:ext uri="{9D8B030D-6E8A-4147-A177-3AD203B41FA5}">
                      <a16:colId xmlns:a16="http://schemas.microsoft.com/office/drawing/2014/main" val="2157624271"/>
                    </a:ext>
                  </a:extLst>
                </a:gridCol>
                <a:gridCol w="2706939">
                  <a:extLst>
                    <a:ext uri="{9D8B030D-6E8A-4147-A177-3AD203B41FA5}">
                      <a16:colId xmlns:a16="http://schemas.microsoft.com/office/drawing/2014/main" val="1377465117"/>
                    </a:ext>
                  </a:extLst>
                </a:gridCol>
              </a:tblGrid>
              <a:tr h="612961">
                <a:tc>
                  <a:txBody>
                    <a:bodyPr/>
                    <a:lstStyle/>
                    <a:p>
                      <a:r>
                        <a:rPr lang="en-CA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Scatterplot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Visual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5968"/>
                  </a:ext>
                </a:extLst>
              </a:tr>
              <a:tr h="2310595">
                <a:tc>
                  <a:txBody>
                    <a:bodyPr/>
                    <a:lstStyle/>
                    <a:p>
                      <a:r>
                        <a:rPr lang="en-CA" dirty="0"/>
                        <a:t>Foursquare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Rating range is between 0 to 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There are higher ratings given to restaurants within the dataset (5,6 &amp; 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There are no restaurants with lower ratings within this dataset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3322"/>
                  </a:ext>
                </a:extLst>
              </a:tr>
              <a:tr h="2310595">
                <a:tc>
                  <a:txBody>
                    <a:bodyPr/>
                    <a:lstStyle/>
                    <a:p>
                      <a:r>
                        <a:rPr lang="en-CA" dirty="0"/>
                        <a:t>Yelp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Rating range is between 0 to 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Ratings here are more spread out with restaurants having all types of ratings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74146"/>
                  </a:ext>
                </a:extLst>
              </a:tr>
            </a:tbl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AF7DE0-5C43-DC4D-2416-C6A94FDD6C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31" y="1744056"/>
            <a:ext cx="3315765" cy="2148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83B21-1C8E-7D3A-44C9-FFFEBFB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31" y="4112621"/>
            <a:ext cx="3315765" cy="214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2E6A4-95FF-3FDE-6EF3-9250257F5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01" y="4112621"/>
            <a:ext cx="2886833" cy="2118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620487-B5D1-4254-7004-203CA0D53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201" y="1773911"/>
            <a:ext cx="2886833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891B-FE2D-C707-DE9D-436C58C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09" y="112877"/>
            <a:ext cx="4320277" cy="1325563"/>
          </a:xfrm>
        </p:spPr>
        <p:txBody>
          <a:bodyPr/>
          <a:lstStyle/>
          <a:p>
            <a:r>
              <a:rPr lang="en-C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3E7F-52D6-08D2-5314-1FE19111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59" y="1314822"/>
            <a:ext cx="3916680" cy="5016609"/>
          </a:xfrm>
        </p:spPr>
        <p:txBody>
          <a:bodyPr>
            <a:normAutofit lnSpcReduction="10000"/>
          </a:bodyPr>
          <a:lstStyle/>
          <a:p>
            <a:r>
              <a:rPr lang="en-CA" sz="1800" dirty="0"/>
              <a:t>This scatterplot is from the unique records of the merged data. </a:t>
            </a:r>
          </a:p>
          <a:p>
            <a:r>
              <a:rPr lang="en-CA" sz="1800" dirty="0"/>
              <a:t>It displays the average rating restaurants present within a 1000 mile radius of each shown station.</a:t>
            </a:r>
          </a:p>
          <a:p>
            <a:r>
              <a:rPr lang="en-CA" sz="1800" dirty="0"/>
              <a:t>On average, the station ‘1 Slough Train Station’ has the highest average, which might suggest that this station is a really good food culture and people are more likely to eat out around this area. </a:t>
            </a:r>
          </a:p>
          <a:p>
            <a:r>
              <a:rPr lang="en-CA" sz="1800" dirty="0"/>
              <a:t>There are some stations that have on average zero ratings, which suggest that, restaurants near these stations might:</a:t>
            </a:r>
          </a:p>
          <a:p>
            <a:pPr lvl="1"/>
            <a:r>
              <a:rPr lang="en-CA" sz="1600" dirty="0"/>
              <a:t>Not have enough virtual presence</a:t>
            </a:r>
          </a:p>
          <a:p>
            <a:pPr lvl="1"/>
            <a:r>
              <a:rPr lang="en-CA" sz="1600" dirty="0"/>
              <a:t>People are not leaving rating/reviews for them</a:t>
            </a:r>
          </a:p>
          <a:p>
            <a:pPr lvl="1"/>
            <a:r>
              <a:rPr lang="en-CA" sz="1600" dirty="0"/>
              <a:t>Or the rating is actually 0 and suggest bad food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968A8-269E-A07A-1733-B011D87C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49" y="1438440"/>
            <a:ext cx="5728072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0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1EBE-1FE3-4523-A86A-2A305801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SQLite 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83AB6C-1101-8D8C-CE44-369689E0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80679"/>
              </p:ext>
            </p:extLst>
          </p:nvPr>
        </p:nvGraphicFramePr>
        <p:xfrm>
          <a:off x="838200" y="954976"/>
          <a:ext cx="10850527" cy="512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13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8AF2-9A51-5165-0D8C-EAE39B96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7" y="236838"/>
            <a:ext cx="5102351" cy="794685"/>
          </a:xfrm>
        </p:spPr>
        <p:txBody>
          <a:bodyPr>
            <a:normAutofit/>
          </a:bodyPr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05BE-CBCD-C91C-C6FE-2ADBB81C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031524"/>
            <a:ext cx="5102351" cy="5192296"/>
          </a:xfrm>
        </p:spPr>
        <p:txBody>
          <a:bodyPr>
            <a:normAutofit/>
          </a:bodyPr>
          <a:lstStyle/>
          <a:p>
            <a:r>
              <a:rPr lang="en-CA" sz="1200" dirty="0"/>
              <a:t>Simple linear regression </a:t>
            </a:r>
          </a:p>
          <a:p>
            <a:pPr lvl="1"/>
            <a:r>
              <a:rPr lang="en-CA" sz="1200" dirty="0"/>
              <a:t>Y </a:t>
            </a:r>
            <a:r>
              <a:rPr lang="en-CA" sz="1200" dirty="0">
                <a:sym typeface="Wingdings" panose="05000000000000000000" pitchFamily="2" charset="2"/>
              </a:rPr>
              <a:t> Dependent Variable = Rating</a:t>
            </a:r>
          </a:p>
          <a:p>
            <a:pPr lvl="1"/>
            <a:r>
              <a:rPr lang="en-CA" sz="1200" dirty="0">
                <a:sym typeface="Wingdings" panose="05000000000000000000" pitchFamily="2" charset="2"/>
              </a:rPr>
              <a:t>X  Independent Variable = Free Bikes </a:t>
            </a:r>
          </a:p>
          <a:p>
            <a:r>
              <a:rPr lang="en-CA" sz="1200" dirty="0">
                <a:sym typeface="Wingdings" panose="05000000000000000000" pitchFamily="2" charset="2"/>
              </a:rPr>
              <a:t>Objective: Study the relationship between restaurant rating and free bikes on stations within the area of Slough, GB.</a:t>
            </a:r>
          </a:p>
          <a:p>
            <a:pPr marL="0" indent="0">
              <a:buNone/>
            </a:pPr>
            <a:r>
              <a:rPr lang="en-CA" sz="1200" dirty="0">
                <a:sym typeface="Wingdings" panose="05000000000000000000" pitchFamily="2" charset="2"/>
              </a:rPr>
              <a:t>Results</a:t>
            </a: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sz="1200" b="0" dirty="0">
                <a:effectLst/>
                <a:sym typeface="Wingdings" panose="05000000000000000000" pitchFamily="2" charset="2"/>
              </a:rPr>
              <a:t>Based on the value of Adj</a:t>
            </a:r>
            <a:r>
              <a:rPr lang="en-US" sz="1200" dirty="0">
                <a:sym typeface="Wingdings" panose="05000000000000000000" pitchFamily="2" charset="2"/>
              </a:rPr>
              <a:t>usted R-square, t</a:t>
            </a:r>
            <a:r>
              <a:rPr lang="en-US" sz="1200" b="0" dirty="0">
                <a:effectLst/>
              </a:rPr>
              <a:t>he model is a poor fit as the value is 0.000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effectLst/>
              </a:rPr>
              <a:t>The value for the constant of the coefficient (y-intercept) shows a value of 1.1608. This means that if there are 0 free bikes on a station the restaurant ratings would be at least 1.1608</a:t>
            </a:r>
          </a:p>
          <a:p>
            <a:pPr>
              <a:buFont typeface="+mj-lt"/>
              <a:buAutoNum type="arabicPeriod"/>
            </a:pPr>
            <a:r>
              <a:rPr lang="en-US" sz="1200" b="0" dirty="0" err="1">
                <a:effectLst/>
              </a:rPr>
              <a:t>free_bikes</a:t>
            </a:r>
            <a:r>
              <a:rPr lang="en-US" sz="1200" b="0" dirty="0">
                <a:effectLst/>
              </a:rPr>
              <a:t> coefficient represents the change in the output Y (rating) due to a change of one unit in the rating (everything else held constant).</a:t>
            </a:r>
            <a:br>
              <a:rPr lang="en-US" sz="1200" b="0" dirty="0">
                <a:effectLst/>
              </a:rPr>
            </a:br>
            <a:r>
              <a:rPr lang="en-US" sz="1200" b="0" dirty="0">
                <a:effectLst/>
              </a:rPr>
              <a:t>4. P &gt;|t| is your p-value. A p-value of less than 0.05 is considered to be statistically significant.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effectLst/>
              </a:rPr>
              <a:t>In our model the p-value is 0.304 which is higher than 5%. The model is statistically insignificant </a:t>
            </a: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6BD8F-530A-1370-B7C6-D71F3046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56" y="457444"/>
            <a:ext cx="4904478" cy="2770389"/>
          </a:xfrm>
          <a:prstGeom prst="rect">
            <a:avLst/>
          </a:prstGeom>
        </p:spPr>
      </p:pic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9BCFAD-5E1D-1B1C-265E-41538195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6" y="3511296"/>
            <a:ext cx="4846319" cy="2743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778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968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Lighthouse Labs  Statistical Modelling Project</vt:lpstr>
      <vt:lpstr>Approach</vt:lpstr>
      <vt:lpstr>CityBikes map of Slough</vt:lpstr>
      <vt:lpstr>Data Capture – Slough, GB</vt:lpstr>
      <vt:lpstr>Joining Data</vt:lpstr>
      <vt:lpstr>Visualizations </vt:lpstr>
      <vt:lpstr>Visualization</vt:lpstr>
      <vt:lpstr>SQLite DB</vt:lpstr>
      <vt:lpstr>Model Building</vt:lpstr>
      <vt:lpstr>Hypothesis Testing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Data science Bootcamp Week 3 Project Statistical Modelling</dc:title>
  <dc:creator>zarah faraz</dc:creator>
  <cp:lastModifiedBy>zarah faraz</cp:lastModifiedBy>
  <cp:revision>8</cp:revision>
  <dcterms:created xsi:type="dcterms:W3CDTF">2023-02-02T04:08:25Z</dcterms:created>
  <dcterms:modified xsi:type="dcterms:W3CDTF">2023-02-09T21:18:22Z</dcterms:modified>
</cp:coreProperties>
</file>