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BC24D-8839-453B-BD15-EABD3500602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641E45-913E-4ABF-9342-1655720921D7}">
      <dgm:prSet phldrT="[Text]" custT="1"/>
      <dgm:spPr/>
      <dgm:t>
        <a:bodyPr/>
        <a:lstStyle/>
        <a:p>
          <a:r>
            <a:rPr lang="en-CA" sz="1200" dirty="0"/>
            <a:t>Load Data</a:t>
          </a:r>
        </a:p>
      </dgm:t>
    </dgm:pt>
    <dgm:pt modelId="{7A9C4663-C7A1-418A-A502-91F445DE072F}" type="parTrans" cxnId="{D56348D0-0759-4767-BAA8-B11F22CA04C0}">
      <dgm:prSet/>
      <dgm:spPr/>
      <dgm:t>
        <a:bodyPr/>
        <a:lstStyle/>
        <a:p>
          <a:endParaRPr lang="en-CA" sz="900"/>
        </a:p>
      </dgm:t>
    </dgm:pt>
    <dgm:pt modelId="{1A7912E3-7076-4140-889E-FF3B29E0DDD9}" type="sibTrans" cxnId="{D56348D0-0759-4767-BAA8-B11F22CA04C0}">
      <dgm:prSet custT="1"/>
      <dgm:spPr/>
      <dgm:t>
        <a:bodyPr/>
        <a:lstStyle/>
        <a:p>
          <a:endParaRPr lang="en-CA" sz="1050"/>
        </a:p>
      </dgm:t>
    </dgm:pt>
    <dgm:pt modelId="{28800B98-2537-496B-9EE9-C4E50A059F11}">
      <dgm:prSet phldrT="[Text]" custT="1"/>
      <dgm:spPr/>
      <dgm:t>
        <a:bodyPr/>
        <a:lstStyle/>
        <a:p>
          <a:r>
            <a:rPr lang="en-CA" sz="1200" dirty="0"/>
            <a:t>Data Cleanup</a:t>
          </a:r>
        </a:p>
      </dgm:t>
    </dgm:pt>
    <dgm:pt modelId="{47EFE2C3-3806-4EF3-96DF-97652A98ECB3}" type="parTrans" cxnId="{CE576101-0FFA-477E-9966-7665F1FE0716}">
      <dgm:prSet/>
      <dgm:spPr/>
      <dgm:t>
        <a:bodyPr/>
        <a:lstStyle/>
        <a:p>
          <a:endParaRPr lang="en-CA" sz="900"/>
        </a:p>
      </dgm:t>
    </dgm:pt>
    <dgm:pt modelId="{80660281-6451-4659-89A1-4FC74B2AE7CC}" type="sibTrans" cxnId="{CE576101-0FFA-477E-9966-7665F1FE0716}">
      <dgm:prSet custT="1"/>
      <dgm:spPr/>
      <dgm:t>
        <a:bodyPr/>
        <a:lstStyle/>
        <a:p>
          <a:endParaRPr lang="en-CA" sz="1050"/>
        </a:p>
      </dgm:t>
    </dgm:pt>
    <dgm:pt modelId="{20C59C63-0EFE-4D30-A4F2-7B9B58969FAB}">
      <dgm:prSet phldrT="[Text]" custT="1"/>
      <dgm:spPr/>
      <dgm:t>
        <a:bodyPr/>
        <a:lstStyle/>
        <a:p>
          <a:r>
            <a:rPr lang="en-CA" sz="1200" dirty="0"/>
            <a:t>Feature Engineering</a:t>
          </a:r>
        </a:p>
      </dgm:t>
    </dgm:pt>
    <dgm:pt modelId="{80A0947E-51CB-4DF9-A415-A392D2125C8F}" type="parTrans" cxnId="{09B062F0-B2A3-4EDE-BF58-CDE0536CDC81}">
      <dgm:prSet/>
      <dgm:spPr/>
      <dgm:t>
        <a:bodyPr/>
        <a:lstStyle/>
        <a:p>
          <a:endParaRPr lang="en-CA" sz="900"/>
        </a:p>
      </dgm:t>
    </dgm:pt>
    <dgm:pt modelId="{50A7F40E-A2BD-44B6-B229-B9F8307B8FA6}" type="sibTrans" cxnId="{09B062F0-B2A3-4EDE-BF58-CDE0536CDC81}">
      <dgm:prSet/>
      <dgm:spPr/>
      <dgm:t>
        <a:bodyPr/>
        <a:lstStyle/>
        <a:p>
          <a:endParaRPr lang="en-CA" sz="900"/>
        </a:p>
      </dgm:t>
    </dgm:pt>
    <dgm:pt modelId="{FC9B7BDB-B308-4ADB-80D9-2532F9280824}">
      <dgm:prSet phldrT="[Text]" custT="1"/>
      <dgm:spPr/>
      <dgm:t>
        <a:bodyPr/>
        <a:lstStyle/>
        <a:p>
          <a:r>
            <a:rPr lang="en-CA" sz="1200" dirty="0"/>
            <a:t>Clustering</a:t>
          </a:r>
        </a:p>
      </dgm:t>
    </dgm:pt>
    <dgm:pt modelId="{6497B139-0DFB-48BE-8000-1A995BCE28DE}" type="parTrans" cxnId="{BDBD6483-6A3A-4C9D-B476-D700D0DF2552}">
      <dgm:prSet/>
      <dgm:spPr/>
      <dgm:t>
        <a:bodyPr/>
        <a:lstStyle/>
        <a:p>
          <a:endParaRPr lang="en-CA"/>
        </a:p>
      </dgm:t>
    </dgm:pt>
    <dgm:pt modelId="{19D9B7EB-2180-4BDA-B664-584CB41B8AE5}" type="sibTrans" cxnId="{BDBD6483-6A3A-4C9D-B476-D700D0DF2552}">
      <dgm:prSet/>
      <dgm:spPr/>
      <dgm:t>
        <a:bodyPr/>
        <a:lstStyle/>
        <a:p>
          <a:endParaRPr lang="en-CA"/>
        </a:p>
      </dgm:t>
    </dgm:pt>
    <dgm:pt modelId="{B9715D26-63C2-469F-B854-47CCA43237BE}">
      <dgm:prSet phldrT="[Text]" custT="1"/>
      <dgm:spPr/>
      <dgm:t>
        <a:bodyPr/>
        <a:lstStyle/>
        <a:p>
          <a:r>
            <a:rPr lang="en-CA" sz="1000" dirty="0"/>
            <a:t>Centroid</a:t>
          </a:r>
        </a:p>
      </dgm:t>
    </dgm:pt>
    <dgm:pt modelId="{0932A9F8-3402-49FC-B877-70F0E83E3DC1}" type="parTrans" cxnId="{8B97571B-061A-4846-98FB-19EEB08CA223}">
      <dgm:prSet/>
      <dgm:spPr/>
      <dgm:t>
        <a:bodyPr/>
        <a:lstStyle/>
        <a:p>
          <a:endParaRPr lang="en-CA"/>
        </a:p>
      </dgm:t>
    </dgm:pt>
    <dgm:pt modelId="{4D1D067F-0D22-4BA7-990C-D79A9CF9B405}" type="sibTrans" cxnId="{8B97571B-061A-4846-98FB-19EEB08CA223}">
      <dgm:prSet/>
      <dgm:spPr/>
      <dgm:t>
        <a:bodyPr/>
        <a:lstStyle/>
        <a:p>
          <a:endParaRPr lang="en-CA"/>
        </a:p>
      </dgm:t>
    </dgm:pt>
    <dgm:pt modelId="{51FD581B-242A-499A-8421-32DC471B1F0F}">
      <dgm:prSet phldrT="[Text]" custT="1"/>
      <dgm:spPr/>
      <dgm:t>
        <a:bodyPr/>
        <a:lstStyle/>
        <a:p>
          <a:r>
            <a:rPr lang="en-CA" sz="1000" dirty="0"/>
            <a:t>K-Means</a:t>
          </a:r>
        </a:p>
      </dgm:t>
    </dgm:pt>
    <dgm:pt modelId="{0CD20153-98D1-4424-B052-0BC809374FAA}" type="parTrans" cxnId="{2B505E7C-DC25-47B8-B614-77A8014B51CA}">
      <dgm:prSet/>
      <dgm:spPr/>
      <dgm:t>
        <a:bodyPr/>
        <a:lstStyle/>
        <a:p>
          <a:endParaRPr lang="en-CA"/>
        </a:p>
      </dgm:t>
    </dgm:pt>
    <dgm:pt modelId="{67FEBBC1-9959-45CC-A87B-3568710F7F26}" type="sibTrans" cxnId="{2B505E7C-DC25-47B8-B614-77A8014B51CA}">
      <dgm:prSet/>
      <dgm:spPr/>
      <dgm:t>
        <a:bodyPr/>
        <a:lstStyle/>
        <a:p>
          <a:endParaRPr lang="en-CA"/>
        </a:p>
      </dgm:t>
    </dgm:pt>
    <dgm:pt modelId="{837A006D-D506-4A9C-9C6D-8F76A4DEB080}">
      <dgm:prSet phldrT="[Text]" custT="1"/>
      <dgm:spPr/>
      <dgm:t>
        <a:bodyPr/>
        <a:lstStyle/>
        <a:p>
          <a:r>
            <a:rPr lang="en-CA" sz="1000" dirty="0"/>
            <a:t>PCA</a:t>
          </a:r>
          <a:endParaRPr lang="en-CA" sz="2800" dirty="0"/>
        </a:p>
      </dgm:t>
    </dgm:pt>
    <dgm:pt modelId="{61C92A44-18ED-47F7-91CF-2D1E4DB5BE7E}" type="parTrans" cxnId="{8BB502C6-2389-4210-9EC8-163A98F47CD5}">
      <dgm:prSet/>
      <dgm:spPr/>
      <dgm:t>
        <a:bodyPr/>
        <a:lstStyle/>
        <a:p>
          <a:endParaRPr lang="en-CA"/>
        </a:p>
      </dgm:t>
    </dgm:pt>
    <dgm:pt modelId="{08191219-93EC-48D8-A88C-ABCABAC0217A}" type="sibTrans" cxnId="{8BB502C6-2389-4210-9EC8-163A98F47CD5}">
      <dgm:prSet/>
      <dgm:spPr/>
      <dgm:t>
        <a:bodyPr/>
        <a:lstStyle/>
        <a:p>
          <a:endParaRPr lang="en-CA"/>
        </a:p>
      </dgm:t>
    </dgm:pt>
    <dgm:pt modelId="{A0A9368E-6D55-4CE5-9230-943574E167D9}">
      <dgm:prSet phldrT="[Text]" custT="1"/>
      <dgm:spPr/>
      <dgm:t>
        <a:bodyPr/>
        <a:lstStyle/>
        <a:p>
          <a:r>
            <a:rPr lang="en-CA" sz="1050" dirty="0"/>
            <a:t>Binning</a:t>
          </a:r>
        </a:p>
      </dgm:t>
    </dgm:pt>
    <dgm:pt modelId="{A6AD8B30-B649-45F5-AB9F-9208C6E8D5BD}" type="parTrans" cxnId="{7C8EF118-4F88-46FD-A948-879508187C4B}">
      <dgm:prSet/>
      <dgm:spPr/>
      <dgm:t>
        <a:bodyPr/>
        <a:lstStyle/>
        <a:p>
          <a:endParaRPr lang="en-CA"/>
        </a:p>
      </dgm:t>
    </dgm:pt>
    <dgm:pt modelId="{E1ABF544-4009-40E5-9C1E-9531DB110AFD}" type="sibTrans" cxnId="{7C8EF118-4F88-46FD-A948-879508187C4B}">
      <dgm:prSet/>
      <dgm:spPr/>
      <dgm:t>
        <a:bodyPr/>
        <a:lstStyle/>
        <a:p>
          <a:endParaRPr lang="en-CA"/>
        </a:p>
      </dgm:t>
    </dgm:pt>
    <dgm:pt modelId="{AD17531A-5862-4130-A61D-02DCB578970E}">
      <dgm:prSet phldrT="[Text]" custT="1"/>
      <dgm:spPr/>
      <dgm:t>
        <a:bodyPr/>
        <a:lstStyle/>
        <a:p>
          <a:r>
            <a:rPr lang="en-CA" sz="1050" dirty="0"/>
            <a:t>Log Transformation</a:t>
          </a:r>
        </a:p>
      </dgm:t>
    </dgm:pt>
    <dgm:pt modelId="{C3AB935A-FFB1-49C6-AE02-6DA1FAB14A4F}" type="parTrans" cxnId="{1494FF8E-601E-4686-9B78-E1E973360821}">
      <dgm:prSet/>
      <dgm:spPr/>
      <dgm:t>
        <a:bodyPr/>
        <a:lstStyle/>
        <a:p>
          <a:endParaRPr lang="en-CA"/>
        </a:p>
      </dgm:t>
    </dgm:pt>
    <dgm:pt modelId="{F88C1619-2D1B-4462-8DE3-E6A664135A29}" type="sibTrans" cxnId="{1494FF8E-601E-4686-9B78-E1E973360821}">
      <dgm:prSet/>
      <dgm:spPr/>
      <dgm:t>
        <a:bodyPr/>
        <a:lstStyle/>
        <a:p>
          <a:endParaRPr lang="en-CA"/>
        </a:p>
      </dgm:t>
    </dgm:pt>
    <dgm:pt modelId="{3BC12969-1A86-460F-92CD-3F1926DD3730}">
      <dgm:prSet phldrT="[Text]" custT="1"/>
      <dgm:spPr/>
      <dgm:t>
        <a:bodyPr/>
        <a:lstStyle/>
        <a:p>
          <a:r>
            <a:rPr lang="en-CA" sz="1050" dirty="0"/>
            <a:t>Dummy Variables</a:t>
          </a:r>
        </a:p>
      </dgm:t>
    </dgm:pt>
    <dgm:pt modelId="{CC043BED-C197-4D1F-8F91-7039965D4FEA}" type="parTrans" cxnId="{B2535FD6-3CC6-41A0-92B2-C874AEA0BF3F}">
      <dgm:prSet/>
      <dgm:spPr/>
      <dgm:t>
        <a:bodyPr/>
        <a:lstStyle/>
        <a:p>
          <a:endParaRPr lang="en-CA"/>
        </a:p>
      </dgm:t>
    </dgm:pt>
    <dgm:pt modelId="{A67C914B-BAEB-484C-B0FF-F71939FA8627}" type="sibTrans" cxnId="{B2535FD6-3CC6-41A0-92B2-C874AEA0BF3F}">
      <dgm:prSet/>
      <dgm:spPr/>
      <dgm:t>
        <a:bodyPr/>
        <a:lstStyle/>
        <a:p>
          <a:endParaRPr lang="en-CA"/>
        </a:p>
      </dgm:t>
    </dgm:pt>
    <dgm:pt modelId="{4AF3ACBD-87A6-4FCF-A10A-37E7E5890302}" type="pres">
      <dgm:prSet presAssocID="{0B3BC24D-8839-453B-BD15-EABD35006028}" presName="Name0" presStyleCnt="0">
        <dgm:presLayoutVars>
          <dgm:dir/>
          <dgm:resizeHandles val="exact"/>
        </dgm:presLayoutVars>
      </dgm:prSet>
      <dgm:spPr/>
    </dgm:pt>
    <dgm:pt modelId="{F1197E0D-F9A2-438D-B153-CCBD3270EC1D}" type="pres">
      <dgm:prSet presAssocID="{B7641E45-913E-4ABF-9342-1655720921D7}" presName="node" presStyleLbl="node1" presStyleIdx="0" presStyleCnt="4" custLinFactNeighborY="-39976">
        <dgm:presLayoutVars>
          <dgm:bulletEnabled val="1"/>
        </dgm:presLayoutVars>
      </dgm:prSet>
      <dgm:spPr/>
    </dgm:pt>
    <dgm:pt modelId="{EE39F587-4219-446F-AFB2-DE7AAE6EEBD7}" type="pres">
      <dgm:prSet presAssocID="{1A7912E3-7076-4140-889E-FF3B29E0DDD9}" presName="sibTrans" presStyleLbl="sibTrans2D1" presStyleIdx="0" presStyleCnt="3"/>
      <dgm:spPr/>
    </dgm:pt>
    <dgm:pt modelId="{5DD99753-C4E9-46DB-9B01-11DD3D44334A}" type="pres">
      <dgm:prSet presAssocID="{1A7912E3-7076-4140-889E-FF3B29E0DDD9}" presName="connectorText" presStyleLbl="sibTrans2D1" presStyleIdx="0" presStyleCnt="3"/>
      <dgm:spPr/>
    </dgm:pt>
    <dgm:pt modelId="{1D46CF95-12CA-492F-91E9-AE76BDDCD7A0}" type="pres">
      <dgm:prSet presAssocID="{28800B98-2537-496B-9EE9-C4E50A059F11}" presName="node" presStyleLbl="node1" presStyleIdx="1" presStyleCnt="4">
        <dgm:presLayoutVars>
          <dgm:bulletEnabled val="1"/>
        </dgm:presLayoutVars>
      </dgm:prSet>
      <dgm:spPr/>
    </dgm:pt>
    <dgm:pt modelId="{62EC7217-3849-4D43-9D66-57103293C8C8}" type="pres">
      <dgm:prSet presAssocID="{80660281-6451-4659-89A1-4FC74B2AE7CC}" presName="sibTrans" presStyleLbl="sibTrans2D1" presStyleIdx="1" presStyleCnt="3"/>
      <dgm:spPr/>
    </dgm:pt>
    <dgm:pt modelId="{8AC5B467-87DA-43B3-A159-5A70911B950C}" type="pres">
      <dgm:prSet presAssocID="{80660281-6451-4659-89A1-4FC74B2AE7CC}" presName="connectorText" presStyleLbl="sibTrans2D1" presStyleIdx="1" presStyleCnt="3"/>
      <dgm:spPr/>
    </dgm:pt>
    <dgm:pt modelId="{E2865966-B434-4A82-8673-E540CB329655}" type="pres">
      <dgm:prSet presAssocID="{20C59C63-0EFE-4D30-A4F2-7B9B58969FAB}" presName="node" presStyleLbl="node1" presStyleIdx="2" presStyleCnt="4">
        <dgm:presLayoutVars>
          <dgm:bulletEnabled val="1"/>
        </dgm:presLayoutVars>
      </dgm:prSet>
      <dgm:spPr/>
    </dgm:pt>
    <dgm:pt modelId="{7DA06A4B-671B-4593-9EDC-C26949833867}" type="pres">
      <dgm:prSet presAssocID="{50A7F40E-A2BD-44B6-B229-B9F8307B8FA6}" presName="sibTrans" presStyleLbl="sibTrans2D1" presStyleIdx="2" presStyleCnt="3"/>
      <dgm:spPr/>
    </dgm:pt>
    <dgm:pt modelId="{5535D31B-B06B-4FD4-B16C-EBD40E690E06}" type="pres">
      <dgm:prSet presAssocID="{50A7F40E-A2BD-44B6-B229-B9F8307B8FA6}" presName="connectorText" presStyleLbl="sibTrans2D1" presStyleIdx="2" presStyleCnt="3"/>
      <dgm:spPr/>
    </dgm:pt>
    <dgm:pt modelId="{9DF7045F-EF5F-4055-B957-02945F0FC069}" type="pres">
      <dgm:prSet presAssocID="{FC9B7BDB-B308-4ADB-80D9-2532F9280824}" presName="node" presStyleLbl="node1" presStyleIdx="3" presStyleCnt="4">
        <dgm:presLayoutVars>
          <dgm:bulletEnabled val="1"/>
        </dgm:presLayoutVars>
      </dgm:prSet>
      <dgm:spPr/>
    </dgm:pt>
  </dgm:ptLst>
  <dgm:cxnLst>
    <dgm:cxn modelId="{7B536101-150D-44D9-94DF-BF117C864C8A}" type="presOf" srcId="{28800B98-2537-496B-9EE9-C4E50A059F11}" destId="{1D46CF95-12CA-492F-91E9-AE76BDDCD7A0}" srcOrd="0" destOrd="0" presId="urn:microsoft.com/office/officeart/2005/8/layout/process1"/>
    <dgm:cxn modelId="{CE576101-0FFA-477E-9966-7665F1FE0716}" srcId="{0B3BC24D-8839-453B-BD15-EABD35006028}" destId="{28800B98-2537-496B-9EE9-C4E50A059F11}" srcOrd="1" destOrd="0" parTransId="{47EFE2C3-3806-4EF3-96DF-97652A98ECB3}" sibTransId="{80660281-6451-4659-89A1-4FC74B2AE7CC}"/>
    <dgm:cxn modelId="{26EB8907-8811-44DC-9100-87A4554D2C8E}" type="presOf" srcId="{3BC12969-1A86-460F-92CD-3F1926DD3730}" destId="{E2865966-B434-4A82-8673-E540CB329655}" srcOrd="0" destOrd="3" presId="urn:microsoft.com/office/officeart/2005/8/layout/process1"/>
    <dgm:cxn modelId="{EFA8F40A-DE2A-453C-AE24-B4745A09F561}" type="presOf" srcId="{B7641E45-913E-4ABF-9342-1655720921D7}" destId="{F1197E0D-F9A2-438D-B153-CCBD3270EC1D}" srcOrd="0" destOrd="0" presId="urn:microsoft.com/office/officeart/2005/8/layout/process1"/>
    <dgm:cxn modelId="{979FCC17-620C-416E-B8C5-94CC353E3913}" type="presOf" srcId="{FC9B7BDB-B308-4ADB-80D9-2532F9280824}" destId="{9DF7045F-EF5F-4055-B957-02945F0FC069}" srcOrd="0" destOrd="0" presId="urn:microsoft.com/office/officeart/2005/8/layout/process1"/>
    <dgm:cxn modelId="{7C8EF118-4F88-46FD-A948-879508187C4B}" srcId="{20C59C63-0EFE-4D30-A4F2-7B9B58969FAB}" destId="{A0A9368E-6D55-4CE5-9230-943574E167D9}" srcOrd="0" destOrd="0" parTransId="{A6AD8B30-B649-45F5-AB9F-9208C6E8D5BD}" sibTransId="{E1ABF544-4009-40E5-9C1E-9531DB110AFD}"/>
    <dgm:cxn modelId="{8B97571B-061A-4846-98FB-19EEB08CA223}" srcId="{FC9B7BDB-B308-4ADB-80D9-2532F9280824}" destId="{B9715D26-63C2-469F-B854-47CCA43237BE}" srcOrd="0" destOrd="0" parTransId="{0932A9F8-3402-49FC-B877-70F0E83E3DC1}" sibTransId="{4D1D067F-0D22-4BA7-990C-D79A9CF9B405}"/>
    <dgm:cxn modelId="{75B45D1E-1CDE-4FD9-90B0-9D12AA2B3F57}" type="presOf" srcId="{20C59C63-0EFE-4D30-A4F2-7B9B58969FAB}" destId="{E2865966-B434-4A82-8673-E540CB329655}" srcOrd="0" destOrd="0" presId="urn:microsoft.com/office/officeart/2005/8/layout/process1"/>
    <dgm:cxn modelId="{DF528137-4B51-41FF-815D-EC9A55036F0B}" type="presOf" srcId="{51FD581B-242A-499A-8421-32DC471B1F0F}" destId="{9DF7045F-EF5F-4055-B957-02945F0FC069}" srcOrd="0" destOrd="2" presId="urn:microsoft.com/office/officeart/2005/8/layout/process1"/>
    <dgm:cxn modelId="{92A95F63-7A52-47C0-BF52-D3877C4626F7}" type="presOf" srcId="{0B3BC24D-8839-453B-BD15-EABD35006028}" destId="{4AF3ACBD-87A6-4FCF-A10A-37E7E5890302}" srcOrd="0" destOrd="0" presId="urn:microsoft.com/office/officeart/2005/8/layout/process1"/>
    <dgm:cxn modelId="{147E316B-465B-489E-A4C5-A7E91237970F}" type="presOf" srcId="{837A006D-D506-4A9C-9C6D-8F76A4DEB080}" destId="{9DF7045F-EF5F-4055-B957-02945F0FC069}" srcOrd="0" destOrd="3" presId="urn:microsoft.com/office/officeart/2005/8/layout/process1"/>
    <dgm:cxn modelId="{15111375-4341-46E7-B01D-FFDF784A4FE0}" type="presOf" srcId="{50A7F40E-A2BD-44B6-B229-B9F8307B8FA6}" destId="{7DA06A4B-671B-4593-9EDC-C26949833867}" srcOrd="0" destOrd="0" presId="urn:microsoft.com/office/officeart/2005/8/layout/process1"/>
    <dgm:cxn modelId="{F0FA117C-F128-4808-84EA-CFA589A7D16A}" type="presOf" srcId="{A0A9368E-6D55-4CE5-9230-943574E167D9}" destId="{E2865966-B434-4A82-8673-E540CB329655}" srcOrd="0" destOrd="1" presId="urn:microsoft.com/office/officeart/2005/8/layout/process1"/>
    <dgm:cxn modelId="{2B505E7C-DC25-47B8-B614-77A8014B51CA}" srcId="{FC9B7BDB-B308-4ADB-80D9-2532F9280824}" destId="{51FD581B-242A-499A-8421-32DC471B1F0F}" srcOrd="1" destOrd="0" parTransId="{0CD20153-98D1-4424-B052-0BC809374FAA}" sibTransId="{67FEBBC1-9959-45CC-A87B-3568710F7F26}"/>
    <dgm:cxn modelId="{57F1977C-3301-47E0-8834-FA23471DB99E}" type="presOf" srcId="{50A7F40E-A2BD-44B6-B229-B9F8307B8FA6}" destId="{5535D31B-B06B-4FD4-B16C-EBD40E690E06}" srcOrd="1" destOrd="0" presId="urn:microsoft.com/office/officeart/2005/8/layout/process1"/>
    <dgm:cxn modelId="{BDBD6483-6A3A-4C9D-B476-D700D0DF2552}" srcId="{0B3BC24D-8839-453B-BD15-EABD35006028}" destId="{FC9B7BDB-B308-4ADB-80D9-2532F9280824}" srcOrd="3" destOrd="0" parTransId="{6497B139-0DFB-48BE-8000-1A995BCE28DE}" sibTransId="{19D9B7EB-2180-4BDA-B664-584CB41B8AE5}"/>
    <dgm:cxn modelId="{1494FF8E-601E-4686-9B78-E1E973360821}" srcId="{20C59C63-0EFE-4D30-A4F2-7B9B58969FAB}" destId="{AD17531A-5862-4130-A61D-02DCB578970E}" srcOrd="1" destOrd="0" parTransId="{C3AB935A-FFB1-49C6-AE02-6DA1FAB14A4F}" sibTransId="{F88C1619-2D1B-4462-8DE3-E6A664135A29}"/>
    <dgm:cxn modelId="{7F7137A7-7431-40CC-A6C8-766AA64E15BD}" type="presOf" srcId="{B9715D26-63C2-469F-B854-47CCA43237BE}" destId="{9DF7045F-EF5F-4055-B957-02945F0FC069}" srcOrd="0" destOrd="1" presId="urn:microsoft.com/office/officeart/2005/8/layout/process1"/>
    <dgm:cxn modelId="{2874A2AC-1674-4F2C-8C5C-651712CE2F1E}" type="presOf" srcId="{AD17531A-5862-4130-A61D-02DCB578970E}" destId="{E2865966-B434-4A82-8673-E540CB329655}" srcOrd="0" destOrd="2" presId="urn:microsoft.com/office/officeart/2005/8/layout/process1"/>
    <dgm:cxn modelId="{8BB502C6-2389-4210-9EC8-163A98F47CD5}" srcId="{FC9B7BDB-B308-4ADB-80D9-2532F9280824}" destId="{837A006D-D506-4A9C-9C6D-8F76A4DEB080}" srcOrd="2" destOrd="0" parTransId="{61C92A44-18ED-47F7-91CF-2D1E4DB5BE7E}" sibTransId="{08191219-93EC-48D8-A88C-ABCABAC0217A}"/>
    <dgm:cxn modelId="{D56348D0-0759-4767-BAA8-B11F22CA04C0}" srcId="{0B3BC24D-8839-453B-BD15-EABD35006028}" destId="{B7641E45-913E-4ABF-9342-1655720921D7}" srcOrd="0" destOrd="0" parTransId="{7A9C4663-C7A1-418A-A502-91F445DE072F}" sibTransId="{1A7912E3-7076-4140-889E-FF3B29E0DDD9}"/>
    <dgm:cxn modelId="{B2535FD6-3CC6-41A0-92B2-C874AEA0BF3F}" srcId="{20C59C63-0EFE-4D30-A4F2-7B9B58969FAB}" destId="{3BC12969-1A86-460F-92CD-3F1926DD3730}" srcOrd="2" destOrd="0" parTransId="{CC043BED-C197-4D1F-8F91-7039965D4FEA}" sibTransId="{A67C914B-BAEB-484C-B0FF-F71939FA8627}"/>
    <dgm:cxn modelId="{11BDFAE5-5B25-4182-808F-5B412BB4677C}" type="presOf" srcId="{1A7912E3-7076-4140-889E-FF3B29E0DDD9}" destId="{EE39F587-4219-446F-AFB2-DE7AAE6EEBD7}" srcOrd="0" destOrd="0" presId="urn:microsoft.com/office/officeart/2005/8/layout/process1"/>
    <dgm:cxn modelId="{D178EFE7-25A8-429F-AAE9-42FE00FB2EBE}" type="presOf" srcId="{80660281-6451-4659-89A1-4FC74B2AE7CC}" destId="{62EC7217-3849-4D43-9D66-57103293C8C8}" srcOrd="0" destOrd="0" presId="urn:microsoft.com/office/officeart/2005/8/layout/process1"/>
    <dgm:cxn modelId="{09B062F0-B2A3-4EDE-BF58-CDE0536CDC81}" srcId="{0B3BC24D-8839-453B-BD15-EABD35006028}" destId="{20C59C63-0EFE-4D30-A4F2-7B9B58969FAB}" srcOrd="2" destOrd="0" parTransId="{80A0947E-51CB-4DF9-A415-A392D2125C8F}" sibTransId="{50A7F40E-A2BD-44B6-B229-B9F8307B8FA6}"/>
    <dgm:cxn modelId="{ECD0ABF1-EE84-48D1-A59C-5E7F72A0CBB2}" type="presOf" srcId="{1A7912E3-7076-4140-889E-FF3B29E0DDD9}" destId="{5DD99753-C4E9-46DB-9B01-11DD3D44334A}" srcOrd="1" destOrd="0" presId="urn:microsoft.com/office/officeart/2005/8/layout/process1"/>
    <dgm:cxn modelId="{9108A9F8-02D2-44A3-B7F8-393BE95309EC}" type="presOf" srcId="{80660281-6451-4659-89A1-4FC74B2AE7CC}" destId="{8AC5B467-87DA-43B3-A159-5A70911B950C}" srcOrd="1" destOrd="0" presId="urn:microsoft.com/office/officeart/2005/8/layout/process1"/>
    <dgm:cxn modelId="{EA5DDB90-D09F-415A-8130-24BFF8E5BAEE}" type="presParOf" srcId="{4AF3ACBD-87A6-4FCF-A10A-37E7E5890302}" destId="{F1197E0D-F9A2-438D-B153-CCBD3270EC1D}" srcOrd="0" destOrd="0" presId="urn:microsoft.com/office/officeart/2005/8/layout/process1"/>
    <dgm:cxn modelId="{CD0C2CB8-EAF5-4C17-A0D9-573E60AB7716}" type="presParOf" srcId="{4AF3ACBD-87A6-4FCF-A10A-37E7E5890302}" destId="{EE39F587-4219-446F-AFB2-DE7AAE6EEBD7}" srcOrd="1" destOrd="0" presId="urn:microsoft.com/office/officeart/2005/8/layout/process1"/>
    <dgm:cxn modelId="{3373E771-0ECB-4209-A87C-8BBA2978D452}" type="presParOf" srcId="{EE39F587-4219-446F-AFB2-DE7AAE6EEBD7}" destId="{5DD99753-C4E9-46DB-9B01-11DD3D44334A}" srcOrd="0" destOrd="0" presId="urn:microsoft.com/office/officeart/2005/8/layout/process1"/>
    <dgm:cxn modelId="{75469978-84D2-41D8-86B6-A6CB0B69090B}" type="presParOf" srcId="{4AF3ACBD-87A6-4FCF-A10A-37E7E5890302}" destId="{1D46CF95-12CA-492F-91E9-AE76BDDCD7A0}" srcOrd="2" destOrd="0" presId="urn:microsoft.com/office/officeart/2005/8/layout/process1"/>
    <dgm:cxn modelId="{8467289C-CD2A-43FC-B5D5-E3CA34723EB5}" type="presParOf" srcId="{4AF3ACBD-87A6-4FCF-A10A-37E7E5890302}" destId="{62EC7217-3849-4D43-9D66-57103293C8C8}" srcOrd="3" destOrd="0" presId="urn:microsoft.com/office/officeart/2005/8/layout/process1"/>
    <dgm:cxn modelId="{551CD194-D5AF-4080-B62F-2922CB359109}" type="presParOf" srcId="{62EC7217-3849-4D43-9D66-57103293C8C8}" destId="{8AC5B467-87DA-43B3-A159-5A70911B950C}" srcOrd="0" destOrd="0" presId="urn:microsoft.com/office/officeart/2005/8/layout/process1"/>
    <dgm:cxn modelId="{46120116-416C-4BEE-B475-F028D960EE7A}" type="presParOf" srcId="{4AF3ACBD-87A6-4FCF-A10A-37E7E5890302}" destId="{E2865966-B434-4A82-8673-E540CB329655}" srcOrd="4" destOrd="0" presId="urn:microsoft.com/office/officeart/2005/8/layout/process1"/>
    <dgm:cxn modelId="{6D52B8B4-6185-4033-8FAC-28485726838D}" type="presParOf" srcId="{4AF3ACBD-87A6-4FCF-A10A-37E7E5890302}" destId="{7DA06A4B-671B-4593-9EDC-C26949833867}" srcOrd="5" destOrd="0" presId="urn:microsoft.com/office/officeart/2005/8/layout/process1"/>
    <dgm:cxn modelId="{EB909457-45E7-4399-A0E1-167741B226C8}" type="presParOf" srcId="{7DA06A4B-671B-4593-9EDC-C26949833867}" destId="{5535D31B-B06B-4FD4-B16C-EBD40E690E06}" srcOrd="0" destOrd="0" presId="urn:microsoft.com/office/officeart/2005/8/layout/process1"/>
    <dgm:cxn modelId="{4A51F7B0-137C-49D5-82C2-F347A8C0AAAF}" type="presParOf" srcId="{4AF3ACBD-87A6-4FCF-A10A-37E7E5890302}" destId="{9DF7045F-EF5F-4055-B957-02945F0FC06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97E0D-F9A2-438D-B153-CCBD3270EC1D}">
      <dsp:nvSpPr>
        <dsp:cNvPr id="0" name=""/>
        <dsp:cNvSpPr/>
      </dsp:nvSpPr>
      <dsp:spPr>
        <a:xfrm>
          <a:off x="3800" y="0"/>
          <a:ext cx="1661514" cy="834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Load Data</a:t>
          </a:r>
        </a:p>
      </dsp:txBody>
      <dsp:txXfrm>
        <a:off x="28245" y="24445"/>
        <a:ext cx="1612624" cy="785730"/>
      </dsp:txXfrm>
    </dsp:sp>
    <dsp:sp modelId="{EE39F587-4219-446F-AFB2-DE7AAE6EEBD7}">
      <dsp:nvSpPr>
        <dsp:cNvPr id="0" name=""/>
        <dsp:cNvSpPr/>
      </dsp:nvSpPr>
      <dsp:spPr>
        <a:xfrm>
          <a:off x="1831466" y="211282"/>
          <a:ext cx="352241" cy="412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50" kern="1200"/>
        </a:p>
      </dsp:txBody>
      <dsp:txXfrm>
        <a:off x="1831466" y="293693"/>
        <a:ext cx="246569" cy="247233"/>
      </dsp:txXfrm>
    </dsp:sp>
    <dsp:sp modelId="{1D46CF95-12CA-492F-91E9-AE76BDDCD7A0}">
      <dsp:nvSpPr>
        <dsp:cNvPr id="0" name=""/>
        <dsp:cNvSpPr/>
      </dsp:nvSpPr>
      <dsp:spPr>
        <a:xfrm>
          <a:off x="2329920" y="0"/>
          <a:ext cx="1661514" cy="834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Data Cleanup</a:t>
          </a:r>
        </a:p>
      </dsp:txBody>
      <dsp:txXfrm>
        <a:off x="2354365" y="24445"/>
        <a:ext cx="1612624" cy="785730"/>
      </dsp:txXfrm>
    </dsp:sp>
    <dsp:sp modelId="{62EC7217-3849-4D43-9D66-57103293C8C8}">
      <dsp:nvSpPr>
        <dsp:cNvPr id="0" name=""/>
        <dsp:cNvSpPr/>
      </dsp:nvSpPr>
      <dsp:spPr>
        <a:xfrm>
          <a:off x="4157586" y="211282"/>
          <a:ext cx="352241" cy="412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50" kern="1200"/>
        </a:p>
      </dsp:txBody>
      <dsp:txXfrm>
        <a:off x="4157586" y="293693"/>
        <a:ext cx="246569" cy="247233"/>
      </dsp:txXfrm>
    </dsp:sp>
    <dsp:sp modelId="{E2865966-B434-4A82-8673-E540CB329655}">
      <dsp:nvSpPr>
        <dsp:cNvPr id="0" name=""/>
        <dsp:cNvSpPr/>
      </dsp:nvSpPr>
      <dsp:spPr>
        <a:xfrm>
          <a:off x="4656040" y="0"/>
          <a:ext cx="1661514" cy="834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Feature Engineering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Binning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Log Transformation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Dummy Variables</a:t>
          </a:r>
        </a:p>
      </dsp:txBody>
      <dsp:txXfrm>
        <a:off x="4680485" y="24445"/>
        <a:ext cx="1612624" cy="785730"/>
      </dsp:txXfrm>
    </dsp:sp>
    <dsp:sp modelId="{7DA06A4B-671B-4593-9EDC-C26949833867}">
      <dsp:nvSpPr>
        <dsp:cNvPr id="0" name=""/>
        <dsp:cNvSpPr/>
      </dsp:nvSpPr>
      <dsp:spPr>
        <a:xfrm>
          <a:off x="6483706" y="211282"/>
          <a:ext cx="352241" cy="412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6483706" y="293693"/>
        <a:ext cx="246569" cy="247233"/>
      </dsp:txXfrm>
    </dsp:sp>
    <dsp:sp modelId="{9DF7045F-EF5F-4055-B957-02945F0FC069}">
      <dsp:nvSpPr>
        <dsp:cNvPr id="0" name=""/>
        <dsp:cNvSpPr/>
      </dsp:nvSpPr>
      <dsp:spPr>
        <a:xfrm>
          <a:off x="6982161" y="0"/>
          <a:ext cx="1661514" cy="834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Clustering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Centroid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K-Means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PCA</a:t>
          </a:r>
          <a:endParaRPr lang="en-CA" sz="2800" kern="1200" dirty="0"/>
        </a:p>
      </dsp:txBody>
      <dsp:txXfrm>
        <a:off x="7006606" y="24445"/>
        <a:ext cx="1612624" cy="785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75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53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27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25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97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95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22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32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7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55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1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70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4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90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16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7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154F-703C-46C2-976F-2D5C97ABA377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F3B485-2B62-4C87-8F4F-1CF1C2681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1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03E2-D756-F387-CAFC-97B4850A4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A744E-3C7C-4D91-4414-0F931490A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Zara, </a:t>
            </a:r>
            <a:r>
              <a:rPr lang="en-CA" dirty="0" err="1"/>
              <a:t>Taslim</a:t>
            </a:r>
            <a:r>
              <a:rPr lang="en-CA" dirty="0"/>
              <a:t> &amp; Benny</a:t>
            </a:r>
          </a:p>
        </p:txBody>
      </p:sp>
    </p:spTree>
    <p:extLst>
      <p:ext uri="{BB962C8B-B14F-4D97-AF65-F5344CB8AC3E}">
        <p14:creationId xmlns:p14="http://schemas.microsoft.com/office/powerpoint/2010/main" val="134120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433D-6510-BCF2-CEFB-706D735E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identify customers with similar traits</a:t>
            </a:r>
          </a:p>
          <a:p>
            <a:pPr lvl="1"/>
            <a:r>
              <a:rPr lang="en-CA" dirty="0"/>
              <a:t>Marketing </a:t>
            </a:r>
          </a:p>
          <a:p>
            <a:pPr lvl="1"/>
            <a:r>
              <a:rPr lang="en-CA" dirty="0"/>
              <a:t>New services</a:t>
            </a:r>
          </a:p>
          <a:p>
            <a:r>
              <a:rPr lang="en-CA" dirty="0"/>
              <a:t>Understand the banking behavior</a:t>
            </a:r>
          </a:p>
          <a:p>
            <a:pPr lvl="1"/>
            <a:r>
              <a:rPr lang="en-CA" dirty="0"/>
              <a:t>Are they saving with the bank?</a:t>
            </a:r>
          </a:p>
          <a:p>
            <a:pPr lvl="1"/>
            <a:r>
              <a:rPr lang="en-CA" dirty="0"/>
              <a:t>How much debt they have with the bank?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DCD0ED-A4A1-13F8-A229-D51813C1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/>
          </a:bodyPr>
          <a:lstStyle/>
          <a:p>
            <a:r>
              <a:rPr lang="en-CA" dirty="0"/>
              <a:t>Project Goal</a:t>
            </a:r>
          </a:p>
        </p:txBody>
      </p:sp>
    </p:spTree>
    <p:extLst>
      <p:ext uri="{BB962C8B-B14F-4D97-AF65-F5344CB8AC3E}">
        <p14:creationId xmlns:p14="http://schemas.microsoft.com/office/powerpoint/2010/main" val="213409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A89F59-2441-B38E-69BD-BB6C91FB6F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516209"/>
              </p:ext>
            </p:extLst>
          </p:nvPr>
        </p:nvGraphicFramePr>
        <p:xfrm>
          <a:off x="838200" y="4380806"/>
          <a:ext cx="8647476" cy="834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9958706-57C7-5F51-A767-30404DA98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028876"/>
            <a:ext cx="8716499" cy="21016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7F93127-E986-8C44-8478-94F5AA66B7AE}"/>
              </a:ext>
            </a:extLst>
          </p:cNvPr>
          <p:cNvSpPr txBox="1">
            <a:spLocks/>
          </p:cNvSpPr>
          <p:nvPr/>
        </p:nvSpPr>
        <p:spPr>
          <a:xfrm>
            <a:off x="704850" y="321645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Data Model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B6D9FA-D0C5-0B84-B494-8618173E6FFA}"/>
              </a:ext>
            </a:extLst>
          </p:cNvPr>
          <p:cNvSpPr txBox="1">
            <a:spLocks/>
          </p:cNvSpPr>
          <p:nvPr/>
        </p:nvSpPr>
        <p:spPr>
          <a:xfrm>
            <a:off x="755650" y="3492111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32631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8942-BC34-613A-E49F-09DDC78A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PCA - 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00605-DCF3-743D-E7A2-2CFF0917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8" y="1405353"/>
            <a:ext cx="6641085" cy="434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F6E2-5958-1439-141A-B996772B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36" y="192289"/>
            <a:ext cx="8596668" cy="777343"/>
          </a:xfrm>
        </p:spPr>
        <p:txBody>
          <a:bodyPr/>
          <a:lstStyle/>
          <a:p>
            <a:r>
              <a:rPr lang="en-CA" dirty="0"/>
              <a:t>Customer Demographics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5F226-D6C5-5CE7-7354-B3276203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5" y="1080143"/>
            <a:ext cx="4611861" cy="2786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D636B0-93AF-9F1A-B870-5199A2BB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831" y="2258431"/>
            <a:ext cx="4789839" cy="31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0B8A-F9C0-59A4-CCD9-1D5F78B0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030A0"/>
                </a:solidFill>
              </a:rPr>
              <a:t>Customer Demographic -  Radar chart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A83E2-1E6B-45F6-638B-660725FA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087" y="5044293"/>
            <a:ext cx="1181161" cy="762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8DA136-0C92-19C4-D8D3-701599F6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039" y="1428501"/>
            <a:ext cx="4762745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4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62D8-D489-75E5-9DCF-0EE40E0F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030A0"/>
                </a:solidFill>
              </a:rPr>
              <a:t>Banking Behavior – Radar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C1099-899B-F519-F976-6EA3EE4B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90" y="5489240"/>
            <a:ext cx="1124008" cy="78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123D4-DE0D-FEAB-F20C-26D52DF0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926" y="1282514"/>
            <a:ext cx="4807197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220</TotalTime>
  <Words>72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Mini Project</vt:lpstr>
      <vt:lpstr>Project Goal</vt:lpstr>
      <vt:lpstr>PowerPoint Presentation</vt:lpstr>
      <vt:lpstr>PCA - Demographics</vt:lpstr>
      <vt:lpstr>Customer Demographics</vt:lpstr>
      <vt:lpstr>Customer Demographic -  Radar chart</vt:lpstr>
      <vt:lpstr>Banking Behavior – Radar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zarah faraz</dc:creator>
  <cp:lastModifiedBy>zarah faraz</cp:lastModifiedBy>
  <cp:revision>7</cp:revision>
  <dcterms:created xsi:type="dcterms:W3CDTF">2023-02-16T19:09:24Z</dcterms:created>
  <dcterms:modified xsi:type="dcterms:W3CDTF">2023-02-16T23:01:55Z</dcterms:modified>
</cp:coreProperties>
</file>