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1" r:id="rId27"/>
    <p:sldId id="340" r:id="rId28"/>
    <p:sldId id="273" r:id="rId29"/>
    <p:sldId id="293" r:id="rId30"/>
    <p:sldId id="342" r:id="rId31"/>
    <p:sldId id="343" r:id="rId32"/>
    <p:sldId id="344" r:id="rId33"/>
    <p:sldId id="345" r:id="rId34"/>
    <p:sldId id="346" r:id="rId35"/>
    <p:sldId id="353" r:id="rId36"/>
    <p:sldId id="354" r:id="rId37"/>
    <p:sldId id="355" r:id="rId38"/>
    <p:sldId id="357" r:id="rId39"/>
    <p:sldId id="356" r:id="rId40"/>
    <p:sldId id="674" r:id="rId41"/>
    <p:sldId id="359" r:id="rId42"/>
    <p:sldId id="360" r:id="rId43"/>
    <p:sldId id="361" r:id="rId44"/>
    <p:sldId id="362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105" d="100"/>
          <a:sy n="105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CD51-40F8-4329-8928-ED2DE38E3418}" type="datetimeFigureOut">
              <a:rPr lang="ru-RU" smtClean="0"/>
              <a:pPr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137D-E87B-4482-B983-64DB823C7C4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Лабораторная работа №11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/>
              <a:t>Символы, Строки, Текстовые файлы</a:t>
            </a:r>
            <a:endParaRPr lang="en-US" dirty="0"/>
          </a:p>
          <a:p>
            <a:pPr algn="r"/>
            <a:endParaRPr lang="ru-RU" dirty="0"/>
          </a:p>
          <a:p>
            <a:pPr algn="r"/>
            <a:r>
              <a:rPr lang="ru-RU" dirty="0"/>
              <a:t>Власенко О.Ф.</a:t>
            </a:r>
          </a:p>
        </p:txBody>
      </p:sp>
    </p:spTree>
    <p:extLst>
      <p:ext uri="{BB962C8B-B14F-4D97-AF65-F5344CB8AC3E}">
        <p14:creationId xmlns:p14="http://schemas.microsoft.com/office/powerpoint/2010/main" val="356111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7.1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строку s (без русских символов). Все маленькие латинские буквы превратить в большие</a:t>
            </a:r>
          </a:p>
          <a:p>
            <a:r>
              <a:rPr lang="ru-RU" sz="2000" dirty="0"/>
              <a:t>Используйте стандартную функцию </a:t>
            </a:r>
            <a:r>
              <a:rPr lang="en-US" sz="2000" dirty="0" err="1"/>
              <a:t>toupper</a:t>
            </a:r>
            <a:endParaRPr lang="ru-RU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3759895" cy="168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505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26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</a:t>
            </a:r>
            <a:r>
              <a:rPr lang="en-US" sz="2800" b="1" dirty="0"/>
              <a:t>7.</a:t>
            </a:r>
            <a:r>
              <a:rPr lang="ru-RU" sz="2800" b="1" dirty="0"/>
              <a:t>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строку s с русскими и латинскими  символами. Все маленькие буквы превратить в большие.</a:t>
            </a:r>
          </a:p>
          <a:p>
            <a:r>
              <a:rPr lang="ru-RU" sz="2000" dirty="0"/>
              <a:t>Используйте свою собственную реализацию функции </a:t>
            </a:r>
            <a:r>
              <a:rPr lang="en-US" sz="2000" dirty="0" err="1"/>
              <a:t>toupper</a:t>
            </a:r>
            <a:endParaRPr lang="ru-RU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61" y="5228380"/>
            <a:ext cx="4194026" cy="15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37814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80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Создать на основе разработанного кода проект с несколькими модулями.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854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Создаем новый проект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6440835" cy="402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4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</a:t>
            </a:r>
            <a:r>
              <a:rPr lang="en-US" sz="2800" b="1" dirty="0"/>
              <a:t>2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Создаем файл для  главного модуля – в нем будет находиться </a:t>
            </a:r>
            <a:r>
              <a:rPr lang="en-US" sz="2000" dirty="0"/>
              <a:t>main()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465540" cy="40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37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</a:t>
            </a:r>
            <a:r>
              <a:rPr lang="en-US" sz="2800" b="1" dirty="0"/>
              <a:t>3</a:t>
            </a:r>
            <a:r>
              <a:rPr lang="ru-RU" sz="28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главный модуль вставляем код </a:t>
            </a:r>
            <a:r>
              <a:rPr lang="en-US" sz="2000" dirty="0"/>
              <a:t>main() </a:t>
            </a:r>
            <a:r>
              <a:rPr lang="ru-RU" sz="2000" dirty="0"/>
              <a:t>с реализацией задачи 7.2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46" y="1484783"/>
            <a:ext cx="6433523" cy="514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(4)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Создаем второй модуль – в нем будут находиться наши собственные реализации функций </a:t>
            </a:r>
            <a:r>
              <a:rPr lang="en-US" sz="2000" dirty="0" err="1"/>
              <a:t>isDigitMy</a:t>
            </a:r>
            <a:r>
              <a:rPr lang="ru-RU" sz="2000" dirty="0"/>
              <a:t>, </a:t>
            </a:r>
            <a:r>
              <a:rPr lang="en-US" sz="2000" dirty="0" err="1"/>
              <a:t>toUpperAll</a:t>
            </a:r>
            <a:r>
              <a:rPr lang="ru-RU" sz="2000" dirty="0"/>
              <a:t> и других.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6372572" cy="507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61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(5)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CPP </a:t>
            </a:r>
            <a:r>
              <a:rPr lang="ru-RU" sz="2000" dirty="0"/>
              <a:t>файл второго модуля вставляем код функций </a:t>
            </a:r>
            <a:r>
              <a:rPr lang="en-US" sz="2000" dirty="0" err="1"/>
              <a:t>isDigitMy</a:t>
            </a:r>
            <a:r>
              <a:rPr lang="ru-RU" sz="2000" dirty="0"/>
              <a:t>, </a:t>
            </a:r>
            <a:r>
              <a:rPr lang="en-US" sz="2000" dirty="0" err="1"/>
              <a:t>toUpperAll</a:t>
            </a:r>
            <a:r>
              <a:rPr lang="ru-RU" sz="2000" dirty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1526833"/>
            <a:ext cx="6291038" cy="503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50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(6)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Создаем заголовочный файл для второго модуля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6456874" cy="514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8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(7)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заголовочный файл второго модуля добавляем прототипы функций </a:t>
            </a:r>
            <a:r>
              <a:rPr lang="en-US" sz="2000" dirty="0" err="1"/>
              <a:t>isDigitMy</a:t>
            </a:r>
            <a:r>
              <a:rPr lang="ru-RU" sz="2000" dirty="0"/>
              <a:t>, </a:t>
            </a:r>
            <a:r>
              <a:rPr lang="en-US" sz="2000" dirty="0" err="1"/>
              <a:t>toUpperAll</a:t>
            </a:r>
            <a:r>
              <a:rPr lang="ru-RU" sz="2000" dirty="0"/>
              <a:t>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411549"/>
            <a:ext cx="6435055" cy="51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21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 – </a:t>
            </a:r>
            <a:r>
              <a:rPr lang="en-US" sz="2800" b="1" dirty="0"/>
              <a:t>Hello </a:t>
            </a:r>
            <a:r>
              <a:rPr lang="ru-RU" sz="2800" b="1" dirty="0"/>
              <a:t>по </a:t>
            </a:r>
            <a:r>
              <a:rPr lang="ru-RU" sz="2800" b="1" dirty="0" err="1"/>
              <a:t>русски</a:t>
            </a:r>
            <a:r>
              <a:rPr lang="ru-RU" sz="2800" b="1" dirty="0"/>
              <a:t>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76300"/>
            <a:ext cx="50768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72" y="4365104"/>
            <a:ext cx="50196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57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(8)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главный модуль включаем заголовочный файл нашего второго модуля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930323"/>
            <a:ext cx="5786983" cy="463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345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(9)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CPP </a:t>
            </a:r>
            <a:r>
              <a:rPr lang="ru-RU" sz="2000" dirty="0"/>
              <a:t>файл нашего второго модуля включаем заголовочный файл нашего же второго модуля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815039"/>
            <a:ext cx="5930999" cy="474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2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(10)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Собираем код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5371"/>
            <a:ext cx="6863680" cy="510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1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8* (11)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Запускаем на выполнение!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138363"/>
            <a:ext cx="66675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5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9 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Реализовать собственную версию функции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strlen</a:t>
            </a:r>
            <a:r>
              <a:rPr lang="ru-RU" sz="2000" dirty="0"/>
              <a:t>(</a:t>
            </a:r>
            <a:r>
              <a:rPr lang="ru-RU" sz="2000" dirty="0" err="1"/>
              <a:t>char</a:t>
            </a:r>
            <a:r>
              <a:rPr lang="ru-RU" sz="2000" dirty="0"/>
              <a:t> *)</a:t>
            </a:r>
          </a:p>
          <a:p>
            <a:r>
              <a:rPr lang="ru-RU" sz="2000" dirty="0"/>
              <a:t>Добавить ее во второй модуль </a:t>
            </a:r>
          </a:p>
          <a:p>
            <a:r>
              <a:rPr lang="ru-RU" sz="2000" dirty="0"/>
              <a:t>Написать код для проверки работоспособности этой функции – можно использовать код из лекции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674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10 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Реализовать собственную версию функции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strcmp</a:t>
            </a:r>
            <a:r>
              <a:rPr lang="ru-RU" sz="2000" dirty="0"/>
              <a:t> (</a:t>
            </a:r>
            <a:r>
              <a:rPr lang="ru-RU" sz="2000" dirty="0" err="1"/>
              <a:t>char</a:t>
            </a:r>
            <a:r>
              <a:rPr lang="ru-RU" sz="2000" dirty="0"/>
              <a:t> *, </a:t>
            </a:r>
            <a:r>
              <a:rPr lang="ru-RU" sz="2000" dirty="0" err="1"/>
              <a:t>char</a:t>
            </a:r>
            <a:r>
              <a:rPr lang="ru-RU" sz="2000" dirty="0"/>
              <a:t> *)</a:t>
            </a:r>
          </a:p>
          <a:p>
            <a:r>
              <a:rPr lang="ru-RU" sz="2000" dirty="0"/>
              <a:t>Добавить ее во второй модуль </a:t>
            </a:r>
          </a:p>
          <a:p>
            <a:r>
              <a:rPr lang="ru-RU" sz="2000" dirty="0"/>
              <a:t>Написать код для проверки работоспособности этой функции – можно использовать код из лекции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194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11 **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Реализовать собственную версию функции </a:t>
            </a:r>
            <a:r>
              <a:rPr lang="ru-RU" sz="2000" dirty="0" err="1"/>
              <a:t>void</a:t>
            </a:r>
            <a:r>
              <a:rPr lang="ru-RU" sz="2000" dirty="0"/>
              <a:t> </a:t>
            </a:r>
            <a:r>
              <a:rPr lang="ru-RU" sz="2000" dirty="0" err="1"/>
              <a:t>strcpy</a:t>
            </a:r>
            <a:r>
              <a:rPr lang="ru-RU" sz="2000" dirty="0"/>
              <a:t> (</a:t>
            </a:r>
            <a:r>
              <a:rPr lang="ru-RU" sz="2000" dirty="0" err="1"/>
              <a:t>char</a:t>
            </a:r>
            <a:r>
              <a:rPr lang="ru-RU" sz="2000" dirty="0"/>
              <a:t> *, </a:t>
            </a:r>
            <a:r>
              <a:rPr lang="ru-RU" sz="2000" dirty="0" err="1"/>
              <a:t>char</a:t>
            </a:r>
            <a:r>
              <a:rPr lang="ru-RU" sz="2000" dirty="0"/>
              <a:t> *)</a:t>
            </a:r>
          </a:p>
          <a:p>
            <a:r>
              <a:rPr lang="ru-RU" sz="2000" dirty="0"/>
              <a:t>Добавить ее во второй модуль </a:t>
            </a:r>
          </a:p>
          <a:p>
            <a:r>
              <a:rPr lang="ru-RU" sz="2000" dirty="0"/>
              <a:t>Написать код для проверки работоспособности этой функции – можно использовать код из лекции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5343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12 **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Реализовать собственную версию функции </a:t>
            </a:r>
            <a:r>
              <a:rPr lang="ru-RU" sz="2000" dirty="0" err="1"/>
              <a:t>void</a:t>
            </a:r>
            <a:r>
              <a:rPr lang="ru-RU" sz="2000" dirty="0"/>
              <a:t> </a:t>
            </a:r>
            <a:r>
              <a:rPr lang="ru-RU" sz="2000" dirty="0" err="1"/>
              <a:t>strcat</a:t>
            </a:r>
            <a:r>
              <a:rPr lang="ru-RU" sz="2000" dirty="0"/>
              <a:t> (</a:t>
            </a:r>
            <a:r>
              <a:rPr lang="ru-RU" sz="2000" dirty="0" err="1"/>
              <a:t>char</a:t>
            </a:r>
            <a:r>
              <a:rPr lang="ru-RU" sz="2000" dirty="0"/>
              <a:t> *, </a:t>
            </a:r>
            <a:r>
              <a:rPr lang="ru-RU" sz="2000" dirty="0" err="1"/>
              <a:t>char</a:t>
            </a:r>
            <a:r>
              <a:rPr lang="ru-RU" sz="2000" dirty="0"/>
              <a:t> *)</a:t>
            </a:r>
          </a:p>
          <a:p>
            <a:r>
              <a:rPr lang="ru-RU" sz="2000" dirty="0"/>
              <a:t>Добавить ее во второй модуль </a:t>
            </a:r>
          </a:p>
          <a:p>
            <a:r>
              <a:rPr lang="ru-RU" sz="2000" dirty="0"/>
              <a:t>Написать код для проверки работоспособности этой функции – можно использовать код из лекции</a:t>
            </a:r>
          </a:p>
        </p:txBody>
      </p:sp>
    </p:spTree>
    <p:extLst>
      <p:ext uri="{BB962C8B-B14F-4D97-AF65-F5344CB8AC3E}">
        <p14:creationId xmlns:p14="http://schemas.microsoft.com/office/powerpoint/2010/main" val="353717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- часть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Доделать задачи с *, которые не были сделаны в классе.</a:t>
            </a:r>
          </a:p>
          <a:p>
            <a:r>
              <a:rPr lang="ru-RU" sz="2000" dirty="0"/>
              <a:t>Все собственные функции должны быть собраны во втором модуле.</a:t>
            </a:r>
          </a:p>
          <a:p>
            <a:r>
              <a:rPr lang="ru-RU" sz="2000" dirty="0"/>
              <a:t>В главном модуле для каждой из задач должен быть отдельный метод, в котором выполняет ввод, обработка и вывод.</a:t>
            </a:r>
          </a:p>
          <a:p>
            <a:endParaRPr lang="ru-RU" sz="2000" dirty="0"/>
          </a:p>
          <a:p>
            <a:r>
              <a:rPr lang="ru-RU" sz="2000" dirty="0"/>
              <a:t>** - если вы претендуете на уровень «Выше среднего» крайне полезно также доделать задачи с **</a:t>
            </a:r>
          </a:p>
          <a:p>
            <a:endParaRPr lang="ru-RU" sz="2000" dirty="0"/>
          </a:p>
          <a:p>
            <a:endParaRPr lang="ru-RU" sz="2000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401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13*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Создать </a:t>
            </a:r>
            <a:r>
              <a:rPr lang="ru-RU" sz="2000" dirty="0" err="1"/>
              <a:t>программно</a:t>
            </a:r>
            <a:r>
              <a:rPr lang="ru-RU" sz="2000" dirty="0"/>
              <a:t> файл с русским  текстом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64814"/>
            <a:ext cx="871296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en-US" dirty="0"/>
              <a:t>void main() { 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SetConsoleCP</a:t>
            </a:r>
            <a:r>
              <a:rPr lang="en-US" dirty="0"/>
              <a:t>(1251);</a:t>
            </a:r>
          </a:p>
          <a:p>
            <a:r>
              <a:rPr lang="en-US" dirty="0"/>
              <a:t>	</a:t>
            </a:r>
            <a:r>
              <a:rPr lang="en-US" dirty="0" err="1"/>
              <a:t>SetConsoleOutputCP</a:t>
            </a:r>
            <a:r>
              <a:rPr lang="en-US" dirty="0"/>
              <a:t>(1251);</a:t>
            </a:r>
          </a:p>
          <a:p>
            <a:r>
              <a:rPr lang="en-US" dirty="0"/>
              <a:t>	char </a:t>
            </a:r>
            <a:r>
              <a:rPr lang="en-US" dirty="0" err="1"/>
              <a:t>ss</a:t>
            </a:r>
            <a:r>
              <a:rPr lang="en-US" dirty="0"/>
              <a:t>[24][80] = {</a:t>
            </a:r>
            <a:endParaRPr lang="en-US" sz="900" dirty="0"/>
          </a:p>
          <a:p>
            <a:r>
              <a:rPr lang="ru-RU" sz="900" dirty="0"/>
              <a:t>"задача 2",</a:t>
            </a:r>
          </a:p>
          <a:p>
            <a:r>
              <a:rPr lang="ru-RU" sz="900" dirty="0"/>
              <a:t>"Преобразовать файл in2.txt в файл out2.txt",</a:t>
            </a:r>
          </a:p>
          <a:p>
            <a:r>
              <a:rPr lang="ru-RU" sz="900" dirty="0"/>
              <a:t>"Заменив все большие русские буквы на маленькие",</a:t>
            </a:r>
          </a:p>
          <a:p>
            <a:r>
              <a:rPr lang="ru-RU" sz="900" dirty="0"/>
              <a:t>"",</a:t>
            </a:r>
          </a:p>
          <a:p>
            <a:r>
              <a:rPr lang="ru-RU" sz="900" dirty="0"/>
              <a:t>"задача 3",</a:t>
            </a:r>
          </a:p>
          <a:p>
            <a:r>
              <a:rPr lang="ru-RU" sz="900" dirty="0"/>
              <a:t> "Зашифровать текст записанный латиницей, и находящийся в файле in3.txt",</a:t>
            </a:r>
          </a:p>
          <a:p>
            <a:r>
              <a:rPr lang="ru-RU" sz="900" dirty="0"/>
              <a:t> "применив шифр Цезаря с ключом 4",</a:t>
            </a:r>
          </a:p>
          <a:p>
            <a:r>
              <a:rPr lang="ru-RU" sz="900" dirty="0"/>
              <a:t> "Результат сохранить в файл in4.txt",</a:t>
            </a:r>
          </a:p>
          <a:p>
            <a:r>
              <a:rPr lang="ru-RU" sz="900" dirty="0"/>
              <a:t> "задача 4",</a:t>
            </a:r>
          </a:p>
          <a:p>
            <a:r>
              <a:rPr lang="ru-RU" sz="900" dirty="0"/>
              <a:t> "Расшифровать текст записанный латиницей,  и находящийся в файле in4.txt",</a:t>
            </a:r>
          </a:p>
          <a:p>
            <a:r>
              <a:rPr lang="ru-RU" sz="900" dirty="0"/>
              <a:t> "применив шифр Цезаря с ключом 4",</a:t>
            </a:r>
          </a:p>
          <a:p>
            <a:r>
              <a:rPr lang="ru-RU" sz="900" dirty="0"/>
              <a:t> "Результат сохранить в файл out4.txt",</a:t>
            </a:r>
          </a:p>
          <a:p>
            <a:r>
              <a:rPr lang="ru-RU" sz="900" dirty="0"/>
              <a:t>"",</a:t>
            </a:r>
          </a:p>
          <a:p>
            <a:r>
              <a:rPr lang="ru-RU" sz="900" dirty="0"/>
              <a:t> "задача 5",</a:t>
            </a:r>
          </a:p>
          <a:p>
            <a:r>
              <a:rPr lang="ru-RU" sz="900" dirty="0"/>
              <a:t> "Преобразовать текстовый файл </a:t>
            </a:r>
            <a:r>
              <a:rPr lang="en-US" sz="900" dirty="0"/>
              <a:t>in5.txt",</a:t>
            </a:r>
          </a:p>
          <a:p>
            <a:r>
              <a:rPr lang="ru-RU" sz="900" dirty="0"/>
              <a:t> "в файл out5.txt, в котором каждое слово выводится на отдельной строке",</a:t>
            </a:r>
          </a:p>
          <a:p>
            <a:r>
              <a:rPr lang="ru-RU" sz="900" dirty="0"/>
              <a:t>"",</a:t>
            </a:r>
          </a:p>
          <a:p>
            <a:r>
              <a:rPr lang="ru-RU" sz="900" dirty="0"/>
              <a:t> "Задача 6*",</a:t>
            </a:r>
          </a:p>
          <a:p>
            <a:r>
              <a:rPr lang="ru-RU" sz="900" dirty="0"/>
              <a:t> "Игра в слова",</a:t>
            </a:r>
          </a:p>
          <a:p>
            <a:r>
              <a:rPr lang="ru-RU" sz="900" dirty="0"/>
              <a:t> "В файле in6.txt есть строки со словами",</a:t>
            </a:r>
          </a:p>
          <a:p>
            <a:r>
              <a:rPr lang="ru-RU" sz="900" dirty="0"/>
              <a:t> "в каждой строке ровно одно слово",</a:t>
            </a:r>
          </a:p>
          <a:p>
            <a:r>
              <a:rPr lang="ru-RU" sz="900" dirty="0"/>
              <a:t> "С консоли вводится комплект букв",</a:t>
            </a:r>
          </a:p>
          <a:p>
            <a:r>
              <a:rPr lang="ru-RU" sz="900" dirty="0"/>
              <a:t> "Нужно вывести в консоль те слова из файла in6.txt",</a:t>
            </a:r>
          </a:p>
          <a:p>
            <a:r>
              <a:rPr lang="ru-RU" sz="900" dirty="0"/>
              <a:t> "Которые можно составить из введенных с консоли букв"</a:t>
            </a:r>
          </a:p>
          <a:p>
            <a:r>
              <a:rPr lang="ru-RU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7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1+ – </a:t>
            </a:r>
            <a:r>
              <a:rPr lang="en-US" sz="2800" b="1" dirty="0"/>
              <a:t>Hello </a:t>
            </a:r>
            <a:r>
              <a:rPr lang="ru-RU" sz="2800" b="1" dirty="0"/>
              <a:t>по </a:t>
            </a:r>
            <a:r>
              <a:rPr lang="ru-RU" sz="2800" b="1" dirty="0" err="1"/>
              <a:t>русски</a:t>
            </a:r>
            <a:r>
              <a:rPr lang="ru-RU" sz="2800" b="1" dirty="0"/>
              <a:t>!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72" y="4365104"/>
            <a:ext cx="50196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764704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	Закомментируйте строку </a:t>
            </a:r>
            <a:r>
              <a:rPr lang="en-US" sz="2000" dirty="0" err="1"/>
              <a:t>SetConsoleCP</a:t>
            </a:r>
            <a:r>
              <a:rPr lang="en-US" sz="2000" dirty="0"/>
              <a:t>(1251);</a:t>
            </a:r>
            <a:r>
              <a:rPr lang="ru-RU" sz="2000" dirty="0"/>
              <a:t> </a:t>
            </a:r>
          </a:p>
          <a:p>
            <a:r>
              <a:rPr lang="ru-RU" sz="2000" dirty="0"/>
              <a:t>	Запустите программу – посмотрите что получилось.</a:t>
            </a:r>
          </a:p>
          <a:p>
            <a:r>
              <a:rPr lang="ru-RU" sz="2000" dirty="0"/>
              <a:t>	</a:t>
            </a:r>
            <a:r>
              <a:rPr lang="ru-RU" sz="2000" dirty="0" err="1"/>
              <a:t>Раскомментируйте</a:t>
            </a:r>
            <a:r>
              <a:rPr lang="ru-RU" sz="2000" dirty="0"/>
              <a:t>!</a:t>
            </a:r>
          </a:p>
          <a:p>
            <a:endParaRPr lang="ru-RU" sz="2000" dirty="0"/>
          </a:p>
          <a:p>
            <a:r>
              <a:rPr lang="ru-RU" sz="2000" dirty="0"/>
              <a:t>2.	Закомментируйте строку </a:t>
            </a:r>
            <a:r>
              <a:rPr lang="en-US" sz="2000" dirty="0" err="1"/>
              <a:t>SetConsoleOutputCP</a:t>
            </a:r>
            <a:r>
              <a:rPr lang="en-US" sz="2000" dirty="0"/>
              <a:t> (1251);</a:t>
            </a:r>
            <a:r>
              <a:rPr lang="ru-RU" sz="2000" dirty="0"/>
              <a:t> </a:t>
            </a:r>
          </a:p>
          <a:p>
            <a:r>
              <a:rPr lang="ru-RU" sz="2000" dirty="0"/>
              <a:t>	Запустите программу – посмотрите что получилось.</a:t>
            </a:r>
          </a:p>
          <a:p>
            <a:r>
              <a:rPr lang="ru-RU" sz="2000" dirty="0"/>
              <a:t>	 </a:t>
            </a:r>
            <a:r>
              <a:rPr lang="ru-RU" sz="2000" dirty="0" err="1"/>
              <a:t>Раскомментируйте</a:t>
            </a:r>
            <a:r>
              <a:rPr lang="ru-RU" sz="2000" dirty="0"/>
              <a:t>!</a:t>
            </a:r>
          </a:p>
          <a:p>
            <a:endParaRPr lang="ru-RU" sz="2000" dirty="0"/>
          </a:p>
          <a:p>
            <a:r>
              <a:rPr lang="ru-RU" sz="2000" dirty="0"/>
              <a:t>3.	Попробуйте ввести длинное имя – «Иван Иванович Иванов»</a:t>
            </a:r>
          </a:p>
          <a:p>
            <a:r>
              <a:rPr lang="ru-RU" sz="2000" dirty="0"/>
              <a:t>	Посмотрите что получилось? Почему так получилось?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76877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13*</a:t>
            </a:r>
            <a:r>
              <a:rPr lang="en-US" sz="3200" b="1" dirty="0"/>
              <a:t> (2)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64814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ru-RU" dirty="0"/>
              <a:t>{</a:t>
            </a:r>
          </a:p>
          <a:p>
            <a:r>
              <a:rPr lang="ru-RU" dirty="0"/>
              <a:t>		</a:t>
            </a:r>
            <a:r>
              <a:rPr lang="en-US" dirty="0"/>
              <a:t>char fileIn1[] = "D:\\temp\\Files\\Lab11_12\\in1.txt";</a:t>
            </a:r>
            <a:endParaRPr lang="ru-RU" b="1" dirty="0"/>
          </a:p>
          <a:p>
            <a:r>
              <a:rPr lang="en-US" dirty="0"/>
              <a:t>		FILE *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(fileIn1, "</a:t>
            </a:r>
            <a:r>
              <a:rPr lang="en-US" dirty="0" err="1"/>
              <a:t>wt</a:t>
            </a:r>
            <a:r>
              <a:rPr lang="en-US" dirty="0"/>
              <a:t>");</a:t>
            </a:r>
          </a:p>
          <a:p>
            <a:r>
              <a:rPr lang="en-US" dirty="0"/>
              <a:t>		</a:t>
            </a:r>
            <a:r>
              <a:rPr lang="ru-RU" dirty="0"/>
              <a:t>// в цикле для всех строк</a:t>
            </a:r>
          </a:p>
          <a:p>
            <a:r>
              <a:rPr lang="nn-NO" dirty="0"/>
              <a:t>		for (int i = 0; i &lt; 24; i++)</a:t>
            </a:r>
          </a:p>
          <a:p>
            <a:r>
              <a:rPr lang="en-US" dirty="0"/>
              <a:t>		</a:t>
            </a:r>
            <a:r>
              <a:rPr lang="ru-RU" dirty="0"/>
              <a:t>{</a:t>
            </a:r>
          </a:p>
          <a:p>
            <a:r>
              <a:rPr lang="en-US" dirty="0"/>
              <a:t>			</a:t>
            </a:r>
            <a:r>
              <a:rPr lang="ru-RU" dirty="0"/>
              <a:t>// сохранить строку в выходной файл</a:t>
            </a:r>
          </a:p>
          <a:p>
            <a:r>
              <a:rPr lang="en-US" dirty="0"/>
              <a:t>			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, "%s\n", </a:t>
            </a:r>
            <a:r>
              <a:rPr lang="en-US" dirty="0" err="1"/>
              <a:t>ss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			// </a:t>
            </a:r>
            <a:r>
              <a:rPr lang="ru-RU" dirty="0"/>
              <a:t>контрольный вывод в консоль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("&gt;&gt;%s&lt;&lt;\n", </a:t>
            </a:r>
            <a:r>
              <a:rPr lang="en-US" dirty="0" err="1"/>
              <a:t>ss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		</a:t>
            </a:r>
            <a:r>
              <a:rPr lang="ru-RU" dirty="0"/>
              <a:t>}</a:t>
            </a:r>
          </a:p>
          <a:p>
            <a:r>
              <a:rPr lang="en-US" dirty="0"/>
              <a:t>		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/>
              <a:t>	</a:t>
            </a:r>
            <a:r>
              <a:rPr lang="ru-RU" dirty="0"/>
              <a:t>{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 &amp;x);</a:t>
            </a:r>
          </a:p>
          <a:p>
            <a:r>
              <a:rPr lang="en-US" dirty="0"/>
              <a:t>	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751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Преобразовать файл in1.txt в файл out1.txt, заменив все маленькие буквы на большие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7256" y="1628800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#include "</a:t>
            </a:r>
            <a:r>
              <a:rPr lang="en-US" dirty="0" err="1"/>
              <a:t>MyChars.h</a:t>
            </a:r>
            <a:r>
              <a:rPr lang="en-US" dirty="0"/>
              <a:t>"</a:t>
            </a:r>
            <a:endParaRPr lang="ru-RU" dirty="0"/>
          </a:p>
          <a:p>
            <a:endParaRPr lang="ru-RU" dirty="0"/>
          </a:p>
          <a:p>
            <a:r>
              <a:rPr lang="en-US" dirty="0"/>
              <a:t>#define MAX_LEN 80</a:t>
            </a:r>
            <a:endParaRPr lang="ru-RU" dirty="0"/>
          </a:p>
          <a:p>
            <a:endParaRPr lang="ru-RU" dirty="0"/>
          </a:p>
          <a:p>
            <a:r>
              <a:rPr lang="en-US" dirty="0"/>
              <a:t>char fileIn1[] = "D:\\temp\\Files\\Lab11_12\\in1.txt";</a:t>
            </a:r>
          </a:p>
          <a:p>
            <a:r>
              <a:rPr lang="en-US" dirty="0"/>
              <a:t>char fileOut1[] = "D:\\temp\\Files\\Lab11_12\\out1.txt";</a:t>
            </a:r>
          </a:p>
          <a:p>
            <a:endParaRPr lang="ru-RU" dirty="0"/>
          </a:p>
          <a:p>
            <a:r>
              <a:rPr lang="en-US" dirty="0"/>
              <a:t>void main() { 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SetConsoleCP</a:t>
            </a:r>
            <a:r>
              <a:rPr lang="en-US" dirty="0"/>
              <a:t>(1251);</a:t>
            </a:r>
          </a:p>
          <a:p>
            <a:r>
              <a:rPr lang="en-US" dirty="0"/>
              <a:t>	</a:t>
            </a:r>
            <a:r>
              <a:rPr lang="en-US" dirty="0" err="1"/>
              <a:t>SetConsoleOutputCP</a:t>
            </a:r>
            <a:r>
              <a:rPr lang="en-US" dirty="0"/>
              <a:t>(1251);</a:t>
            </a:r>
          </a:p>
          <a:p>
            <a:r>
              <a:rPr lang="en-US" dirty="0"/>
              <a:t>	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char s[MAX_LEN];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/>
              <a:t>FILE * fin = </a:t>
            </a:r>
            <a:r>
              <a:rPr lang="en-US" dirty="0" err="1"/>
              <a:t>fopen</a:t>
            </a:r>
            <a:r>
              <a:rPr lang="en-US" dirty="0"/>
              <a:t>(fileIn1, "</a:t>
            </a:r>
            <a:r>
              <a:rPr lang="en-US" dirty="0" err="1"/>
              <a:t>rt</a:t>
            </a:r>
            <a:r>
              <a:rPr lang="en-US" dirty="0"/>
              <a:t>");</a:t>
            </a:r>
          </a:p>
          <a:p>
            <a:r>
              <a:rPr lang="ru-RU" dirty="0"/>
              <a:t>	</a:t>
            </a:r>
            <a:r>
              <a:rPr lang="en-US" dirty="0"/>
              <a:t>FILE *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(fileOut1, "</a:t>
            </a:r>
            <a:r>
              <a:rPr lang="en-US" dirty="0" err="1"/>
              <a:t>wt</a:t>
            </a:r>
            <a:r>
              <a:rPr lang="en-US" dirty="0"/>
              <a:t>");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14 (2)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7256" y="692696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// в цикле для всех строк</a:t>
            </a:r>
          </a:p>
          <a:p>
            <a:r>
              <a:rPr lang="en-US" dirty="0"/>
              <a:t>while (!</a:t>
            </a:r>
            <a:r>
              <a:rPr lang="en-US" dirty="0" err="1"/>
              <a:t>feof</a:t>
            </a:r>
            <a:r>
              <a:rPr lang="en-US" dirty="0"/>
              <a:t>(fin))</a:t>
            </a:r>
            <a:r>
              <a:rPr lang="ru-RU" dirty="0"/>
              <a:t> {</a:t>
            </a:r>
          </a:p>
          <a:p>
            <a:r>
              <a:rPr lang="ru-RU" dirty="0"/>
              <a:t>	// загрузить строку</a:t>
            </a:r>
          </a:p>
          <a:p>
            <a:r>
              <a:rPr lang="ru-RU" dirty="0"/>
              <a:t>	</a:t>
            </a:r>
            <a:r>
              <a:rPr lang="en-US" dirty="0"/>
              <a:t>if (</a:t>
            </a:r>
            <a:r>
              <a:rPr lang="en-US" dirty="0" err="1"/>
              <a:t>fgets</a:t>
            </a:r>
            <a:r>
              <a:rPr lang="en-US" dirty="0"/>
              <a:t>(s, MAX_LEN - 1, fin) != NULL) {</a:t>
            </a:r>
          </a:p>
          <a:p>
            <a:r>
              <a:rPr lang="ru-RU" dirty="0"/>
              <a:t>		// обработать загруженную строку</a:t>
            </a:r>
          </a:p>
          <a:p>
            <a:r>
              <a:rPr lang="ru-RU" dirty="0"/>
              <a:t>		</a:t>
            </a:r>
            <a:r>
              <a:rPr lang="nn-NO" dirty="0"/>
              <a:t>for (int i = 0; s[i] != '\0'; i++) {</a:t>
            </a:r>
          </a:p>
          <a:p>
            <a:r>
              <a:rPr lang="ru-RU" dirty="0"/>
              <a:t>			</a:t>
            </a:r>
            <a:r>
              <a:rPr lang="en-US" dirty="0">
                <a:solidFill>
                  <a:srgbClr val="7030A0"/>
                </a:solidFill>
              </a:rPr>
              <a:t>s[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= </a:t>
            </a:r>
            <a:r>
              <a:rPr lang="en-US" dirty="0" err="1">
                <a:solidFill>
                  <a:srgbClr val="7030A0"/>
                </a:solidFill>
              </a:rPr>
              <a:t>toUpperRus</a:t>
            </a:r>
            <a:r>
              <a:rPr lang="en-US" dirty="0">
                <a:solidFill>
                  <a:srgbClr val="7030A0"/>
                </a:solidFill>
              </a:rPr>
              <a:t>(s[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]);</a:t>
            </a:r>
            <a:r>
              <a:rPr lang="ru-RU" dirty="0">
                <a:solidFill>
                  <a:srgbClr val="7030A0"/>
                </a:solidFill>
              </a:rPr>
              <a:t> //!!!!! Это нужно заставить работать!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ru-RU" dirty="0"/>
              <a:t>		}</a:t>
            </a:r>
          </a:p>
          <a:p>
            <a:r>
              <a:rPr lang="ru-RU" dirty="0"/>
              <a:t>		// сохранить строку в выходной файл</a:t>
            </a:r>
          </a:p>
          <a:p>
            <a:r>
              <a:rPr lang="ru-RU" dirty="0"/>
              <a:t>		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, "%s", s);</a:t>
            </a:r>
          </a:p>
          <a:p>
            <a:r>
              <a:rPr lang="ru-RU" dirty="0"/>
              <a:t>		</a:t>
            </a:r>
            <a:r>
              <a:rPr lang="en-US" dirty="0" err="1"/>
              <a:t>printf</a:t>
            </a:r>
            <a:r>
              <a:rPr lang="en-US" dirty="0"/>
              <a:t>("&gt;&gt;%s&lt;&lt;\n", s);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r>
              <a:rPr lang="en-US" dirty="0" err="1"/>
              <a:t>fclose</a:t>
            </a:r>
            <a:r>
              <a:rPr lang="en-US" dirty="0"/>
              <a:t>(fin);</a:t>
            </a:r>
          </a:p>
          <a:p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endParaRPr lang="ru-RU" dirty="0"/>
          </a:p>
          <a:p>
            <a:r>
              <a:rPr lang="ru-RU" dirty="0"/>
              <a:t>{</a:t>
            </a:r>
          </a:p>
          <a:p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ru-RU" dirty="0"/>
              <a:t>	</a:t>
            </a:r>
            <a:r>
              <a:rPr lang="en-US" dirty="0" err="1"/>
              <a:t>scanf</a:t>
            </a:r>
            <a:r>
              <a:rPr lang="en-US" dirty="0"/>
              <a:t>("%d", &amp;x);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4230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14 (3</a:t>
            </a:r>
            <a:r>
              <a:rPr lang="en-US" sz="3200" b="1" dirty="0"/>
              <a:t>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Модуль </a:t>
            </a:r>
            <a:r>
              <a:rPr lang="en-US" sz="2000" dirty="0" err="1"/>
              <a:t>MyChars.h</a:t>
            </a:r>
            <a:r>
              <a:rPr lang="en-US" sz="2000" dirty="0"/>
              <a:t>/ MyChars.cpp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9" y="1111080"/>
            <a:ext cx="6249387" cy="231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5965106" cy="287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495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Преобразовать файл </a:t>
            </a:r>
            <a:r>
              <a:rPr lang="ru-RU" sz="2000" dirty="0" err="1"/>
              <a:t>in</a:t>
            </a:r>
            <a:r>
              <a:rPr lang="en-US" sz="2000" dirty="0"/>
              <a:t>1</a:t>
            </a:r>
            <a:r>
              <a:rPr lang="ru-RU" sz="2000" dirty="0"/>
              <a:t>.</a:t>
            </a:r>
            <a:r>
              <a:rPr lang="ru-RU" sz="2000" dirty="0" err="1"/>
              <a:t>txt</a:t>
            </a:r>
            <a:r>
              <a:rPr lang="ru-RU" sz="2000" dirty="0"/>
              <a:t> в файл </a:t>
            </a:r>
            <a:r>
              <a:rPr lang="ru-RU" sz="2000" dirty="0" err="1"/>
              <a:t>out</a:t>
            </a:r>
            <a:r>
              <a:rPr lang="en-US" sz="2000" dirty="0"/>
              <a:t>2</a:t>
            </a:r>
            <a:r>
              <a:rPr lang="ru-RU" sz="2000" dirty="0"/>
              <a:t>.</a:t>
            </a:r>
            <a:r>
              <a:rPr lang="ru-RU" sz="2000" dirty="0" err="1"/>
              <a:t>txt</a:t>
            </a:r>
            <a:r>
              <a:rPr lang="ru-RU" sz="2000" dirty="0"/>
              <a:t>, заменив все большие буквы на маленькие</a:t>
            </a:r>
          </a:p>
        </p:txBody>
      </p:sp>
    </p:spTree>
    <p:extLst>
      <p:ext uri="{BB962C8B-B14F-4D97-AF65-F5344CB8AC3E}">
        <p14:creationId xmlns:p14="http://schemas.microsoft.com/office/powerpoint/2010/main" val="3608798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</a:t>
            </a:r>
            <a:r>
              <a:rPr lang="en-US" sz="3200" b="1" dirty="0"/>
              <a:t>6</a:t>
            </a:r>
            <a:r>
              <a:rPr lang="ru-RU" sz="3200" b="1" dirty="0"/>
              <a:t>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Преобразовать текстовый файл </a:t>
            </a:r>
            <a:r>
              <a:rPr lang="en-US" sz="2000" dirty="0"/>
              <a:t>in1.txt</a:t>
            </a:r>
            <a:r>
              <a:rPr lang="ru-RU" sz="2000" dirty="0"/>
              <a:t> в файл </a:t>
            </a:r>
            <a:r>
              <a:rPr lang="ru-RU" sz="2000" dirty="0" err="1"/>
              <a:t>out</a:t>
            </a:r>
            <a:r>
              <a:rPr lang="en-US" sz="2000" dirty="0"/>
              <a:t>6</a:t>
            </a:r>
            <a:r>
              <a:rPr lang="ru-RU" sz="2000" dirty="0"/>
              <a:t>.</a:t>
            </a:r>
            <a:r>
              <a:rPr lang="ru-RU" sz="2000" dirty="0" err="1"/>
              <a:t>txt</a:t>
            </a:r>
            <a:r>
              <a:rPr lang="ru-RU" sz="2000" dirty="0"/>
              <a:t>, в котором каждое слово выводится на отдельной строке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73" y="1381843"/>
            <a:ext cx="7455405" cy="5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693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</a:t>
            </a:r>
            <a:r>
              <a:rPr lang="en-US" sz="3200" b="1" dirty="0"/>
              <a:t>6</a:t>
            </a:r>
            <a:r>
              <a:rPr lang="ru-RU" sz="3200" b="1" dirty="0"/>
              <a:t>* (2)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Преобразовать текстовый файл </a:t>
            </a:r>
            <a:r>
              <a:rPr lang="en-US" sz="2000" dirty="0"/>
              <a:t>in1.txt</a:t>
            </a:r>
            <a:r>
              <a:rPr lang="ru-RU" sz="2000" dirty="0"/>
              <a:t> в файл </a:t>
            </a:r>
            <a:r>
              <a:rPr lang="ru-RU" sz="2000" dirty="0" err="1"/>
              <a:t>out</a:t>
            </a:r>
            <a:r>
              <a:rPr lang="en-US" sz="2000" dirty="0"/>
              <a:t>6</a:t>
            </a:r>
            <a:r>
              <a:rPr lang="ru-RU" sz="2000" dirty="0"/>
              <a:t>.</a:t>
            </a:r>
            <a:r>
              <a:rPr lang="ru-RU" sz="2000" dirty="0" err="1"/>
              <a:t>txt</a:t>
            </a:r>
            <a:r>
              <a:rPr lang="ru-RU" sz="2000" dirty="0"/>
              <a:t>, в котором каждое слово выводится на отдельной строке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181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496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</a:t>
            </a:r>
            <a:r>
              <a:rPr lang="en-US" sz="3200" b="1" dirty="0"/>
              <a:t>6</a:t>
            </a:r>
            <a:r>
              <a:rPr lang="ru-RU" sz="3200" b="1" dirty="0"/>
              <a:t>* (3)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Преобразовать текстовый файл </a:t>
            </a:r>
            <a:r>
              <a:rPr lang="en-US" sz="2000" dirty="0"/>
              <a:t>in1.txt</a:t>
            </a:r>
            <a:r>
              <a:rPr lang="ru-RU" sz="2000" dirty="0"/>
              <a:t> в файл </a:t>
            </a:r>
            <a:r>
              <a:rPr lang="ru-RU" sz="2000" dirty="0" err="1"/>
              <a:t>out</a:t>
            </a:r>
            <a:r>
              <a:rPr lang="en-US" sz="2000" dirty="0"/>
              <a:t>6</a:t>
            </a:r>
            <a:r>
              <a:rPr lang="ru-RU" sz="2000" dirty="0"/>
              <a:t>.</a:t>
            </a:r>
            <a:r>
              <a:rPr lang="ru-RU" sz="2000" dirty="0" err="1"/>
              <a:t>txt</a:t>
            </a:r>
            <a:r>
              <a:rPr lang="ru-RU" sz="2000" dirty="0"/>
              <a:t>, в котором каждое слово выводится на отдельной строке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1" y="1556792"/>
            <a:ext cx="3008195" cy="479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14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17***.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 Игра в слова</a:t>
            </a:r>
          </a:p>
          <a:p>
            <a:endParaRPr lang="ru-RU" sz="2000" dirty="0"/>
          </a:p>
          <a:p>
            <a:r>
              <a:rPr lang="ru-RU" sz="2000" dirty="0"/>
              <a:t> В файле in17.txt есть строки со словами</a:t>
            </a:r>
          </a:p>
          <a:p>
            <a:r>
              <a:rPr lang="ru-RU" sz="2000" dirty="0"/>
              <a:t> в каждой строке ровно одно слово</a:t>
            </a:r>
          </a:p>
          <a:p>
            <a:r>
              <a:rPr lang="ru-RU" sz="2000" dirty="0"/>
              <a:t> С консоли вводится комплект букв</a:t>
            </a:r>
          </a:p>
          <a:p>
            <a:r>
              <a:rPr lang="ru-RU" sz="2000" dirty="0"/>
              <a:t> Нужно вывести в консоль те слова из файла in14.txt,</a:t>
            </a:r>
          </a:p>
          <a:p>
            <a:r>
              <a:rPr lang="ru-RU" sz="2000" dirty="0"/>
              <a:t> которые можно составить из введенных с консоли букв</a:t>
            </a:r>
          </a:p>
        </p:txBody>
      </p:sp>
    </p:spTree>
    <p:extLst>
      <p:ext uri="{BB962C8B-B14F-4D97-AF65-F5344CB8AC3E}">
        <p14:creationId xmlns:p14="http://schemas.microsoft.com/office/powerpoint/2010/main" val="1143083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 - часть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Доделать все задачи из классной работы. (задачи 13 - 16)</a:t>
            </a:r>
          </a:p>
          <a:p>
            <a:endParaRPr lang="ru-RU" sz="2000" dirty="0"/>
          </a:p>
          <a:p>
            <a:r>
              <a:rPr lang="ru-RU" sz="2000" dirty="0"/>
              <a:t>2. Сделать индивидуальную задачу - выберите свой вариант преобразования – согласно номера  в журнале!</a:t>
            </a:r>
          </a:p>
          <a:p>
            <a:endParaRPr lang="ru-RU" sz="2000" dirty="0"/>
          </a:p>
          <a:p>
            <a:r>
              <a:rPr lang="ru-RU" sz="2000" dirty="0"/>
              <a:t>Текст из файла </a:t>
            </a:r>
            <a:r>
              <a:rPr lang="en-US" sz="2000" dirty="0"/>
              <a:t>in_ht2.txt </a:t>
            </a:r>
            <a:r>
              <a:rPr lang="ru-RU" sz="2000" dirty="0"/>
              <a:t>переписывается в </a:t>
            </a:r>
            <a:r>
              <a:rPr lang="en-US" sz="2000" dirty="0"/>
              <a:t>out_ht2.txt  </a:t>
            </a:r>
            <a:r>
              <a:rPr lang="ru-RU" sz="2000" dirty="0"/>
              <a:t>с изменениями: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маленькие латинские буквы заменить символом  ‘#’.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гласные латинские буквы заменить символом  ‘&amp;’.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согласные латинские буквы заменить символом  ‘&amp;’.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гласные большие латинские буквы заменить символом  ‘$’.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гласные маленькие латинские буквы заменить символом  ‘@’.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цифры заменить символом  ‘X’. 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латинские буквы сделать большими.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латинские буквы сделать маленькими.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символы за исключением латинских букв,  заменить символом ‘_’ (подчеркивание).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знаки препинания заменить символом ‘_’ (подчеркивание).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Все символы арифметических операций,  заменить символом ‘_’ (подчеркивание).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83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символ </a:t>
            </a:r>
            <a:r>
              <a:rPr lang="en-US" sz="2000" dirty="0"/>
              <a:t>CH</a:t>
            </a:r>
          </a:p>
          <a:p>
            <a:r>
              <a:rPr lang="ru-RU" sz="2000" dirty="0"/>
              <a:t>Вывести на экран 20 символов с кодами от CH до CH+19</a:t>
            </a:r>
          </a:p>
          <a:p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25774"/>
            <a:ext cx="4156008" cy="503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0" y="1780367"/>
            <a:ext cx="1857733" cy="388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80367"/>
            <a:ext cx="1800200" cy="387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164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764704"/>
            <a:ext cx="8550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Если у вас есть своя игра – то все следующие задачи сделать для вашей игры.</a:t>
            </a: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Если у вас своей собственной игры нет – сделать все следующие задачи к игре, разрабатываемой в рамках лаб работ.</a:t>
            </a: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1. 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Добавить в вашу игру сохранение и загрузку таблицы рекордов </a:t>
            </a: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2. Добавить в вашу игру сохранение и загрузку шифрованной таблицы рекордов </a:t>
            </a: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A93B05E-6B95-4CC5-B61D-9B21CF66D022}"/>
              </a:ext>
            </a:extLst>
          </p:cNvPr>
          <p:cNvSpPr txBox="1">
            <a:spLocks/>
          </p:cNvSpPr>
          <p:nvPr/>
        </p:nvSpPr>
        <p:spPr>
          <a:xfrm>
            <a:off x="179512" y="116632"/>
            <a:ext cx="8712968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Домашнее задание – часть 3</a:t>
            </a:r>
          </a:p>
        </p:txBody>
      </p:sp>
    </p:spTree>
    <p:extLst>
      <p:ext uri="{BB962C8B-B14F-4D97-AF65-F5344CB8AC3E}">
        <p14:creationId xmlns:p14="http://schemas.microsoft.com/office/powerpoint/2010/main" val="956239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задание** – часть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Задача на 4+ - 5! Только для тех, у кого есть запас сил, времени и кто будет эти задачи делать САМОСТОЯТЕЛЬНО! (если будет пытаться сдавать кто-то кто эти задачи не делал – будет печально, особенно для пытавшегося!)</a:t>
            </a:r>
          </a:p>
          <a:p>
            <a:endParaRPr lang="ru-RU" dirty="0"/>
          </a:p>
          <a:p>
            <a:r>
              <a:rPr lang="ru-RU" dirty="0"/>
              <a:t>Вариант 1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удалив, если необходимо, какое-то количество слов, так чтобы</a:t>
            </a:r>
          </a:p>
          <a:p>
            <a:r>
              <a:rPr lang="ru-RU" dirty="0"/>
              <a:t>не осталось слов, имеющих одинаковое сочетание первых двух букв.</a:t>
            </a:r>
          </a:p>
          <a:p>
            <a:endParaRPr lang="ru-RU" dirty="0"/>
          </a:p>
          <a:p>
            <a:r>
              <a:rPr lang="ru-RU" dirty="0"/>
              <a:t>Вариант 2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слова, в которых количество согласных букв меньше</a:t>
            </a:r>
          </a:p>
          <a:p>
            <a:r>
              <a:rPr lang="ru-RU" dirty="0"/>
              <a:t>количества гласных.</a:t>
            </a:r>
          </a:p>
          <a:p>
            <a:endParaRPr lang="ru-RU" dirty="0"/>
          </a:p>
          <a:p>
            <a:r>
              <a:rPr lang="ru-RU" dirty="0"/>
              <a:t>Вариант 3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слова, в которых нет ни одной пары подряд идущих</a:t>
            </a:r>
          </a:p>
          <a:p>
            <a:r>
              <a:rPr lang="ru-RU" dirty="0"/>
              <a:t>согласных букв.</a:t>
            </a:r>
          </a:p>
        </p:txBody>
      </p:sp>
    </p:spTree>
    <p:extLst>
      <p:ext uri="{BB962C8B-B14F-4D97-AF65-F5344CB8AC3E}">
        <p14:creationId xmlns:p14="http://schemas.microsoft.com/office/powerpoint/2010/main" val="3256350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– часть 4 (2)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4</a:t>
            </a:r>
          </a:p>
          <a:p>
            <a:r>
              <a:rPr lang="ru-RU" dirty="0"/>
              <a:t>Файл input.txt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output.txt, заменив в каждой нечетной строке все прописные согласные</a:t>
            </a:r>
          </a:p>
          <a:p>
            <a:r>
              <a:rPr lang="ru-RU" dirty="0"/>
              <a:t>буквы на заглавные.</a:t>
            </a:r>
          </a:p>
          <a:p>
            <a:endParaRPr lang="ru-RU" dirty="0"/>
          </a:p>
          <a:p>
            <a:r>
              <a:rPr lang="ru-RU" dirty="0"/>
              <a:t>Вариант 5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из него все слова, начинающиеся и заканчивающиеся</a:t>
            </a:r>
          </a:p>
          <a:p>
            <a:r>
              <a:rPr lang="ru-RU" dirty="0"/>
              <a:t>одной и той же буквой.</a:t>
            </a:r>
          </a:p>
          <a:p>
            <a:endParaRPr lang="ru-RU" dirty="0"/>
          </a:p>
          <a:p>
            <a:r>
              <a:rPr lang="ru-RU" dirty="0"/>
              <a:t>Вариант 6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заменив прописные буквы заглавными в словах, содержащих</a:t>
            </a:r>
          </a:p>
          <a:p>
            <a:r>
              <a:rPr lang="ru-RU" dirty="0"/>
              <a:t>две и более подряд идущих одинаковых букв.</a:t>
            </a:r>
          </a:p>
        </p:txBody>
      </p:sp>
    </p:spTree>
    <p:extLst>
      <p:ext uri="{BB962C8B-B14F-4D97-AF65-F5344CB8AC3E}">
        <p14:creationId xmlns:p14="http://schemas.microsoft.com/office/powerpoint/2010/main" val="3705483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 - часть 4 (3)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7</a:t>
            </a:r>
          </a:p>
          <a:p>
            <a:r>
              <a:rPr lang="ru-RU" dirty="0"/>
              <a:t>Файл input.dat содержит несколько строк текста. Слова в тексте могут разделяться пробелами и знаками препинания. Переписать текст в файл  output.dat, заменив прописные буквы заглавными в словах, содержащих  хотя бы две одинаковые буквы.</a:t>
            </a:r>
          </a:p>
          <a:p>
            <a:endParaRPr lang="ru-RU" dirty="0"/>
          </a:p>
          <a:p>
            <a:r>
              <a:rPr lang="ru-RU" dirty="0"/>
              <a:t>Вариант 8</a:t>
            </a:r>
          </a:p>
          <a:p>
            <a:r>
              <a:rPr lang="ru-RU" dirty="0"/>
              <a:t>Файл input.dat содержит несколько строк текста. Слова в тексте могут разделяться пробелами и знаками препинания. Переписать текст в файл  output.dat, заменив регистр букв в каждом слове, содержащем две и более  одинаковые гласные буквы.</a:t>
            </a:r>
          </a:p>
          <a:p>
            <a:endParaRPr lang="ru-RU" dirty="0"/>
          </a:p>
          <a:p>
            <a:r>
              <a:rPr lang="ru-RU" dirty="0"/>
              <a:t>Вариант 9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из текста слова, содержащие две подряд идущие</a:t>
            </a:r>
          </a:p>
          <a:p>
            <a:r>
              <a:rPr lang="ru-RU" dirty="0"/>
              <a:t>гласные или две подряд идущие согласные буквы.</a:t>
            </a:r>
          </a:p>
          <a:p>
            <a:endParaRPr lang="ru-RU" dirty="0"/>
          </a:p>
          <a:p>
            <a:r>
              <a:rPr lang="ru-RU" dirty="0"/>
              <a:t>Вариант 10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из текста слова, окруженные с обеих сторон</a:t>
            </a:r>
          </a:p>
          <a:p>
            <a:r>
              <a:rPr lang="ru-RU" dirty="0"/>
              <a:t>одинаковыми знаками препинания.</a:t>
            </a:r>
          </a:p>
        </p:txBody>
      </p:sp>
    </p:spTree>
    <p:extLst>
      <p:ext uri="{BB962C8B-B14F-4D97-AF65-F5344CB8AC3E}">
        <p14:creationId xmlns:p14="http://schemas.microsoft.com/office/powerpoint/2010/main" val="516348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 – часть 4 (4)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Вариант </a:t>
            </a:r>
            <a:r>
              <a:rPr lang="ru-RU" dirty="0"/>
              <a:t>11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из текста слова-палиндромы (например, «шабаш»,</a:t>
            </a:r>
          </a:p>
          <a:p>
            <a:r>
              <a:rPr lang="ru-RU" dirty="0"/>
              <a:t>«казак»).</a:t>
            </a:r>
          </a:p>
          <a:p>
            <a:endParaRPr lang="ru-RU" dirty="0"/>
          </a:p>
          <a:p>
            <a:r>
              <a:rPr lang="ru-RU" dirty="0"/>
              <a:t>Вариант 12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из текста слова, содержащие более двух различных</a:t>
            </a:r>
          </a:p>
          <a:p>
            <a:r>
              <a:rPr lang="ru-RU" dirty="0"/>
              <a:t>гласных букв.</a:t>
            </a:r>
          </a:p>
          <a:p>
            <a:endParaRPr lang="ru-RU" dirty="0"/>
          </a:p>
          <a:p>
            <a:r>
              <a:rPr lang="ru-RU" dirty="0"/>
              <a:t>Вариант 13</a:t>
            </a:r>
          </a:p>
          <a:p>
            <a:r>
              <a:rPr lang="ru-RU" dirty="0"/>
              <a:t>Файл input.dat содержит несколько строк текста. Слова в тексте могут</a:t>
            </a:r>
          </a:p>
          <a:p>
            <a:r>
              <a:rPr lang="ru-RU" dirty="0"/>
              <a:t>разделяться пробелами и знаками препинания. Переписать текст в файл</a:t>
            </a:r>
          </a:p>
          <a:p>
            <a:r>
              <a:rPr lang="ru-RU" dirty="0"/>
              <a:t>output.dat, удалив из текста слова, начинающиеся и заканчивающиеся</a:t>
            </a:r>
          </a:p>
          <a:p>
            <a:r>
              <a:rPr lang="ru-RU" dirty="0"/>
              <a:t>одним и тем же сочетанием согласной и гласной буквы (например,</a:t>
            </a:r>
          </a:p>
          <a:p>
            <a:r>
              <a:rPr lang="ru-RU" dirty="0"/>
              <a:t>«зараза», «папа», «окорок»).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5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3*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символ </a:t>
            </a:r>
            <a:r>
              <a:rPr lang="en-US" sz="2000" dirty="0"/>
              <a:t>CH</a:t>
            </a:r>
          </a:p>
          <a:p>
            <a:r>
              <a:rPr lang="ru-RU" sz="2000" dirty="0"/>
              <a:t>Вывести на экран 30 символов с кодами от CH до CH-29</a:t>
            </a:r>
          </a:p>
          <a:p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00" y="1700807"/>
            <a:ext cx="2094727" cy="513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08" y="1700806"/>
            <a:ext cx="1675574" cy="5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строку s. Подсчитать, сколько в ней пробелов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02" y="4725144"/>
            <a:ext cx="4003453" cy="20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4814"/>
            <a:ext cx="4104456" cy="564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8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5*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строку s. Все пробелы в ней заменить символом '#'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7112"/>
            <a:ext cx="7448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50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6.1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строку s. Все цифры в ней заменить символом ‘</a:t>
            </a:r>
            <a:r>
              <a:rPr lang="en-US" sz="2000" dirty="0"/>
              <a:t>$</a:t>
            </a:r>
            <a:r>
              <a:rPr lang="ru-RU" sz="2000" dirty="0"/>
              <a:t>‘.</a:t>
            </a:r>
          </a:p>
          <a:p>
            <a:r>
              <a:rPr lang="ru-RU" sz="2000" dirty="0"/>
              <a:t>Используйте стандартную функцию </a:t>
            </a:r>
            <a:r>
              <a:rPr lang="en-US" sz="2000" dirty="0" err="1"/>
              <a:t>isdigit</a:t>
            </a:r>
            <a:r>
              <a:rPr lang="en-US" sz="2000" dirty="0"/>
              <a:t>()</a:t>
            </a: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8" y="5013176"/>
            <a:ext cx="4006964" cy="166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75463"/>
            <a:ext cx="3884816" cy="16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1" y="2996952"/>
            <a:ext cx="4176464" cy="10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03233"/>
            <a:ext cx="3240360" cy="11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52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Задача 6.2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Ввести строку s. Все цифры в ней заменить символом ‘</a:t>
            </a:r>
            <a:r>
              <a:rPr lang="en-US" sz="2000" dirty="0"/>
              <a:t>$</a:t>
            </a:r>
            <a:r>
              <a:rPr lang="ru-RU" sz="2000" dirty="0"/>
              <a:t>‘</a:t>
            </a:r>
            <a:endParaRPr lang="en-US" sz="2000" dirty="0"/>
          </a:p>
          <a:p>
            <a:r>
              <a:rPr lang="ru-RU" sz="2000" dirty="0"/>
              <a:t>Используйте свою собственную реализацию функции </a:t>
            </a:r>
            <a:r>
              <a:rPr lang="en-US" sz="2000" dirty="0" err="1"/>
              <a:t>isdigit</a:t>
            </a:r>
            <a:r>
              <a:rPr lang="en-US" sz="2000" dirty="0"/>
              <a:t>()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" y="3789040"/>
            <a:ext cx="5444412" cy="169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2766"/>
            <a:ext cx="2880320" cy="138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75463"/>
            <a:ext cx="3884816" cy="16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235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2309</Words>
  <Application>Microsoft Office PowerPoint</Application>
  <PresentationFormat>Экран (4:3)</PresentationFormat>
  <Paragraphs>303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Тема Office</vt:lpstr>
      <vt:lpstr>Основы программирования Лабораторная работа №11</vt:lpstr>
      <vt:lpstr>Задача 1 – Hello по русски!</vt:lpstr>
      <vt:lpstr>Задача 1+ – Hello по русски!</vt:lpstr>
      <vt:lpstr>Задача 2</vt:lpstr>
      <vt:lpstr>Задача 3*</vt:lpstr>
      <vt:lpstr>Задача 4</vt:lpstr>
      <vt:lpstr>Задача 5*</vt:lpstr>
      <vt:lpstr>Задача 6.1</vt:lpstr>
      <vt:lpstr>Задача 6.2</vt:lpstr>
      <vt:lpstr>Задача 7.1</vt:lpstr>
      <vt:lpstr>Задача 7.2</vt:lpstr>
      <vt:lpstr>Задача 8*</vt:lpstr>
      <vt:lpstr>Задача 8* (1)</vt:lpstr>
      <vt:lpstr>Задача 8* (2)</vt:lpstr>
      <vt:lpstr>Задача 8* (3)</vt:lpstr>
      <vt:lpstr>Задача 8* (4)</vt:lpstr>
      <vt:lpstr>Задача 8* (5)</vt:lpstr>
      <vt:lpstr>Задача 8* (6)</vt:lpstr>
      <vt:lpstr>Задача 8* (7)</vt:lpstr>
      <vt:lpstr>Задача 8* (8)</vt:lpstr>
      <vt:lpstr>Задача 8* (9)</vt:lpstr>
      <vt:lpstr>Задача 8* (10)</vt:lpstr>
      <vt:lpstr>Задача 8* (11)</vt:lpstr>
      <vt:lpstr>Задача 9 *</vt:lpstr>
      <vt:lpstr>Задача 10 *</vt:lpstr>
      <vt:lpstr>Задача 11 **</vt:lpstr>
      <vt:lpstr>Задача 12 **</vt:lpstr>
      <vt:lpstr>Домашнее задание - часть 1</vt:lpstr>
      <vt:lpstr>Задача 13*</vt:lpstr>
      <vt:lpstr>Задача 13* (2)</vt:lpstr>
      <vt:lpstr>Задача 14</vt:lpstr>
      <vt:lpstr>Задача 14 (2)</vt:lpstr>
      <vt:lpstr>Задача 14 (3)</vt:lpstr>
      <vt:lpstr>Задача 15</vt:lpstr>
      <vt:lpstr>Задача 16*</vt:lpstr>
      <vt:lpstr>Задача 16* (2)</vt:lpstr>
      <vt:lpstr>Задача 16* (3)</vt:lpstr>
      <vt:lpstr>Задача 17***. </vt:lpstr>
      <vt:lpstr>Домашнее задание  - часть 2</vt:lpstr>
      <vt:lpstr>Презентация PowerPoint</vt:lpstr>
      <vt:lpstr>Домашнее задание** – часть 4</vt:lpstr>
      <vt:lpstr>Домашнее задание – часть 4 (2)</vt:lpstr>
      <vt:lpstr>Домашнее задание  - часть 4 (3)</vt:lpstr>
      <vt:lpstr>Домашнее задание – часть 4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kot</dc:creator>
  <cp:lastModifiedBy>Oleg</cp:lastModifiedBy>
  <cp:revision>270</cp:revision>
  <dcterms:created xsi:type="dcterms:W3CDTF">2013-03-04T04:10:22Z</dcterms:created>
  <dcterms:modified xsi:type="dcterms:W3CDTF">2021-11-07T07:01:43Z</dcterms:modified>
</cp:coreProperties>
</file>