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40" r:id="rId3"/>
    <p:sldId id="580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76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326" r:id="rId30"/>
    <p:sldId id="27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540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76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32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F9DF-2801-4E6B-A2F0-8F9684678CE1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E74D-D04E-4168-A6B2-203B4DF28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a-resource.ru/wiki/article/id/2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712968" cy="2403699"/>
          </a:xfrm>
        </p:spPr>
        <p:txBody>
          <a:bodyPr>
            <a:normAutofit/>
          </a:bodyPr>
          <a:lstStyle/>
          <a:p>
            <a:r>
              <a:rPr lang="ru-RU" dirty="0"/>
              <a:t>Основы алгоритмизации и программирования</a:t>
            </a:r>
            <a:br>
              <a:rPr lang="ru-RU" dirty="0"/>
            </a:br>
            <a:r>
              <a:rPr lang="ru-RU" dirty="0"/>
              <a:t>Лабораторная работа №5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500674"/>
            <a:ext cx="302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Вложенные циклы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085184"/>
            <a:ext cx="6400800" cy="744488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/>
          </a:p>
          <a:p>
            <a:pPr algn="l"/>
            <a:r>
              <a:rPr lang="ru-RU" sz="2400" dirty="0"/>
              <a:t>Власенко Олег </a:t>
            </a:r>
            <a:r>
              <a:rPr lang="ru-RU" sz="2400" dirty="0" err="1"/>
              <a:t>Федосович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Треугольник с разными шириной, высотой и цветом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89491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Triangle(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p[] = {</a:t>
            </a: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4);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Triangle(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400, 300, 200, 100,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RGB(255, 0, 0)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1690FA-4DC9-4B58-B270-19E4E4C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96752"/>
            <a:ext cx="3710334" cy="1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Треугольник с разными шириной, высотой и цветом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80AB03-D0CF-4C47-9698-C45E334B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43" y="1052736"/>
            <a:ext cx="2705057" cy="13563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5C38B3-A04C-426C-8D3C-DA0FFAD4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3830706" cy="12323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ACC95D-7789-4F66-B092-EF9DF7E38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60" y="3092577"/>
            <a:ext cx="2705057" cy="135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F617C5-F428-4E38-B088-FF66A3BDE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75" y="3092577"/>
            <a:ext cx="3959321" cy="12065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A316D4-B23E-441D-9909-93150880E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360" y="5117875"/>
            <a:ext cx="2705058" cy="13563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FF8C9F-EE5D-414E-9AA7-C04CC1E04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5117875"/>
            <a:ext cx="3836447" cy="11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1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Некоторые цвета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EEA44C-81F0-4F17-84B1-D46C4CD4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604443"/>
            <a:ext cx="6925642" cy="56491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417AA7-D26B-4C44-B134-2B17E0CCFA81}"/>
              </a:ext>
            </a:extLst>
          </p:cNvPr>
          <p:cNvSpPr txBox="1"/>
          <p:nvPr/>
        </p:nvSpPr>
        <p:spPr>
          <a:xfrm>
            <a:off x="467544" y="6291013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https://www.mta-resource.ru/wiki/article/id/23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79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Треугольники в ряд! (горизонтальный)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BlockTriangles1(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 = 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900)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Triangle(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y,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(r, g, b));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+= 100;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 += 30;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A6F32-D91F-4BB2-8C9A-DB337DA9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12" y="1387599"/>
            <a:ext cx="4074188" cy="20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Треугольники в ряд! (вертикальный)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C598B5-4827-4609-AEEA-8757E57E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86484"/>
            <a:ext cx="7135221" cy="51823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2A107-9EE5-4956-B2F1-7BDF21A3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93" y="1057206"/>
            <a:ext cx="4428388" cy="22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Треугольники в ряд! (диагональный)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36730-0B3F-43A9-973E-741D1670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8" y="674940"/>
            <a:ext cx="7201905" cy="59920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40F35-F1D5-462F-92A5-542E9B0C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23" y="1196752"/>
            <a:ext cx="4284777" cy="21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Треугольники в несколько рядов!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8E97FC-033E-407D-8508-84C936AB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7080325" cy="60038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F52778-B11C-4A24-BF5F-AAF336B2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28" y="1370582"/>
            <a:ext cx="4141166" cy="20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Треугольники в несколько рядов!</a:t>
            </a:r>
            <a:r>
              <a:rPr lang="en-US" sz="3200" b="1" dirty="0"/>
              <a:t> (</a:t>
            </a:r>
            <a:r>
              <a:rPr lang="ru-RU" sz="3200" b="1" dirty="0"/>
              <a:t>порядок!)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966D3-6847-441F-B5D6-6817AC5D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4" y="836712"/>
            <a:ext cx="6066526" cy="56079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2EA6A-254B-43A7-B450-8CB2574F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1" y="1171575"/>
            <a:ext cx="4937373" cy="24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Корона с разными шириной, высотой и цветом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89491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Сrown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p[] = 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2,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Polyline(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8);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7A13E-C0A9-468D-8830-4056871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54" y="4858523"/>
            <a:ext cx="3710334" cy="1860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869F2E-35DA-49FC-91BA-7E83D5A6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68947"/>
            <a:ext cx="3980045" cy="11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Корона с разными шириной, высотой и цветом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8D2E8-F031-4C77-96C1-21822514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6300192" cy="31589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5BA08D-F856-461B-A1F7-8BA4D7D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96016"/>
            <a:ext cx="2617291" cy="19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Звезда с разными шириной и высотой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Star(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p[9] = {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4,</a:t>
            </a:r>
          </a:p>
          <a:p>
            <a:pPr lvl="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Polyline(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9);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2FCBA-FD6A-4C30-9425-BB4FFF65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5" y="5353871"/>
            <a:ext cx="3168352" cy="13508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3EA11C-F41B-4920-81BB-7B864ECD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19" y="4346088"/>
            <a:ext cx="4572000" cy="2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короны в горизонтальный ряд (с изменением ширины и с изменением цвета). Какой цвет менять – на ваш выбор (</a:t>
            </a:r>
            <a:r>
              <a:rPr lang="en-US" sz="2300" dirty="0"/>
              <a:t>RED, GREEN, BLUE</a:t>
            </a:r>
            <a:r>
              <a:rPr lang="ru-RU" sz="2300" dirty="0"/>
              <a:t>) 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50719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короны в вертикальный ряд (с изменением высоты и с изменением цвета – отличного от изменения по горизонтали). Какой цвет менять – на ваш выбор (</a:t>
            </a:r>
            <a:r>
              <a:rPr lang="en-US" sz="2300" dirty="0"/>
              <a:t>RED, GREEN, BLUE</a:t>
            </a:r>
            <a:r>
              <a:rPr lang="ru-RU" sz="2300" dirty="0"/>
              <a:t>) 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87822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короны в диагональный  ряд (с одновременным изменением ширины, высоты и изменением двух цветов).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5451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короны в виде блока (несколько рядов по несколько корон).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4DF1FE-FA72-4D65-81B8-56DE1E39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3068960"/>
            <a:ext cx="6948264" cy="34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Создать функцию </a:t>
            </a:r>
            <a:r>
              <a:rPr lang="en-US" sz="2300" dirty="0" err="1"/>
              <a:t>MyFigure</a:t>
            </a:r>
            <a:r>
              <a:rPr lang="en-US" sz="2300" dirty="0"/>
              <a:t>() </a:t>
            </a:r>
            <a:r>
              <a:rPr lang="ru-RU" sz="2300" dirty="0"/>
              <a:t>для отрисовки своей собственной фигуры – с возможностью изменения ширины, высоты и цвета.</a:t>
            </a:r>
          </a:p>
          <a:p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Прототип функции должен выглядеть следующим образом:</a:t>
            </a:r>
            <a:endParaRPr lang="en-US" sz="2300" dirty="0"/>
          </a:p>
          <a:p>
            <a:endParaRPr lang="ru-RU" sz="2300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MyFigure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COLORREF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  <a:p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Ваша собственная фигура должна быть отрисована при помощи </a:t>
            </a:r>
            <a:r>
              <a:rPr lang="en-US" sz="2300" dirty="0"/>
              <a:t>Polyline() </a:t>
            </a:r>
            <a:r>
              <a:rPr lang="ru-RU" sz="2300" dirty="0"/>
              <a:t>или </a:t>
            </a:r>
            <a:r>
              <a:rPr lang="en-US" sz="2300" dirty="0"/>
              <a:t>Polygon(). </a:t>
            </a:r>
            <a:r>
              <a:rPr lang="ru-RU" sz="2300" dirty="0"/>
              <a:t>Должна содержать не менее 4 разных точек.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09411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</a:t>
            </a:r>
            <a:r>
              <a:rPr lang="en-US" sz="2300" dirty="0" err="1"/>
              <a:t>MyFigure</a:t>
            </a:r>
            <a:r>
              <a:rPr lang="ru-RU" sz="2300" dirty="0"/>
              <a:t>()</a:t>
            </a:r>
            <a:r>
              <a:rPr lang="ru-RU" sz="2300" i="1" dirty="0"/>
              <a:t> (созданный в задаче 2.0) </a:t>
            </a:r>
            <a:r>
              <a:rPr lang="ru-RU" sz="2300" dirty="0"/>
              <a:t>в горизонтальный ряд (с изменением ширины и с изменением цвета). Какой цвет менять – на ваш выбор (</a:t>
            </a:r>
            <a:r>
              <a:rPr lang="en-US" sz="2300" dirty="0"/>
              <a:t>RED, GREEN, BLUE</a:t>
            </a:r>
            <a:r>
              <a:rPr lang="ru-RU" sz="2300" dirty="0"/>
              <a:t>) 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841029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</a:t>
            </a:r>
            <a:r>
              <a:rPr lang="en-US" sz="2300" dirty="0" err="1"/>
              <a:t>MyFigure</a:t>
            </a:r>
            <a:r>
              <a:rPr lang="ru-RU" sz="2300" dirty="0"/>
              <a:t>()</a:t>
            </a:r>
            <a:r>
              <a:rPr lang="ru-RU" sz="2300" i="1" dirty="0"/>
              <a:t> (созданный в задаче 2.0)</a:t>
            </a:r>
            <a:r>
              <a:rPr lang="ru-RU" sz="2300" dirty="0"/>
              <a:t> в вертикальный ряд (с изменением высоты и с изменением цвета – отличного от изменения по горизонтали). Какой цвет менять – на ваш выбор (</a:t>
            </a:r>
            <a:r>
              <a:rPr lang="en-US" sz="2300" dirty="0"/>
              <a:t>RED, GREEN, BLUE</a:t>
            </a:r>
            <a:r>
              <a:rPr lang="ru-RU" sz="2300" dirty="0"/>
              <a:t>) 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07939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</a:t>
            </a:r>
            <a:r>
              <a:rPr lang="en-US" sz="2300" dirty="0" err="1"/>
              <a:t>MyFigure</a:t>
            </a:r>
            <a:r>
              <a:rPr lang="ru-RU" sz="2300" dirty="0"/>
              <a:t>()</a:t>
            </a:r>
            <a:r>
              <a:rPr lang="ru-RU" sz="2300" i="1" dirty="0"/>
              <a:t> (созданный в задаче 2.0)</a:t>
            </a:r>
            <a:r>
              <a:rPr lang="ru-RU" sz="2300" dirty="0"/>
              <a:t> в диагональный  ряд (с одновременным изменением ширины, высоты и изменением двух цветов).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54180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Вывести </a:t>
            </a:r>
            <a:r>
              <a:rPr lang="en-US" sz="2300" dirty="0" err="1"/>
              <a:t>MyFigure</a:t>
            </a:r>
            <a:r>
              <a:rPr lang="ru-RU" sz="2300" dirty="0"/>
              <a:t>()</a:t>
            </a:r>
            <a:r>
              <a:rPr lang="ru-RU" sz="2300" i="1" dirty="0"/>
              <a:t> (созданный в задаче 2.0)</a:t>
            </a:r>
            <a:r>
              <a:rPr lang="ru-RU" sz="2300" dirty="0"/>
              <a:t> в виде блока (несколько рядов по несколько фигур).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5459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Доделать задачи 1-2, которые не успели сделать в классе.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Задача 3. Создать ЕЩЕ одну (вторую) собственную фигуру. И сделать при помощи неё – горизонтальный ряд, вертикальный ряд, диагональный ряд, много рядов.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Задача 4*. Создать ЕЩЕ одну (третью) собственную фигуру. И сделать при помощи неё – горизонтальный ряд, вертикальный ряд, диагональный ряд, много рядов.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Задача 5**</a:t>
            </a:r>
            <a:r>
              <a:rPr lang="en-US" sz="2300" dirty="0"/>
              <a:t>.</a:t>
            </a:r>
            <a:r>
              <a:rPr lang="ru-RU" sz="2300" dirty="0"/>
              <a:t> Нарисовать при помощи вашей фигуры</a:t>
            </a:r>
            <a:r>
              <a:rPr lang="en-US" sz="2300" dirty="0"/>
              <a:t> </a:t>
            </a:r>
            <a:r>
              <a:rPr lang="ru-RU" sz="2300" dirty="0"/>
              <a:t>узор</a:t>
            </a:r>
            <a:r>
              <a:rPr lang="en-US" sz="2300" dirty="0"/>
              <a:t> </a:t>
            </a:r>
            <a:r>
              <a:rPr lang="ru-RU" sz="2300" dirty="0"/>
              <a:t>в виде пирамиды:</a:t>
            </a:r>
            <a:r>
              <a:rPr lang="en-US" sz="2300" dirty="0"/>
              <a:t> </a:t>
            </a:r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F5B49B-EE4D-4602-AED9-364ED8DE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59923"/>
            <a:ext cx="5220072" cy="26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Звезда с разными шириной и высотой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14BC1E-8216-46A6-9700-30E4A2A9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401429" cy="28864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656BA0-9A47-44BB-8584-4229AA42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66" y="4205512"/>
            <a:ext cx="5290053" cy="26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07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- оформление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	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Для сдачи лабораторной работы нужно подготовить отчет.</a:t>
            </a:r>
          </a:p>
          <a:p>
            <a:r>
              <a:rPr lang="ru-RU" sz="2300" dirty="0"/>
              <a:t>Отчет состоит из:</a:t>
            </a:r>
          </a:p>
          <a:p>
            <a:pPr marL="457200" indent="-457200">
              <a:buAutoNum type="arabicParenR"/>
            </a:pPr>
            <a:r>
              <a:rPr lang="ru-RU" sz="2300" dirty="0"/>
              <a:t>Стандартного титульного листа</a:t>
            </a:r>
          </a:p>
          <a:p>
            <a:pPr marL="457200" indent="-457200">
              <a:buAutoNum type="arabicParenR"/>
            </a:pPr>
            <a:r>
              <a:rPr lang="ru-RU" sz="2300" dirty="0"/>
              <a:t>Задания на лабораторную работу (отдельная страница)</a:t>
            </a:r>
          </a:p>
          <a:p>
            <a:pPr marL="457200" indent="-457200">
              <a:buAutoNum type="arabicParenR"/>
            </a:pPr>
            <a:r>
              <a:rPr lang="ru-RU" sz="2300" dirty="0"/>
              <a:t>распечатки кода программы – только того кода, который создали вы</a:t>
            </a:r>
          </a:p>
          <a:p>
            <a:pPr marL="457200" indent="-457200">
              <a:buAutoNum type="arabicParenR"/>
            </a:pPr>
            <a:r>
              <a:rPr lang="ru-RU" sz="2300" dirty="0"/>
              <a:t>Скриншот  работающей программы </a:t>
            </a:r>
          </a:p>
          <a:p>
            <a:pPr marL="457200" indent="-457200">
              <a:buAutoNum type="arabicParenR"/>
            </a:pPr>
            <a:r>
              <a:rPr lang="ru-RU" sz="2300" dirty="0" err="1"/>
              <a:t>Блоксхемы</a:t>
            </a:r>
            <a:r>
              <a:rPr lang="ru-RU" sz="2300" dirty="0"/>
              <a:t> для всех вложенных циклов</a:t>
            </a:r>
          </a:p>
          <a:p>
            <a:pPr marL="457200" indent="-457200">
              <a:buAutoNum type="arabicParenR"/>
            </a:pPr>
            <a:r>
              <a:rPr lang="ru-RU" sz="2300" dirty="0"/>
              <a:t>Заключение – выводы, чему научился</a:t>
            </a:r>
          </a:p>
        </p:txBody>
      </p:sp>
    </p:spTree>
    <p:extLst>
      <p:ext uri="{BB962C8B-B14F-4D97-AF65-F5344CB8AC3E}">
        <p14:creationId xmlns:p14="http://schemas.microsoft.com/office/powerpoint/2010/main" val="13407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ряд! (горизонтальный)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ize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&lt;= 900) {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Star(hdc, x, y,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ize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+= 100;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097EF1-FD15-47F3-8940-89433BD6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054084"/>
            <a:ext cx="3068204" cy="15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ряд! (вертикальный)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PAINTSTRUCT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40;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(y &lt; 400) {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Star(hdc, x, y,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y += 100;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4741A-A56D-435C-A63A-0608122D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58" y="1988840"/>
            <a:ext cx="3930476" cy="19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ряд! (диагональный)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7666" y="726579"/>
            <a:ext cx="855069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7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7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(y &lt; 400) {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700" dirty="0">
                <a:solidFill>
                  <a:srgbClr val="000000"/>
                </a:solidFill>
                <a:latin typeface="Consolas" panose="020B0609020204030204" pitchFamily="49" charset="0"/>
              </a:rPr>
              <a:t>Star(hdc, x, y,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s-E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s-E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x += 100;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+= 8;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y += 50;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13B22D-8DCC-4A9A-AA8D-BDCFA7CC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88840"/>
            <a:ext cx="3751341" cy="18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ряды!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7666" y="726579"/>
            <a:ext cx="85506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(y &lt; 400)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&lt; 900)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Star(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+= 100;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 += 100;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8DF56-D341-4791-AE9D-DFE21343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30832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ряды! </a:t>
            </a:r>
            <a:r>
              <a:rPr lang="en-US" sz="3200" b="1" dirty="0"/>
              <a:t>(</a:t>
            </a:r>
            <a:r>
              <a:rPr lang="ru-RU" sz="3200" b="1" dirty="0"/>
              <a:t>порядок рисования!!!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7666" y="726579"/>
            <a:ext cx="85506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(y &lt; 400)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&lt; 900)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Star(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ru-RU" b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Sleep(100);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+= 100;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 += 100;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8DF56-D341-4791-AE9D-DFE21343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30832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Звёзды в ряды! В отдельной функции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7666" y="726579"/>
            <a:ext cx="85506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BlockStars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50;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(y &lt; 400)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&lt; 900) {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Star(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x +=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y +=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8DF56-D341-4791-AE9D-DFE21343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07" y="726579"/>
            <a:ext cx="4308326" cy="21602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315BA-85D6-4AED-8779-D0DE3C7E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490708"/>
            <a:ext cx="3096674" cy="13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5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20658</TotalTime>
  <Words>1763</Words>
  <Application>Microsoft Office PowerPoint</Application>
  <PresentationFormat>Экран (4:3)</PresentationFormat>
  <Paragraphs>321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Тема Office</vt:lpstr>
      <vt:lpstr>Основы алгоритмизации и программирования Лабораторная работа №5</vt:lpstr>
      <vt:lpstr>Звезда с разными шириной и высотой</vt:lpstr>
      <vt:lpstr>Звезда с разными шириной и высотой</vt:lpstr>
      <vt:lpstr>Звёзды в ряд! (горизонтальный)</vt:lpstr>
      <vt:lpstr>Звёзды в ряд! (вертикальный)</vt:lpstr>
      <vt:lpstr>Звёзды в ряд! (диагональный)</vt:lpstr>
      <vt:lpstr>Звёзды в ряды! </vt:lpstr>
      <vt:lpstr>Звёзды в ряды! (порядок рисования!!!)</vt:lpstr>
      <vt:lpstr>Звёзды в ряды! В отдельной функции</vt:lpstr>
      <vt:lpstr>Треугольник с разными шириной, высотой и цветом</vt:lpstr>
      <vt:lpstr>Треугольник с разными шириной, высотой и цветом</vt:lpstr>
      <vt:lpstr>Некоторые цвета</vt:lpstr>
      <vt:lpstr>Треугольники в ряд! (горизонтальный)</vt:lpstr>
      <vt:lpstr>Треугольники в ряд! (вертикальный)</vt:lpstr>
      <vt:lpstr>Треугольники в ряд! (диагональный)</vt:lpstr>
      <vt:lpstr>Треугольники в несколько рядов!</vt:lpstr>
      <vt:lpstr>Треугольники в несколько рядов! (порядок!)</vt:lpstr>
      <vt:lpstr>Корона с разными шириной, высотой и цветом</vt:lpstr>
      <vt:lpstr>Корона с разными шириной, высотой и цветом</vt:lpstr>
      <vt:lpstr>Задача 1.1</vt:lpstr>
      <vt:lpstr>Задача 1.2</vt:lpstr>
      <vt:lpstr>Задача 1.3</vt:lpstr>
      <vt:lpstr>Задача 1.4</vt:lpstr>
      <vt:lpstr>Задача 2.0</vt:lpstr>
      <vt:lpstr>Задача 2.1</vt:lpstr>
      <vt:lpstr>Задача 2.2</vt:lpstr>
      <vt:lpstr>Задача 2.3</vt:lpstr>
      <vt:lpstr>Задача 2.4</vt:lpstr>
      <vt:lpstr>Домашнее задание</vt:lpstr>
      <vt:lpstr>Домашнее задание - оформление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275</cp:revision>
  <dcterms:created xsi:type="dcterms:W3CDTF">2015-09-02T18:56:24Z</dcterms:created>
  <dcterms:modified xsi:type="dcterms:W3CDTF">2021-10-01T09:18:50Z</dcterms:modified>
</cp:coreProperties>
</file>