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a3557c7c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a3557c7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a47a4ab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a47a4ab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a4ae766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a4ae766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a4ae766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a4ae766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a4ae766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a4ae766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a4ae766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a4ae766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83475" y="2730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Analiza skupa podataka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Global Air Pollution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78675"/>
            <a:ext cx="8520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hr" sz="216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Zara Čubranić</a:t>
            </a:r>
            <a:endParaRPr sz="199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22050" y="292850"/>
            <a:ext cx="8310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r"/>
              <a:t>Što sadrži dataset?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93850"/>
            <a:ext cx="45672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lang="hr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Lokacija (grad, država)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lang="hr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Indeks kvalitete zraka (AQI)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lang="hr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Kategorije AQI (dobra, umjerena, nezdrava za osjetljive grupe, nezdrava za sve, vrlo nezdrava)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lang="hr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Podaci o pojedinačnim onečišćujućim tvarima (CO, O3, NO2, PM2.5)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rPr lang="hr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PM2.5 =  čestice prašine promjera 2.5 mikrometra ili manje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75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50" y="1228675"/>
            <a:ext cx="377975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NumPy funkcije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2273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hr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np.</a:t>
            </a:r>
            <a:r>
              <a:rPr b="1" lang="hr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b="1" lang="hr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Char char="●"/>
            </a:pPr>
            <a:r>
              <a:rPr b="1" lang="hr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np.max()</a:t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Char char="●"/>
            </a:pPr>
            <a:r>
              <a:rPr b="1" lang="hr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np.min()</a:t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Char char="●"/>
            </a:pPr>
            <a:r>
              <a:rPr b="1" lang="hr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np.std()</a:t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urier New"/>
              <a:buChar char="●"/>
            </a:pPr>
            <a:r>
              <a:rPr b="1" lang="hr" sz="16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np.median()</a:t>
            </a:r>
            <a:endParaRPr b="1" sz="16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725" y="453750"/>
            <a:ext cx="5050050" cy="39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Statističke mjere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93850"/>
            <a:ext cx="41961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3851" lvl="0" marL="457200" rtl="0" algn="l">
              <a:spcBef>
                <a:spcPts val="0"/>
              </a:spcBef>
              <a:spcAft>
                <a:spcPts val="0"/>
              </a:spcAft>
              <a:buSzPct val="112563"/>
              <a:buFont typeface="Courier New"/>
              <a:buChar char="●"/>
            </a:pPr>
            <a:r>
              <a:rPr b="1" lang="hr" sz="159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Izračun kvantila (npr. 25%, 50%, 75%)</a:t>
            </a:r>
            <a:endParaRPr b="1" sz="159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np.percentile(aqi_values, [</a:t>
            </a:r>
            <a:r>
              <a:rPr lang="hr" sz="1258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hr" sz="1258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hr" sz="1258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908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Courier New"/>
              <a:buChar char="●"/>
            </a:pPr>
            <a:r>
              <a:rPr b="1" lang="hr" sz="159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Brojanje vrijednosti koje su veće/manje od određene granice</a:t>
            </a:r>
            <a:endParaRPr b="1" sz="159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</a:t>
            </a:r>
            <a:r>
              <a:rPr lang="hr" sz="1258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(aqi_values &gt; </a:t>
            </a:r>
            <a:r>
              <a:rPr lang="hr" sz="1258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8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np.</a:t>
            </a:r>
            <a:r>
              <a:rPr lang="hr" sz="1258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(aqi_values &lt; </a:t>
            </a:r>
            <a:r>
              <a:rPr lang="hr" sz="1258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8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8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Courier New"/>
              <a:buChar char="●"/>
            </a:pPr>
            <a:r>
              <a:rPr b="1" lang="hr" sz="1591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Izračun koeficijenta varijacije</a:t>
            </a:r>
            <a:endParaRPr b="1" sz="1591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908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hr" sz="1258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(std_dev_aqi / average_aqi) * </a:t>
            </a:r>
            <a:r>
              <a:rPr lang="hr" sz="1258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 sz="1908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75" y="985838"/>
            <a:ext cx="42576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Korelacija vrijednosti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5" y="1285025"/>
            <a:ext cx="2758650" cy="26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725" y="1285025"/>
            <a:ext cx="2946325" cy="26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900" y="1285025"/>
            <a:ext cx="2859450" cy="26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Heatmap korelacije zagađivača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" y="977900"/>
            <a:ext cx="417195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715500" y="1163475"/>
            <a:ext cx="39006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Courier New"/>
              <a:buChar char="●"/>
            </a:pPr>
            <a:r>
              <a:rPr lang="hr" sz="13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Između CO i NO2 imamo umjerenu pozitivnu korelaciju (0.49)  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r" sz="13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→ povećanje koncentracije jednog zagađivača prati povećanje koncentracije drugog 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Courier New"/>
              <a:buChar char="●"/>
            </a:pPr>
            <a:r>
              <a:rPr lang="hr" sz="13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Između CO i ozona te između NO2 i ozona, imamo slabu ili gotovo zanemarivu korelaciju (-0.18, 0.15)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83475" y="2730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Analiza skupa podataka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Global Air Pollution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11700" y="3578675"/>
            <a:ext cx="8520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hr" sz="216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Zara Čubranić</a:t>
            </a:r>
            <a:endParaRPr sz="199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