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0A0092-41BB-4D1F-BE30-65173DAC30B1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28376FE-320D-4AE1-B46B-54DE17AF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7748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Copperplate Gothic Bold" pitchFamily="34" charset="0"/>
              </a:rPr>
              <a:t>TRAFFIC MANAGEMENT</a:t>
            </a:r>
            <a:endParaRPr lang="en-US" sz="6000" dirty="0"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384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ahnschrift SemiBold Condensed" pitchFamily="34" charset="0"/>
              </a:rPr>
              <a:t>ENHANCING MOBILITY AND SAFETY</a:t>
            </a:r>
          </a:p>
          <a:p>
            <a:r>
              <a:rPr lang="en-US" sz="3600" dirty="0" smtClean="0">
                <a:latin typeface="Bahnschrift SemiBold Condensed" pitchFamily="34" charset="0"/>
              </a:rPr>
              <a:t>          submitted by:</a:t>
            </a:r>
          </a:p>
          <a:p>
            <a:r>
              <a:rPr lang="en-US" sz="1800" dirty="0" smtClean="0">
                <a:latin typeface="Eras Bold ITC" pitchFamily="34" charset="0"/>
              </a:rPr>
              <a:t>                   1. </a:t>
            </a:r>
            <a:r>
              <a:rPr lang="en-US" sz="1800" dirty="0" err="1" smtClean="0">
                <a:latin typeface="Eras Bold ITC" pitchFamily="34" charset="0"/>
              </a:rPr>
              <a:t>Naveenraj.E</a:t>
            </a:r>
            <a:endParaRPr lang="en-US" sz="1800" dirty="0" smtClean="0">
              <a:latin typeface="Eras Bold ITC" pitchFamily="34" charset="0"/>
            </a:endParaRPr>
          </a:p>
          <a:p>
            <a:r>
              <a:rPr lang="en-US" sz="1800" dirty="0" smtClean="0">
                <a:latin typeface="Eras Bold ITC" pitchFamily="34" charset="0"/>
              </a:rPr>
              <a:t>                   2.Manimaaran.M</a:t>
            </a:r>
          </a:p>
          <a:p>
            <a:r>
              <a:rPr lang="en-US" sz="1800" dirty="0" smtClean="0">
                <a:latin typeface="Eras Bold ITC" pitchFamily="34" charset="0"/>
              </a:rPr>
              <a:t>                   3.Sachin.M</a:t>
            </a:r>
          </a:p>
          <a:p>
            <a:r>
              <a:rPr lang="en-US" sz="1800" smtClean="0">
                <a:latin typeface="Eras Bold ITC" pitchFamily="34" charset="0"/>
              </a:rPr>
              <a:t>                   </a:t>
            </a:r>
            <a:r>
              <a:rPr lang="en-US" sz="1800" smtClean="0">
                <a:latin typeface="Eras Bold ITC" pitchFamily="34" charset="0"/>
              </a:rPr>
              <a:t>4.Sanmugam.P</a:t>
            </a:r>
            <a:endParaRPr lang="en-US" sz="1800" dirty="0" smtClean="0">
              <a:latin typeface="Eras Bold ITC" pitchFamily="34" charset="0"/>
            </a:endParaRPr>
          </a:p>
          <a:p>
            <a:r>
              <a:rPr lang="en-US" sz="1800" dirty="0" smtClean="0">
                <a:latin typeface="Eras Bold ITC" pitchFamily="34" charset="0"/>
              </a:rPr>
              <a:t>                   5.Sakthivel.S</a:t>
            </a:r>
          </a:p>
          <a:p>
            <a:endParaRPr lang="en-US" sz="3600" dirty="0" smtClean="0">
              <a:latin typeface="Bahnschrift SemiBold Condensed" pitchFamily="34" charset="0"/>
            </a:endParaRPr>
          </a:p>
          <a:p>
            <a:endParaRPr lang="en-US" sz="3600" dirty="0" smtClean="0">
              <a:latin typeface="Bahnschrift SemiBold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"/>
            <a:ext cx="41910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Traffic congestion solutions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Present strategies for alleviating traffic congestion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Public transportation, carpooling, and congestion pricing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Smart cities and traffic management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Explain how smart city initiatives integrate traffic management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Data-driven decision-making and sustainability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Case  studies 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Provide real –world examples of successful traffic management </a:t>
            </a:r>
            <a:r>
              <a:rPr lang="en-US" dirty="0" err="1" smtClean="0">
                <a:latin typeface="Bahnschrift SemiBold Condensed" pitchFamily="34" charset="0"/>
              </a:rPr>
              <a:t>impementations</a:t>
            </a:r>
            <a:endParaRPr lang="en-US" dirty="0" smtClean="0">
              <a:latin typeface="Bahnschrift SemiBold Condensed" pitchFamily="34" charset="0"/>
            </a:endParaRP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Highlight outcomes and improvements 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Challenges and solutions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Discuss the challenges faced in traffic management 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Propose solutions and best practices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6400800" cy="307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Future trends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Explore upcoming trends in traffic management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Autonomous vehicles and connected infrastructure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sz="3200" dirty="0" smtClean="0">
                <a:latin typeface="Copperplate Gothic Bold" pitchFamily="34" charset="0"/>
              </a:rPr>
              <a:t>Safety and environmental  impact</a:t>
            </a:r>
            <a:endParaRPr lang="en-US" sz="32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Address how effective traffic management contributes to safety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Reducing </a:t>
            </a:r>
            <a:r>
              <a:rPr lang="en-US" dirty="0" err="1" smtClean="0">
                <a:latin typeface="Bahnschrift SemiBold Condensed" pitchFamily="34" charset="0"/>
              </a:rPr>
              <a:t>acciedents</a:t>
            </a:r>
            <a:r>
              <a:rPr lang="en-US" dirty="0" smtClean="0">
                <a:latin typeface="Bahnschrift SemiBold Condensed" pitchFamily="34" charset="0"/>
              </a:rPr>
              <a:t> and environmental impact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Summarize key points 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Emphasize the importance of traffic management of cities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560"/>
            <a:ext cx="8686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latin typeface="Eras Bold ITC" pitchFamily="34" charset="0"/>
              </a:rPr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66800" y="281940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ras Bold ITC" pitchFamily="34" charset="0"/>
              </a:rPr>
              <a:t>     </a:t>
            </a: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ras Bold ITC" pitchFamily="34" charset="0"/>
              </a:rPr>
              <a:t>THANK</a:t>
            </a:r>
          </a:p>
          <a:p>
            <a:pPr algn="ctr">
              <a:buNone/>
            </a:pP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ras Bold ITC" pitchFamily="34" charset="0"/>
              </a:rPr>
              <a:t>                   YOU</a:t>
            </a:r>
            <a:endParaRPr lang="en-US" sz="8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Introduction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ahnschrift SemiBold Condensed" pitchFamily="34" charset="0"/>
              </a:rPr>
              <a:t>Introduction to the topic</a:t>
            </a:r>
            <a:endParaRPr lang="en-US" dirty="0" smtClean="0"/>
          </a:p>
          <a:p>
            <a:r>
              <a:rPr lang="en-US" dirty="0" smtClean="0">
                <a:latin typeface="Bahnschrift SemiBold Condensed" pitchFamily="34" charset="0"/>
              </a:rPr>
              <a:t>Importance of effective traffic management</a:t>
            </a:r>
            <a:endParaRPr lang="en-US" dirty="0" smtClean="0"/>
          </a:p>
          <a:p>
            <a:r>
              <a:rPr lang="en-US" dirty="0" smtClean="0">
                <a:latin typeface="Bahnschrift SemiBold Condensed" pitchFamily="34" charset="0"/>
              </a:rPr>
              <a:t>Purpose of the presentation  </a:t>
            </a:r>
          </a:p>
          <a:p>
            <a:r>
              <a:rPr lang="en-US" dirty="0" smtClean="0">
                <a:latin typeface="Bahnschrift SemiBold Condensed" pitchFamily="34" charset="0"/>
              </a:rPr>
              <a:t>Key challenges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         Congestion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         Road maintenance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         Urbanization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         Sustainability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         Tech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lstStyle/>
          <a:p>
            <a:r>
              <a:rPr lang="en-US" sz="3200" dirty="0" smtClean="0">
                <a:latin typeface="Copperplate Gothic Bold" pitchFamily="34" charset="0"/>
              </a:rPr>
              <a:t>Overview of traffic management</a:t>
            </a:r>
            <a:endParaRPr lang="en-US" sz="32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Brief overview of traffic management system</a:t>
            </a:r>
            <a:endParaRPr lang="en-US" dirty="0" smtClean="0"/>
          </a:p>
          <a:p>
            <a:r>
              <a:rPr lang="en-US" dirty="0" smtClean="0">
                <a:latin typeface="Bahnschrift SemiBold Condensed" pitchFamily="34" charset="0"/>
              </a:rPr>
              <a:t>Key challenges in urban traffic management</a:t>
            </a:r>
          </a:p>
          <a:p>
            <a:r>
              <a:rPr lang="en-US" dirty="0" smtClean="0">
                <a:latin typeface="Bahnschrift SemiBold Condensed" pitchFamily="34" charset="0"/>
              </a:rPr>
              <a:t>Smart traffic signals</a:t>
            </a:r>
          </a:p>
          <a:p>
            <a:r>
              <a:rPr lang="en-US" dirty="0" smtClean="0">
                <a:latin typeface="Bahnschrift SemiBold Condensed" pitchFamily="34" charset="0"/>
              </a:rPr>
              <a:t>Traffic management apps</a:t>
            </a:r>
          </a:p>
          <a:p>
            <a:r>
              <a:rPr lang="en-US" dirty="0" smtClean="0">
                <a:latin typeface="Bahnschrift SemiBold Condensed" pitchFamily="34" charset="0"/>
              </a:rPr>
              <a:t>Electric and </a:t>
            </a:r>
            <a:r>
              <a:rPr lang="en-US" dirty="0" err="1" smtClean="0">
                <a:latin typeface="Bahnschrift SemiBold Condensed" pitchFamily="34" charset="0"/>
              </a:rPr>
              <a:t>autonomus</a:t>
            </a:r>
            <a:endParaRPr lang="en-US" dirty="0" smtClean="0">
              <a:latin typeface="Bahnschrift SemiBold Condensed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     vehicles</a:t>
            </a:r>
          </a:p>
          <a:p>
            <a:endParaRPr lang="en-US" dirty="0" smtClean="0">
              <a:latin typeface="Bahnschrift SemiBold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505200"/>
            <a:ext cx="4038600" cy="306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Traffic flow and congestion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ahnschrift SemiBold Condensed" pitchFamily="34" charset="0"/>
              </a:rPr>
              <a:t>Explain the concept of traffic flow and congestion</a:t>
            </a:r>
          </a:p>
          <a:p>
            <a:endParaRPr lang="en-US" dirty="0" smtClean="0"/>
          </a:p>
          <a:p>
            <a:r>
              <a:rPr lang="en-US" dirty="0" smtClean="0">
                <a:latin typeface="Bahnschrift SemiBold Condensed" pitchFamily="34" charset="0"/>
              </a:rPr>
              <a:t>Illustrate the impact of congestion on cities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This measures how closely vehicles are spaced on a road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Low density traffic has more space between vehicles, while high-density traffic is more tightly packed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itchFamily="34" charset="0"/>
              </a:rPr>
              <a:t>Role of traffic management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Discuss the role of traffic management in reducing congestion</a:t>
            </a:r>
          </a:p>
          <a:p>
            <a:endParaRPr lang="en-US" dirty="0" smtClean="0"/>
          </a:p>
          <a:p>
            <a:r>
              <a:rPr lang="en-US" dirty="0" smtClean="0">
                <a:latin typeface="Bahnschrift SemiBold Condensed" pitchFamily="34" charset="0"/>
              </a:rPr>
              <a:t>Ensuring safety and efficient movement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It helps reduce the risk of accidents and ensures that traffic moves in an organized and predictable manner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opperplate Gothic Bold" pitchFamily="34" charset="0"/>
              </a:rPr>
              <a:t>Traffic management components</a:t>
            </a:r>
            <a:endParaRPr lang="en-US" sz="32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Detail the key components of traffic management system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Traffic </a:t>
            </a:r>
            <a:r>
              <a:rPr lang="en-US" dirty="0" err="1" smtClean="0">
                <a:latin typeface="Bahnschrift SemiBold Condensed" pitchFamily="34" charset="0"/>
              </a:rPr>
              <a:t>signals,signage,road</a:t>
            </a: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 err="1" smtClean="0">
                <a:latin typeface="Bahnschrift SemiBold Condensed" pitchFamily="34" charset="0"/>
              </a:rPr>
              <a:t>design,and</a:t>
            </a:r>
            <a:r>
              <a:rPr lang="en-US" dirty="0" smtClean="0">
                <a:latin typeface="Bahnschrift SemiBold Condensed" pitchFamily="34" charset="0"/>
              </a:rPr>
              <a:t> technology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Traffic laws establish rules and regulations that govern drive </a:t>
            </a:r>
            <a:r>
              <a:rPr lang="en-US" dirty="0" err="1" smtClean="0">
                <a:latin typeface="Bahnschrift SemiBold Condensed" pitchFamily="34" charset="0"/>
              </a:rPr>
              <a:t>behaviour</a:t>
            </a:r>
            <a:r>
              <a:rPr lang="en-US" dirty="0" smtClean="0">
                <a:latin typeface="Bahnschrift SemiBold Condensed" pitchFamily="34" charset="0"/>
              </a:rPr>
              <a:t> on the road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endParaRPr lang="en-US" dirty="0" smtClean="0">
              <a:latin typeface="Bahnschrift SemiBold Condensed" pitchFamily="34" charset="0"/>
            </a:endParaRPr>
          </a:p>
          <a:p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traffic signals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Explain the function of traffic signals 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Types of traffic signals and their significance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1. Red Traffic </a:t>
            </a:r>
            <a:r>
              <a:rPr lang="en-US" dirty="0" err="1" smtClean="0">
                <a:latin typeface="Bahnschrift SemiBold Condensed" pitchFamily="34" charset="0"/>
              </a:rPr>
              <a:t>Signlas</a:t>
            </a:r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2. Green Traffic Signals</a:t>
            </a:r>
          </a:p>
          <a:p>
            <a:r>
              <a:rPr lang="en-US" dirty="0" smtClean="0">
                <a:latin typeface="Bahnschrift SemiBold Condensed" pitchFamily="34" charset="0"/>
              </a:rPr>
              <a:t>3. Yellow Traffic Signals  </a:t>
            </a:r>
          </a:p>
          <a:p>
            <a:pPr>
              <a:buNone/>
            </a:pPr>
            <a:endParaRPr lang="en-US" dirty="0" smtClean="0">
              <a:latin typeface="Bahnschrift SemiBold Condensed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5814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pperplate Gothic Bold" pitchFamily="34" charset="0"/>
              </a:rPr>
              <a:t>Intelligent transportation systems(ITS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Discuss the role of ITS in traffic management</a:t>
            </a:r>
          </a:p>
          <a:p>
            <a:r>
              <a:rPr lang="en-US" dirty="0" err="1" smtClean="0">
                <a:latin typeface="Bahnschrift SemiBold Condensed" pitchFamily="34" charset="0"/>
              </a:rPr>
              <a:t>Examples:traffic</a:t>
            </a: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 err="1" smtClean="0">
                <a:latin typeface="Bahnschrift SemiBold Condensed" pitchFamily="34" charset="0"/>
              </a:rPr>
              <a:t>cameras,sensors,and</a:t>
            </a:r>
            <a:r>
              <a:rPr lang="en-US" dirty="0" smtClean="0">
                <a:latin typeface="Bahnschrift SemiBold Condensed" pitchFamily="34" charset="0"/>
              </a:rPr>
              <a:t> data analytics</a:t>
            </a:r>
          </a:p>
          <a:p>
            <a:r>
              <a:rPr lang="en-US" dirty="0" smtClean="0">
                <a:latin typeface="Bahnschrift SemiBold Condensed" pitchFamily="34" charset="0"/>
              </a:rPr>
              <a:t>ITS includes the use of advanced traffic conditions, control traffic signals, and optimize traffic flow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86200"/>
            <a:ext cx="678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opperplate Gothic Bold" pitchFamily="34" charset="0"/>
              </a:rPr>
              <a:t>Traffic management  </a:t>
            </a:r>
            <a:r>
              <a:rPr lang="en-US" sz="3200" dirty="0" err="1" smtClean="0">
                <a:latin typeface="Copperplate Gothic Bold" pitchFamily="34" charset="0"/>
              </a:rPr>
              <a:t>tecnologies</a:t>
            </a:r>
            <a:endParaRPr lang="en-US" sz="32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itchFamily="34" charset="0"/>
              </a:rPr>
              <a:t>Highlight various technologies used in traffic management</a:t>
            </a:r>
          </a:p>
          <a:p>
            <a:endParaRPr lang="en-US" dirty="0" smtClean="0">
              <a:latin typeface="Bahnschrift SemiBold Condensed" pitchFamily="34" charset="0"/>
            </a:endParaRPr>
          </a:p>
          <a:p>
            <a:r>
              <a:rPr lang="en-US" dirty="0" smtClean="0">
                <a:latin typeface="Bahnschrift SemiBold Condensed" pitchFamily="34" charset="0"/>
              </a:rPr>
              <a:t>Real-time traffic data</a:t>
            </a:r>
          </a:p>
          <a:p>
            <a:r>
              <a:rPr lang="en-US" dirty="0" smtClean="0">
                <a:latin typeface="Bahnschrift SemiBold Condensed" pitchFamily="34" charset="0"/>
              </a:rPr>
              <a:t>Adaptive traffic signal system</a:t>
            </a:r>
          </a:p>
          <a:p>
            <a:r>
              <a:rPr lang="en-US" dirty="0" smtClean="0">
                <a:latin typeface="Bahnschrift SemiBold Condensed" pitchFamily="34" charset="0"/>
              </a:rPr>
              <a:t>Intelligent transportation system</a:t>
            </a:r>
          </a:p>
          <a:p>
            <a:r>
              <a:rPr lang="en-US" dirty="0" smtClean="0">
                <a:latin typeface="Bahnschrift SemiBold Condensed" pitchFamily="34" charset="0"/>
              </a:rPr>
              <a:t>Dynamic message signs</a:t>
            </a:r>
          </a:p>
          <a:p>
            <a:r>
              <a:rPr lang="en-US" dirty="0" smtClean="0">
                <a:latin typeface="Bahnschrift SemiBold Condensed" pitchFamily="34" charset="0"/>
              </a:rPr>
              <a:t>Traffic cameras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362200"/>
            <a:ext cx="3228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</TotalTime>
  <Words>385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TRAFFIC MANAGEMENT</vt:lpstr>
      <vt:lpstr>Introduction</vt:lpstr>
      <vt:lpstr>Overview of traffic management</vt:lpstr>
      <vt:lpstr>Traffic flow and congestion</vt:lpstr>
      <vt:lpstr>Role of traffic management</vt:lpstr>
      <vt:lpstr>Traffic management components</vt:lpstr>
      <vt:lpstr>traffic signals</vt:lpstr>
      <vt:lpstr>Intelligent transportation systems(ITS)</vt:lpstr>
      <vt:lpstr>Traffic management  tecnologies</vt:lpstr>
      <vt:lpstr>Traffic congestion solutions</vt:lpstr>
      <vt:lpstr>Smart cities and traffic management</vt:lpstr>
      <vt:lpstr>Case  studies </vt:lpstr>
      <vt:lpstr>Challenges and solutions</vt:lpstr>
      <vt:lpstr>Future trends</vt:lpstr>
      <vt:lpstr>Safety and environmental  impact</vt:lpstr>
      <vt:lpstr>Conclusion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Naveen Raj</dc:creator>
  <cp:lastModifiedBy>Naveen Raj</cp:lastModifiedBy>
  <cp:revision>17</cp:revision>
  <dcterms:created xsi:type="dcterms:W3CDTF">2023-09-29T04:35:53Z</dcterms:created>
  <dcterms:modified xsi:type="dcterms:W3CDTF">2023-09-29T08:57:25Z</dcterms:modified>
</cp:coreProperties>
</file>