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>
        <p:scale>
          <a:sx n="95" d="100"/>
          <a:sy n="95" d="100"/>
        </p:scale>
        <p:origin x="1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41E7-FA08-6E4B-83F7-985D2120F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5E06E-7F59-4147-8436-75F3F0E2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929F-C334-0441-AA22-E713D915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18B5-461A-4442-9904-948A2567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FDEC-F60F-BC41-A60C-575F5EF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8935-05E8-8647-A1DB-0D231541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303B2-51F5-6342-A7C7-B6CB22CE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6559-7B1D-DF48-9252-2DDC9B11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3EAA-CB34-CA48-9FFB-A0A2F8A4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197D-C39F-6E41-9B41-BE304202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3CD4E-C0A7-8246-B6D1-220E147F0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75FA5-42D2-564B-B45F-930EEB55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43B4F-29D3-2348-A86C-C00CEA7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8A9C-DF7F-7341-B48C-BF460705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C519-E9CB-E64A-BEE0-EA352DA1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9EEA-517E-A740-B8AD-8D01BC34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B32F-944A-264F-84A5-2689A910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0D3F-1201-8448-93AB-5B67B278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1455-C436-A145-B114-E5DF9347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FFFF-A4E6-364F-9505-F5157216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36AD-65A2-1C43-89C7-1BAB60D3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5EC04-0B5D-E144-BE7E-E7674D75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14E0-05B8-074E-809B-07706DE7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AA91-E877-2948-A5FA-26C9473D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2CF9-A7EC-1144-B6F0-69833991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155B-5A7B-A449-87FB-D7168605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FEA5-550F-FB43-BBEA-6074AEC8D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283AA-6C53-1740-8841-FC4B5FD4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7B1B-173A-EC48-B969-2FC2C362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A8E7-DC32-A04D-B878-BFF121FA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AF51D-B61B-354A-91D7-EE4E21FB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67D8-4CB1-3E41-9B30-A3BF6768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B098E-B80F-734D-98D5-35132083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2DED5-C1D6-074D-A2DE-E12797C0B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DD94E-223B-1D49-9784-78FA29A94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98202-B59E-0544-8A48-44DA3F26F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05025-018F-D64A-90FC-71ED737D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5C379-818C-4C4D-8448-6BBA2E13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ADCB9-57FA-8249-B35C-223DF2C9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EF46-7FCB-D24B-BDB0-1FB24C21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9BD7E-FB26-3B45-8278-30907366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8B7B3-AC8C-FC4E-948A-C61D89C3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3A25A-796D-3949-BD1D-4E2E6D3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8D345-DA76-FA47-A218-43B031E5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CF742-CD1D-BF4B-BBEC-C965BA7A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C81FA-5CF5-3C4A-A43D-EB73C2E2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86EC-16B0-0F4F-90F0-EB9A2347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7E2F-8EFB-4F41-A66C-35B50CBD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C8036-FB82-E644-9FFF-425ADBF3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E9D62-34F3-4247-9C38-7AB4ADF5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616CE-13F7-6947-84FD-4BBFEE1C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3F871-A17F-2A45-B7F1-46F7E9D3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8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7721-A788-E64F-900F-AE9EEF9D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6925E-669C-834D-B1C2-B6B18449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32ED2-3079-FB47-B2F7-B02E155F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693AB-F006-0E47-9C77-4D2CC0AE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4514B-CB1A-1841-ADCD-2F7119DC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31ABF-1809-3F4B-A30B-41171A10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0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B4FB5-4960-BF40-AD9C-1F5A455B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83A6E-70DA-8245-884B-983C11B9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D195-319F-3141-9EF1-C947AD91E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B0CC-F51A-2B46-9A4C-BF8DDAD3FA1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6DC4-FD83-654F-882F-7E4044FF5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AED9-964C-6648-850F-4076BDCB0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4A31-8416-B94F-B9BE-BE23DE73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3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A787ED8-E5F6-D149-9FC7-C676FBC81422}"/>
              </a:ext>
            </a:extLst>
          </p:cNvPr>
          <p:cNvGrpSpPr/>
          <p:nvPr/>
        </p:nvGrpSpPr>
        <p:grpSpPr>
          <a:xfrm>
            <a:off x="925141" y="1400452"/>
            <a:ext cx="6080329" cy="4534813"/>
            <a:chOff x="925141" y="1400452"/>
            <a:chExt cx="6080329" cy="453481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9E83E1F-C66D-E542-B475-66C4FE0A362A}"/>
                </a:ext>
              </a:extLst>
            </p:cNvPr>
            <p:cNvGrpSpPr/>
            <p:nvPr/>
          </p:nvGrpSpPr>
          <p:grpSpPr>
            <a:xfrm>
              <a:off x="925141" y="1400452"/>
              <a:ext cx="6080329" cy="4534813"/>
              <a:chOff x="-2706" y="1198746"/>
              <a:chExt cx="6080329" cy="4534813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D636490-A97C-D345-8598-26A859F8B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06845" y="3914178"/>
                <a:ext cx="1096617" cy="135771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D5EE2D1-B050-ED4A-BA08-CAF490F9F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1457" y="2556462"/>
                <a:ext cx="1096617" cy="135771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FE876F5-FEFD-2C4E-8ABE-8AC69CD29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05" y="2556462"/>
                <a:ext cx="1096617" cy="13577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CEE5C65-B233-2B4B-99B4-A7F3522FF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6844" y="1198746"/>
                <a:ext cx="1096617" cy="135771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01F0ABD-66E5-684D-97FC-28B26D420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1006" y="1198746"/>
                <a:ext cx="1096617" cy="1357716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84BED8-AA91-1B4B-BA3C-9DFC760406EB}"/>
                  </a:ext>
                </a:extLst>
              </p:cNvPr>
              <p:cNvSpPr txBox="1"/>
              <p:nvPr/>
            </p:nvSpPr>
            <p:spPr>
              <a:xfrm>
                <a:off x="3206844" y="2571972"/>
                <a:ext cx="109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Otsu Thresholding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A258AA-8732-4544-B3BF-EF5D4EA04D61}"/>
                  </a:ext>
                </a:extLst>
              </p:cNvPr>
              <p:cNvSpPr txBox="1"/>
              <p:nvPr/>
            </p:nvSpPr>
            <p:spPr>
              <a:xfrm>
                <a:off x="3206844" y="5271894"/>
                <a:ext cx="109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Hough Transform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9041C-6143-DE4C-B3F6-02884FFAE031}"/>
                  </a:ext>
                </a:extLst>
              </p:cNvPr>
              <p:cNvSpPr txBox="1"/>
              <p:nvPr/>
            </p:nvSpPr>
            <p:spPr>
              <a:xfrm>
                <a:off x="1771457" y="3917762"/>
                <a:ext cx="10966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Gaussian Blur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4CFCBA-E3CA-984D-8695-102119405690}"/>
                  </a:ext>
                </a:extLst>
              </p:cNvPr>
              <p:cNvSpPr txBox="1"/>
              <p:nvPr/>
            </p:nvSpPr>
            <p:spPr>
              <a:xfrm>
                <a:off x="-2706" y="3917762"/>
                <a:ext cx="10966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Grayscale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DF069C-81E4-B940-A962-945643C9E5D9}"/>
                  </a:ext>
                </a:extLst>
              </p:cNvPr>
              <p:cNvSpPr txBox="1"/>
              <p:nvPr/>
            </p:nvSpPr>
            <p:spPr>
              <a:xfrm>
                <a:off x="4981006" y="2556462"/>
                <a:ext cx="109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Hough Transform</a:t>
                </a:r>
              </a:p>
            </p:txBody>
          </p:sp>
        </p:grp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00FE379A-8B56-D145-88E1-91BBD8168E55}"/>
                </a:ext>
              </a:extLst>
            </p:cNvPr>
            <p:cNvSpPr/>
            <p:nvPr/>
          </p:nvSpPr>
          <p:spPr>
            <a:xfrm>
              <a:off x="2158825" y="3298761"/>
              <a:ext cx="403412" cy="2765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47AE9CF0-4B19-804D-BBB8-FA52D5CEB408}"/>
                </a:ext>
              </a:extLst>
            </p:cNvPr>
            <p:cNvSpPr/>
            <p:nvPr/>
          </p:nvSpPr>
          <p:spPr>
            <a:xfrm>
              <a:off x="5368374" y="1906941"/>
              <a:ext cx="403412" cy="2765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0CADD0-1DA0-294B-9D98-40DDAA2C9D8F}"/>
                </a:ext>
              </a:extLst>
            </p:cNvPr>
            <p:cNvGrpSpPr/>
            <p:nvPr/>
          </p:nvGrpSpPr>
          <p:grpSpPr>
            <a:xfrm>
              <a:off x="3205182" y="1906941"/>
              <a:ext cx="590739" cy="566290"/>
              <a:chOff x="7772399" y="5088845"/>
              <a:chExt cx="590739" cy="566290"/>
            </a:xfrm>
          </p:grpSpPr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E84DC055-6818-7E48-9EBA-FFE09DF183EE}"/>
                  </a:ext>
                </a:extLst>
              </p:cNvPr>
              <p:cNvSpPr/>
              <p:nvPr/>
            </p:nvSpPr>
            <p:spPr>
              <a:xfrm>
                <a:off x="7772400" y="5088845"/>
                <a:ext cx="590738" cy="2765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8776CA-1244-0F46-8CD9-E2E8CA57DC54}"/>
                  </a:ext>
                </a:extLst>
              </p:cNvPr>
              <p:cNvSpPr/>
              <p:nvPr/>
            </p:nvSpPr>
            <p:spPr>
              <a:xfrm>
                <a:off x="7772399" y="5292064"/>
                <a:ext cx="161364" cy="3630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CA54818-CA6D-9C43-97DC-4FFFD34DFC9D}"/>
                </a:ext>
              </a:extLst>
            </p:cNvPr>
            <p:cNvGrpSpPr/>
            <p:nvPr/>
          </p:nvGrpSpPr>
          <p:grpSpPr>
            <a:xfrm>
              <a:off x="3205182" y="4427655"/>
              <a:ext cx="590738" cy="565775"/>
              <a:chOff x="7772400" y="4689313"/>
              <a:chExt cx="590738" cy="565775"/>
            </a:xfrm>
          </p:grpSpPr>
          <p:sp>
            <p:nvSpPr>
              <p:cNvPr id="47" name="Right Arrow 46">
                <a:extLst>
                  <a:ext uri="{FF2B5EF4-FFF2-40B4-BE49-F238E27FC236}">
                    <a16:creationId xmlns:a16="http://schemas.microsoft.com/office/drawing/2014/main" id="{7170539C-3993-2F4F-BBB1-A1A617982DE6}"/>
                  </a:ext>
                </a:extLst>
              </p:cNvPr>
              <p:cNvSpPr/>
              <p:nvPr/>
            </p:nvSpPr>
            <p:spPr>
              <a:xfrm>
                <a:off x="7772400" y="4978558"/>
                <a:ext cx="590738" cy="2765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A42A1C6-12D0-7747-BDBE-342351D51FC8}"/>
                  </a:ext>
                </a:extLst>
              </p:cNvPr>
              <p:cNvSpPr/>
              <p:nvPr/>
            </p:nvSpPr>
            <p:spPr>
              <a:xfrm>
                <a:off x="7772400" y="4689313"/>
                <a:ext cx="161364" cy="3630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DC3DE54-31A1-4D44-8623-6C668CA0D7F8}"/>
              </a:ext>
            </a:extLst>
          </p:cNvPr>
          <p:cNvSpPr txBox="1"/>
          <p:nvPr/>
        </p:nvSpPr>
        <p:spPr>
          <a:xfrm>
            <a:off x="8310282" y="1801906"/>
            <a:ext cx="35634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Additional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”Merge” lines by concatenating the line segments from the threshold images and the line segments from only the blurring.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”Purify” lines by deleting the extra segments that occur when a double edge is detected.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”Connect” lines by grouping together segments by slope. If two adjacent segments have roughly the same slope, merge them by creating a new, longer line connecting their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”Extend” the longer lines by connecting their endpoints to the nearest corners. Corner detection algorithm is max Harris Corner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”Cleanse” by removing lines that don’t form polygons (antennas, accessory features). Determine this by iterating through corner points. If a pair of corner points are connected by a line, but they are not connected to any other corner, then this will be removed.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721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2018-10-31T04:03:14Z</dcterms:created>
  <dcterms:modified xsi:type="dcterms:W3CDTF">2018-10-31T07:30:34Z</dcterms:modified>
</cp:coreProperties>
</file>