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7AF0-7B3B-45DF-9BED-FC1C37FDF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C91A-7965-4717-8B9D-5811A3AAF5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7AF0-7B3B-45DF-9BED-FC1C37FDF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C91A-7965-4717-8B9D-5811A3AAF5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7AF0-7B3B-45DF-9BED-FC1C37FDF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C91A-7965-4717-8B9D-5811A3AAF5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7AF0-7B3B-45DF-9BED-FC1C37FDF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C91A-7965-4717-8B9D-5811A3AAF5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7AF0-7B3B-45DF-9BED-FC1C37FDF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C91A-7965-4717-8B9D-5811A3AAF5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7AF0-7B3B-45DF-9BED-FC1C37FDF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C91A-7965-4717-8B9D-5811A3AAF5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7AF0-7B3B-45DF-9BED-FC1C37FDF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C91A-7965-4717-8B9D-5811A3AAF5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7AF0-7B3B-45DF-9BED-FC1C37FDF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C91A-7965-4717-8B9D-5811A3AAF5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7AF0-7B3B-45DF-9BED-FC1C37FDF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C91A-7965-4717-8B9D-5811A3AAF5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7AF0-7B3B-45DF-9BED-FC1C37FDF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C91A-7965-4717-8B9D-5811A3AAF5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7AF0-7B3B-45DF-9BED-FC1C37FDF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C91A-7965-4717-8B9D-5811A3AAF5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57AF0-7B3B-45DF-9BED-FC1C37FDF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EC91A-7965-4717-8B9D-5811A3AAF5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ee.com/zarathusa/paper-note/tree/master/paper/2021/%E4%BA%A4%E9%80%9A/Spatial-Temporal%20Fusion%20Graph%20Neural%20Networks%20for%20Traffic%20Flow%20Forecas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47026"/>
            <a:ext cx="12192000" cy="216394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53635" y="4802505"/>
            <a:ext cx="1995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AAAI2021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75639" y="1825625"/>
            <a:ext cx="3840721" cy="435133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5746" y="1248575"/>
            <a:ext cx="10515600" cy="553788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1751" y="425450"/>
            <a:ext cx="6451347" cy="575151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30918" cy="913259"/>
          </a:xfrm>
        </p:spPr>
        <p:txBody>
          <a:bodyPr/>
          <a:lstStyle/>
          <a:p>
            <a:r>
              <a:rPr lang="en-US" altLang="zh-CN" dirty="0"/>
              <a:t>Datasets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248690"/>
            <a:ext cx="10515600" cy="485115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63105" cy="41611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Experiment Results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9613" y="1224112"/>
            <a:ext cx="10644187" cy="462567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233" y="0"/>
            <a:ext cx="11004991" cy="3480017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6" y="2942917"/>
            <a:ext cx="7267423" cy="39150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27594" cy="877749"/>
          </a:xfrm>
        </p:spPr>
        <p:txBody>
          <a:bodyPr/>
          <a:lstStyle/>
          <a:p>
            <a:r>
              <a:rPr lang="en-US" altLang="zh-CN" dirty="0"/>
              <a:t>Ablation Experiments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6037" y="1466850"/>
            <a:ext cx="6838950" cy="448627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17676" cy="6186594"/>
          </a:xfrm>
        </p:spPr>
        <p:txBody>
          <a:bodyPr/>
          <a:lstStyle/>
          <a:p>
            <a:pPr algn="ctr"/>
            <a:r>
              <a:rPr lang="en-US" altLang="zh-CN" dirty="0">
                <a:hlinkClick r:id="rId1"/>
              </a:rPr>
              <a:t>Paper </a:t>
            </a:r>
            <a:r>
              <a:rPr lang="zh-CN" altLang="en-US" dirty="0">
                <a:hlinkClick r:id="rId1"/>
              </a:rPr>
              <a:t>* </a:t>
            </a:r>
            <a:r>
              <a:rPr lang="en-US" altLang="zh-CN" dirty="0">
                <a:hlinkClick r:id="rId1"/>
              </a:rPr>
              <a:t>PPT </a:t>
            </a:r>
            <a:r>
              <a:rPr lang="zh-CN" altLang="en-US" dirty="0">
                <a:hlinkClick r:id="rId1"/>
              </a:rPr>
              <a:t>* </a:t>
            </a:r>
            <a:r>
              <a:rPr lang="en-US" altLang="zh-CN" dirty="0">
                <a:hlinkClick r:id="rId1"/>
              </a:rPr>
              <a:t>Note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演示</Application>
  <PresentationFormat>宽屏</PresentationFormat>
  <Paragraphs>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方正书宋_GBK</vt:lpstr>
      <vt:lpstr>Wingdings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等线 Light</vt:lpstr>
      <vt:lpstr>汉仪中等线KW</vt:lpstr>
      <vt:lpstr>等线</vt:lpstr>
      <vt:lpstr>Office 主题​​</vt:lpstr>
      <vt:lpstr>PowerPoint 演示文稿</vt:lpstr>
      <vt:lpstr>INFO</vt:lpstr>
      <vt:lpstr>MODEL</vt:lpstr>
      <vt:lpstr>PowerPoint 演示文稿</vt:lpstr>
      <vt:lpstr>Datasets</vt:lpstr>
      <vt:lpstr>Experiment Results</vt:lpstr>
      <vt:lpstr>PowerPoint 演示文稿</vt:lpstr>
      <vt:lpstr>Ablation Experiments</vt:lpstr>
      <vt:lpstr>Paper * PPT * Note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Interventional Few-Shot Learning                        NeurIPS 2020</dc:title>
  <dc:creator>佳兴 潘</dc:creator>
  <cp:lastModifiedBy>xiapengfei</cp:lastModifiedBy>
  <cp:revision>10</cp:revision>
  <dcterms:created xsi:type="dcterms:W3CDTF">2021-10-19T07:17:44Z</dcterms:created>
  <dcterms:modified xsi:type="dcterms:W3CDTF">2021-10-19T07:17:44Z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