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954B2-D451-48E7-88F0-6DFD1AADD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D5A947-D5AE-4D3A-A8F9-50FC1FCBB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8A81EA-A85C-4845-A40E-1FB0B1063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4AE3-58BB-48F7-B9D9-B26F9EB4E381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A71E04-F29A-48F8-8DFA-97F560CC7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F2D046-A0F0-4C7B-97E9-C268789D1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E171-C114-45C4-B0F0-27C64793C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53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81A9A-5AFD-42CA-A407-4D5928C0C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BC2D14-8EF0-4741-B7A3-5026B39DE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F92D6C-4C1E-4F6E-9B6F-44E47B24A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4AE3-58BB-48F7-B9D9-B26F9EB4E381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77C502-5D06-4114-A28C-BFB9CEC5C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AF9B2E-FAE6-4046-80CA-AE9A7633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E171-C114-45C4-B0F0-27C64793C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90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A9258F-785D-49BA-86B8-90DEC1F78B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D56171-115C-4211-8741-E232DFBB2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405EEF-BB9D-47C9-ACFD-35013A7DF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4AE3-58BB-48F7-B9D9-B26F9EB4E381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845377-70DB-4807-A7F9-991EDA8CE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AE355A-B819-465C-92C0-07114473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E171-C114-45C4-B0F0-27C64793C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506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56CE6-4BAF-4149-88FD-F48D8A84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862911-76E5-48A1-969A-80842CCC3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8CE363-2A9D-41FB-BDAA-A31BFEC60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4AE3-58BB-48F7-B9D9-B26F9EB4E381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60FF83-DE5A-4DB2-AFA0-2F99FBCC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8E274A-181E-4ED5-9564-5C289C5D8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E171-C114-45C4-B0F0-27C64793C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29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A952B-6B89-4189-8C50-22A62BDCE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F9D76C-5F5C-458B-937A-77B541C86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18F1CA-15ED-4E22-B151-6F6A75A76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4AE3-58BB-48F7-B9D9-B26F9EB4E381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D96DD3-36D1-41A2-A0BE-4FE6C33C7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6FCDB7-1122-4E5A-BB59-7E01383AA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E171-C114-45C4-B0F0-27C64793C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33D52-396A-4821-B2BD-68090F96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D15389-B569-492A-981B-1DE508673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16539A-75E0-49F0-A4D5-9B7B52973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8A155B-B75E-4701-8280-C9BB8C60E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4AE3-58BB-48F7-B9D9-B26F9EB4E381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FAB25D-5122-4A46-B707-0EDE18825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D2004F-4A35-4595-920F-F260DD595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E171-C114-45C4-B0F0-27C64793C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32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CB2EB-E244-4EB2-B312-C1DE70ABF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793159-95F1-4924-8500-3B0DB5686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D8315B-7459-4084-90A9-3920C9345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B565F4-2FB5-499F-B32E-CAB1FFB3C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D0F2D6-42CE-40E6-8A41-99E958937F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28FFCE-5035-420A-8AC5-16F6BC323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4AE3-58BB-48F7-B9D9-B26F9EB4E381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CB1D26-258B-46ED-8113-EC254ACE4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654A3A-B035-4685-9F7C-B7210F891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E171-C114-45C4-B0F0-27C64793C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229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D60C2-E9CA-4E73-8B6F-D41E25775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2F66C0-CF08-4404-91A5-C1DFA9C19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4AE3-58BB-48F7-B9D9-B26F9EB4E381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7FE5F0-D4DF-4604-B300-3E30DCAD3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B05BFF-16C6-4071-993C-1D1ECBC42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E171-C114-45C4-B0F0-27C64793C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74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0E8064-81F0-45F3-9E9C-8B9351D5B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4AE3-58BB-48F7-B9D9-B26F9EB4E381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F837BB-3CEF-4EAD-BE3B-E6E586FAD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0B51AB-E1D5-4A7D-A531-DADFC7A12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E171-C114-45C4-B0F0-27C64793C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11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48E33-DAFE-4D90-8192-BE2CCBC24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DB4F56-0650-4C6D-BD2B-4CBB65A3B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F4D992-7B74-412D-B3BE-7634CC9CD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346DFB-5B11-4E18-BABE-BFE12401E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4AE3-58BB-48F7-B9D9-B26F9EB4E381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65ABF3-87B4-4796-8D7B-BF8970671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F91380-6210-44D6-AB03-54D6563D6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E171-C114-45C4-B0F0-27C64793C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5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C8E35-7D3A-44E3-837A-B1F79AA26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37AFDD-A0CE-41B5-BDEA-E8A220DC2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94EC75-148A-48B5-88D2-34A4E4935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3FE730-9061-4C74-8434-9488C3D7B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4AE3-58BB-48F7-B9D9-B26F9EB4E381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07D28E-4099-4DCE-952F-623545802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3F9C6F-EE42-43F0-A452-9511C15E6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E171-C114-45C4-B0F0-27C64793C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79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F79BB4-6C0F-451A-B631-C6CCDF65A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C3E8F2-A774-49C5-B2C1-638DCAAB7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60810D-0A01-42FE-B1D9-6DDF24AE2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44AE3-58BB-48F7-B9D9-B26F9EB4E381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2E409D-6AD4-46E1-8091-617A38C20F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73CDA5-794D-49C9-AED5-206B2F0C3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5E171-C114-45C4-B0F0-27C64793C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433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ee.com/zarathusa/paper-note/tree/master/paper/2021/GNN%E4%BC%98%E5%8C%96/Data%20Augmentation%20for%20Graph%20Neural%20Networks%20AAAI202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BD226-7085-4F27-8361-408857BFB3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0EB906-CA80-47D9-A64C-F4608529C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2334"/>
            <a:ext cx="9144000" cy="1655762"/>
          </a:xfrm>
        </p:spPr>
        <p:txBody>
          <a:bodyPr/>
          <a:lstStyle/>
          <a:p>
            <a:r>
              <a:rPr lang="en-US" altLang="zh-CN" dirty="0"/>
              <a:t>2021</a:t>
            </a:r>
            <a:r>
              <a:rPr lang="zh-CN" altLang="en-US" dirty="0"/>
              <a:t>，</a:t>
            </a:r>
            <a:r>
              <a:rPr lang="en-US" altLang="zh-CN" dirty="0"/>
              <a:t>AAAI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D4806E-FEA5-43A9-AA9E-6D72F23F2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4823"/>
            <a:ext cx="12192000" cy="30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47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2D6DE-7B26-4139-8DDC-2949E7058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128247" cy="67356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实验结果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3BE089B-1064-433E-B294-845CD089A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7172" y="924513"/>
            <a:ext cx="7439487" cy="5931770"/>
          </a:xfrm>
        </p:spPr>
      </p:pic>
    </p:spTree>
    <p:extLst>
      <p:ext uri="{BB962C8B-B14F-4D97-AF65-F5344CB8AC3E}">
        <p14:creationId xmlns:p14="http://schemas.microsoft.com/office/powerpoint/2010/main" val="4055647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32B74-A966-40A6-931E-F1D4954B2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D78C78D-E476-4F0A-8EC0-C8E02D997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5030" y="1961965"/>
            <a:ext cx="9965370" cy="3877654"/>
          </a:xfrm>
        </p:spPr>
      </p:pic>
    </p:spTree>
    <p:extLst>
      <p:ext uri="{BB962C8B-B14F-4D97-AF65-F5344CB8AC3E}">
        <p14:creationId xmlns:p14="http://schemas.microsoft.com/office/powerpoint/2010/main" val="3312575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80A323-2987-46DB-A624-2825503B4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379" y="3080551"/>
            <a:ext cx="9170633" cy="2148396"/>
          </a:xfrm>
        </p:spPr>
        <p:txBody>
          <a:bodyPr/>
          <a:lstStyle/>
          <a:p>
            <a:pPr algn="ctr"/>
            <a:r>
              <a:rPr lang="en-US" altLang="zh-CN" dirty="0">
                <a:hlinkClick r:id="rId2"/>
              </a:rPr>
              <a:t>Paper/PPT/Note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7476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312E9-7060-4530-A04A-D344A76D1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C5FE5C-F137-4243-AAA4-37D8B8603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尽管</a:t>
            </a:r>
            <a:r>
              <a:rPr lang="en-US" altLang="zh-CN" dirty="0"/>
              <a:t>GNN</a:t>
            </a:r>
            <a:r>
              <a:rPr lang="zh-CN" altLang="en-US" dirty="0"/>
              <a:t>和数据增强是可互补的，但很少有将两者结合起来的方法，其主要困难：</a:t>
            </a:r>
          </a:p>
          <a:p>
            <a:endParaRPr lang="zh-CN" altLang="en-US" dirty="0"/>
          </a:p>
          <a:p>
            <a:r>
              <a:rPr lang="zh-CN" altLang="en-US" dirty="0"/>
              <a:t>图数据与其他数据不同的是，其他数据的结构是基于位置编码的，而图的结构是由节点连通性编码的，并且这种节点连通还是不规则的。</a:t>
            </a:r>
          </a:p>
        </p:txBody>
      </p:sp>
    </p:spTree>
    <p:extLst>
      <p:ext uri="{BB962C8B-B14F-4D97-AF65-F5344CB8AC3E}">
        <p14:creationId xmlns:p14="http://schemas.microsoft.com/office/powerpoint/2010/main" val="2049458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6C465-0D15-44EC-BC6E-9D6E07CEF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最近的三种图数据增强方法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4BA787-0C34-4805-89EC-A5C4EF21E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DropEdge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在每个训练阶段之前随机删除一部分图的边，类似于</a:t>
            </a:r>
            <a:r>
              <a:rPr lang="en-US" altLang="zh-CN" dirty="0"/>
              <a:t>dropout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AdaEdge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在预测具有相同（或不同）标签的节点之间迭代添加（删除）边，类似于去噪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BGCN</a:t>
            </a:r>
          </a:p>
          <a:p>
            <a:pPr marL="457200" lvl="1" indent="0">
              <a:buNone/>
            </a:pPr>
            <a:r>
              <a:rPr lang="zh-CN" altLang="en-US" dirty="0"/>
              <a:t>利用</a:t>
            </a:r>
            <a:r>
              <a:rPr lang="en-US" altLang="zh-CN" dirty="0"/>
              <a:t>GCN</a:t>
            </a:r>
            <a:r>
              <a:rPr lang="zh-CN" altLang="en-US" dirty="0"/>
              <a:t>（图卷积神经网络）生成多个去噪图去训练混合随机块模型，并得到多个</a:t>
            </a:r>
            <a:r>
              <a:rPr lang="en-US" altLang="zh-CN" dirty="0"/>
              <a:t>GCN</a:t>
            </a:r>
            <a:r>
              <a:rPr lang="zh-CN" altLang="en-US" dirty="0"/>
              <a:t>集成结果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4821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E6BAC-9B6D-4617-8618-B5801DB29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该论文所用的数据增强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8C3DB01-831C-40E8-9282-D839CBF5E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02308"/>
            <a:ext cx="10515600" cy="2597971"/>
          </a:xfrm>
        </p:spPr>
      </p:pic>
    </p:spTree>
    <p:extLst>
      <p:ext uri="{BB962C8B-B14F-4D97-AF65-F5344CB8AC3E}">
        <p14:creationId xmlns:p14="http://schemas.microsoft.com/office/powerpoint/2010/main" val="167926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A0ED9-68EC-4AB0-893F-6122679CC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通过边操作进行图数据增强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D6C32F-03EC-4A6C-B0CE-0FAE174B7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CV</a:t>
            </a:r>
            <a:r>
              <a:rPr lang="zh-CN" altLang="en-US" dirty="0"/>
              <a:t>中图像数据增强</a:t>
            </a:r>
            <a:endParaRPr lang="en-US" altLang="zh-CN" dirty="0"/>
          </a:p>
          <a:p>
            <a:pPr lvl="2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f : S -&gt; T </a:t>
            </a:r>
          </a:p>
          <a:p>
            <a:pPr lvl="2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S U T</a:t>
            </a:r>
          </a:p>
          <a:p>
            <a:r>
              <a:rPr lang="zh-CN" altLang="en-US" dirty="0"/>
              <a:t>图数据增强也提出了两种类似但形式不同的方法</a:t>
            </a:r>
            <a:endParaRPr lang="en-US" altLang="zh-CN" dirty="0"/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修改图设置：</a:t>
            </a:r>
            <a:endParaRPr lang="en-US" altLang="zh-CN" dirty="0"/>
          </a:p>
          <a:p>
            <a:pPr lvl="2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f : G -&gt; Gm</a:t>
            </a:r>
          </a:p>
          <a:p>
            <a:pPr lvl="2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Gm replace G</a:t>
            </a:r>
          </a:p>
          <a:p>
            <a:pPr lvl="1"/>
            <a:r>
              <a:rPr lang="en-US" altLang="zh-CN" dirty="0"/>
              <a:t>2.</a:t>
            </a:r>
            <a:r>
              <a:rPr lang="zh-CN" altLang="en-US" dirty="0"/>
              <a:t>原始图设置</a:t>
            </a:r>
            <a:endParaRPr lang="en-US" altLang="zh-CN" dirty="0"/>
          </a:p>
          <a:p>
            <a:pPr lvl="2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f(</a:t>
            </a:r>
            <a:r>
              <a:rPr lang="en-US" altLang="zh-CN" dirty="0" err="1"/>
              <a:t>i</a:t>
            </a:r>
            <a:r>
              <a:rPr lang="en-US" altLang="zh-CN" dirty="0"/>
              <a:t>): G -&gt; Gm(</a:t>
            </a:r>
            <a:r>
              <a:rPr lang="en-US" altLang="zh-CN" dirty="0" err="1"/>
              <a:t>i</a:t>
            </a:r>
            <a:r>
              <a:rPr lang="en-US" altLang="zh-CN" dirty="0"/>
              <a:t>) , for </a:t>
            </a:r>
            <a:r>
              <a:rPr lang="en-US" altLang="zh-CN" dirty="0" err="1"/>
              <a:t>i</a:t>
            </a:r>
            <a:r>
              <a:rPr lang="en-US" altLang="zh-CN" dirty="0"/>
              <a:t> = 1…N</a:t>
            </a:r>
          </a:p>
          <a:p>
            <a:pPr lvl="2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G U Gm</a:t>
            </a:r>
          </a:p>
          <a:p>
            <a:r>
              <a:rPr lang="en-US" altLang="zh-CN" dirty="0"/>
              <a:t>FAQ</a:t>
            </a:r>
            <a:r>
              <a:rPr lang="zh-CN" altLang="en-US" dirty="0"/>
              <a:t>：图转换是怎样转换的？图推理用来推理什么？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79948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B1E2F-4771-41BF-B71A-41A36798E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GAUG</a:t>
            </a:r>
            <a:r>
              <a:rPr lang="zh-CN" altLang="en-US" dirty="0"/>
              <a:t>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7617BD-3BBF-4557-B3B6-0C9E0E806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关键思想</a:t>
            </a:r>
            <a:endParaRPr lang="en-US" altLang="zh-CN" dirty="0"/>
          </a:p>
          <a:p>
            <a:pPr lvl="1"/>
            <a:r>
              <a:rPr lang="zh-CN" altLang="en-US" dirty="0"/>
              <a:t>预测边，生成新的图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包含两个模块</a:t>
            </a:r>
            <a:endParaRPr lang="en-US" altLang="zh-CN" dirty="0"/>
          </a:p>
          <a:p>
            <a:pPr lvl="1"/>
            <a:r>
              <a:rPr lang="en-US" altLang="zh-CN" dirty="0"/>
              <a:t>GAUG-M</a:t>
            </a:r>
          </a:p>
          <a:p>
            <a:pPr lvl="2"/>
            <a:r>
              <a:rPr lang="zh-CN" altLang="en-US" dirty="0"/>
              <a:t>用于修改图设置</a:t>
            </a:r>
            <a:endParaRPr lang="en-US" altLang="zh-CN" dirty="0"/>
          </a:p>
          <a:p>
            <a:pPr lvl="1"/>
            <a:r>
              <a:rPr lang="en-US" altLang="zh-CN" dirty="0"/>
              <a:t>GAUG-O</a:t>
            </a:r>
          </a:p>
          <a:p>
            <a:pPr lvl="2"/>
            <a:r>
              <a:rPr lang="zh-CN" altLang="en-US" dirty="0"/>
              <a:t>用于原始图设置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6743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8DA04-094E-4991-A565-2B2A62643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GAUG-M </a:t>
            </a:r>
            <a:r>
              <a:rPr lang="zh-CN" altLang="en-US" dirty="0"/>
              <a:t>用于修改图设置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1B7B05-0751-4E54-A275-997489A69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08699"/>
            <a:ext cx="4536489" cy="4268264"/>
          </a:xfrm>
        </p:spPr>
        <p:txBody>
          <a:bodyPr/>
          <a:lstStyle/>
          <a:p>
            <a:r>
              <a:rPr lang="zh-CN" altLang="en-US" dirty="0"/>
              <a:t>两个步骤</a:t>
            </a:r>
            <a:endParaRPr lang="en-US" altLang="zh-CN" dirty="0"/>
          </a:p>
          <a:p>
            <a:pPr lvl="1"/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）边预测函数获得边概率</a:t>
            </a:r>
            <a:endParaRPr lang="en-US" altLang="zh-CN" sz="2000" dirty="0"/>
          </a:p>
          <a:p>
            <a:pPr lvl="1"/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）创建修改图，用作</a:t>
            </a:r>
            <a:r>
              <a:rPr lang="en-US" altLang="zh-CN" sz="2000" dirty="0"/>
              <a:t>GNN</a:t>
            </a:r>
            <a:r>
              <a:rPr lang="zh-CN" altLang="en-US" sz="2000" dirty="0"/>
              <a:t>节点分类的输入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r>
              <a:rPr lang="zh-CN" altLang="en-US" dirty="0"/>
              <a:t>使用</a:t>
            </a:r>
            <a:r>
              <a:rPr lang="en-US" altLang="zh-CN" dirty="0"/>
              <a:t>GAE</a:t>
            </a:r>
            <a:r>
              <a:rPr lang="zh-CN" altLang="en-US" dirty="0"/>
              <a:t>作为边预测模块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D17FE0-5BCD-4A11-A55F-0E464B384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460" y="1406601"/>
            <a:ext cx="7474396" cy="527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686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C859E-12ED-4F22-BB5A-24829D300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GAUG-O</a:t>
            </a:r>
            <a:r>
              <a:rPr lang="zh-CN" altLang="en-US" dirty="0"/>
              <a:t>用于原始图设置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217B527-350A-4302-9D78-7AD149BA8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0844"/>
            <a:ext cx="10515600" cy="3480616"/>
          </a:xfrm>
        </p:spPr>
      </p:pic>
    </p:spTree>
    <p:extLst>
      <p:ext uri="{BB962C8B-B14F-4D97-AF65-F5344CB8AC3E}">
        <p14:creationId xmlns:p14="http://schemas.microsoft.com/office/powerpoint/2010/main" val="3705997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1C8C3-18A3-4927-BC10-7CBDB35F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实验数据集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0DE2777-2258-4192-978E-722D1ED33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182019"/>
            <a:ext cx="10210800" cy="3638550"/>
          </a:xfrm>
        </p:spPr>
      </p:pic>
    </p:spTree>
    <p:extLst>
      <p:ext uri="{BB962C8B-B14F-4D97-AF65-F5344CB8AC3E}">
        <p14:creationId xmlns:p14="http://schemas.microsoft.com/office/powerpoint/2010/main" val="3556644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333</Words>
  <Application>Microsoft Office PowerPoint</Application>
  <PresentationFormat>宽屏</PresentationFormat>
  <Paragraphs>47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Question</vt:lpstr>
      <vt:lpstr>最近的三种图数据增强方法</vt:lpstr>
      <vt:lpstr>该论文所用的数据增强</vt:lpstr>
      <vt:lpstr> 通过边操作进行图数据增强</vt:lpstr>
      <vt:lpstr> GAUG框架</vt:lpstr>
      <vt:lpstr> GAUG-M 用于修改图设置</vt:lpstr>
      <vt:lpstr> GAUG-O用于原始图设置</vt:lpstr>
      <vt:lpstr>实验数据集</vt:lpstr>
      <vt:lpstr>实验结果</vt:lpstr>
      <vt:lpstr>比较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 fei</dc:creator>
  <cp:lastModifiedBy>xia fei</cp:lastModifiedBy>
  <cp:revision>4</cp:revision>
  <dcterms:created xsi:type="dcterms:W3CDTF">2021-08-22T06:26:26Z</dcterms:created>
  <dcterms:modified xsi:type="dcterms:W3CDTF">2021-08-22T07:15:56Z</dcterms:modified>
</cp:coreProperties>
</file>