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0104100" cy="11309350"/>
  <p:notesSz cx="20104100" cy="11309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293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293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429545"/>
            <a:ext cx="4808356" cy="1848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0118" y="8255434"/>
            <a:ext cx="847725" cy="2682240"/>
          </a:xfrm>
          <a:custGeom>
            <a:avLst/>
            <a:gdLst/>
            <a:ahLst/>
            <a:cxnLst/>
            <a:rect l="l" t="t" r="r" b="b"/>
            <a:pathLst>
              <a:path w="847725" h="2682240">
                <a:moveTo>
                  <a:pt x="456970" y="0"/>
                </a:moveTo>
                <a:lnTo>
                  <a:pt x="390333" y="0"/>
                </a:lnTo>
                <a:lnTo>
                  <a:pt x="164672" y="6098"/>
                </a:lnTo>
                <a:lnTo>
                  <a:pt x="48791" y="48791"/>
                </a:lnTo>
                <a:lnTo>
                  <a:pt x="6098" y="164672"/>
                </a:lnTo>
                <a:lnTo>
                  <a:pt x="0" y="390333"/>
                </a:lnTo>
                <a:lnTo>
                  <a:pt x="0" y="2291322"/>
                </a:lnTo>
                <a:lnTo>
                  <a:pt x="6098" y="2516984"/>
                </a:lnTo>
                <a:lnTo>
                  <a:pt x="48791" y="2632864"/>
                </a:lnTo>
                <a:lnTo>
                  <a:pt x="164672" y="2675557"/>
                </a:lnTo>
                <a:lnTo>
                  <a:pt x="390333" y="2681656"/>
                </a:lnTo>
                <a:lnTo>
                  <a:pt x="456970" y="2681656"/>
                </a:lnTo>
                <a:lnTo>
                  <a:pt x="682632" y="2675557"/>
                </a:lnTo>
                <a:lnTo>
                  <a:pt x="798512" y="2632864"/>
                </a:lnTo>
                <a:lnTo>
                  <a:pt x="841205" y="2516984"/>
                </a:lnTo>
                <a:lnTo>
                  <a:pt x="847304" y="2291322"/>
                </a:lnTo>
                <a:lnTo>
                  <a:pt x="847304" y="390333"/>
                </a:lnTo>
                <a:lnTo>
                  <a:pt x="841205" y="164672"/>
                </a:lnTo>
                <a:lnTo>
                  <a:pt x="798512" y="48791"/>
                </a:lnTo>
                <a:lnTo>
                  <a:pt x="682632" y="6098"/>
                </a:lnTo>
                <a:lnTo>
                  <a:pt x="456970" y="0"/>
                </a:lnTo>
                <a:close/>
              </a:path>
            </a:pathLst>
          </a:custGeom>
          <a:solidFill>
            <a:srgbClr val="FFFFFF">
              <a:alpha val="6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52195" y="10403304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CD17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73325" y="9082488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16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347152" y="8486129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311519" y="0"/>
                </a:moveTo>
                <a:lnTo>
                  <a:pt x="0" y="0"/>
                </a:lnTo>
                <a:lnTo>
                  <a:pt x="155754" y="270358"/>
                </a:lnTo>
                <a:lnTo>
                  <a:pt x="311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347152" y="8486129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0" y="0"/>
                </a:moveTo>
                <a:lnTo>
                  <a:pt x="311519" y="0"/>
                </a:lnTo>
                <a:lnTo>
                  <a:pt x="155754" y="270358"/>
                </a:lnTo>
                <a:lnTo>
                  <a:pt x="0" y="0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531866" y="0"/>
            <a:ext cx="348615" cy="213995"/>
          </a:xfrm>
          <a:custGeom>
            <a:avLst/>
            <a:gdLst/>
            <a:ahLst/>
            <a:cxnLst/>
            <a:rect l="l" t="t" r="r" b="b"/>
            <a:pathLst>
              <a:path w="348615" h="213995">
                <a:moveTo>
                  <a:pt x="200157" y="0"/>
                </a:moveTo>
                <a:lnTo>
                  <a:pt x="19934" y="0"/>
                </a:lnTo>
                <a:lnTo>
                  <a:pt x="0" y="213710"/>
                </a:lnTo>
                <a:lnTo>
                  <a:pt x="348251" y="41569"/>
                </a:lnTo>
                <a:lnTo>
                  <a:pt x="200157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538"/>
            <a:ext cx="20104100" cy="1129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84848" y="0"/>
            <a:ext cx="2765425" cy="7411084"/>
          </a:xfrm>
          <a:custGeom>
            <a:avLst/>
            <a:gdLst/>
            <a:ahLst/>
            <a:cxnLst/>
            <a:rect l="l" t="t" r="r" b="b"/>
            <a:pathLst>
              <a:path w="2765425" h="7411084">
                <a:moveTo>
                  <a:pt x="1533068" y="0"/>
                </a:moveTo>
                <a:lnTo>
                  <a:pt x="0" y="0"/>
                </a:lnTo>
                <a:lnTo>
                  <a:pt x="81511" y="7410517"/>
                </a:lnTo>
                <a:lnTo>
                  <a:pt x="2765251" y="1146079"/>
                </a:lnTo>
                <a:lnTo>
                  <a:pt x="1533068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666370" y="1146090"/>
            <a:ext cx="6068060" cy="6264910"/>
          </a:xfrm>
          <a:custGeom>
            <a:avLst/>
            <a:gdLst/>
            <a:ahLst/>
            <a:cxnLst/>
            <a:rect l="l" t="t" r="r" b="b"/>
            <a:pathLst>
              <a:path w="6068059" h="6264909">
                <a:moveTo>
                  <a:pt x="2683740" y="0"/>
                </a:moveTo>
                <a:lnTo>
                  <a:pt x="0" y="6264437"/>
                </a:lnTo>
                <a:lnTo>
                  <a:pt x="6067647" y="3147422"/>
                </a:lnTo>
                <a:lnTo>
                  <a:pt x="2683740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769160" y="0"/>
            <a:ext cx="1985645" cy="3510915"/>
          </a:xfrm>
          <a:custGeom>
            <a:avLst/>
            <a:gdLst/>
            <a:ahLst/>
            <a:cxnLst/>
            <a:rect l="l" t="t" r="r" b="b"/>
            <a:pathLst>
              <a:path w="1985645" h="3510915">
                <a:moveTo>
                  <a:pt x="1985151" y="0"/>
                </a:moveTo>
                <a:lnTo>
                  <a:pt x="883432" y="0"/>
                </a:lnTo>
                <a:lnTo>
                  <a:pt x="0" y="3510468"/>
                </a:lnTo>
                <a:lnTo>
                  <a:pt x="1985151" y="0"/>
                </a:lnTo>
                <a:close/>
              </a:path>
            </a:pathLst>
          </a:custGeom>
          <a:solidFill>
            <a:srgbClr val="058CA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69160" y="0"/>
            <a:ext cx="2897505" cy="7411084"/>
          </a:xfrm>
          <a:custGeom>
            <a:avLst/>
            <a:gdLst/>
            <a:ahLst/>
            <a:cxnLst/>
            <a:rect l="l" t="t" r="r" b="b"/>
            <a:pathLst>
              <a:path w="2897504" h="7411084">
                <a:moveTo>
                  <a:pt x="2815686" y="0"/>
                </a:moveTo>
                <a:lnTo>
                  <a:pt x="1985145" y="0"/>
                </a:lnTo>
                <a:lnTo>
                  <a:pt x="0" y="3510458"/>
                </a:lnTo>
                <a:lnTo>
                  <a:pt x="2897189" y="7410517"/>
                </a:lnTo>
                <a:lnTo>
                  <a:pt x="2815686" y="0"/>
                </a:lnTo>
                <a:close/>
              </a:path>
            </a:pathLst>
          </a:custGeom>
          <a:solidFill>
            <a:srgbClr val="00A6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117917" y="0"/>
            <a:ext cx="1723389" cy="1146175"/>
          </a:xfrm>
          <a:custGeom>
            <a:avLst/>
            <a:gdLst/>
            <a:ahLst/>
            <a:cxnLst/>
            <a:rect l="l" t="t" r="r" b="b"/>
            <a:pathLst>
              <a:path w="1723390" h="1146175">
                <a:moveTo>
                  <a:pt x="1723173" y="0"/>
                </a:moveTo>
                <a:lnTo>
                  <a:pt x="0" y="0"/>
                </a:lnTo>
                <a:lnTo>
                  <a:pt x="1232183" y="1146079"/>
                </a:lnTo>
                <a:lnTo>
                  <a:pt x="1723173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1128907"/>
            <a:ext cx="1769745" cy="2885440"/>
          </a:xfrm>
          <a:custGeom>
            <a:avLst/>
            <a:gdLst/>
            <a:ahLst/>
            <a:cxnLst/>
            <a:rect l="l" t="t" r="r" b="b"/>
            <a:pathLst>
              <a:path w="1769745" h="2885440">
                <a:moveTo>
                  <a:pt x="0" y="0"/>
                </a:moveTo>
                <a:lnTo>
                  <a:pt x="0" y="2885236"/>
                </a:lnTo>
                <a:lnTo>
                  <a:pt x="1769160" y="2381561"/>
                </a:lnTo>
                <a:lnTo>
                  <a:pt x="0" y="0"/>
                </a:lnTo>
                <a:close/>
              </a:path>
            </a:pathLst>
          </a:custGeom>
          <a:solidFill>
            <a:srgbClr val="2E7887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0"/>
            <a:ext cx="2653030" cy="3510915"/>
          </a:xfrm>
          <a:custGeom>
            <a:avLst/>
            <a:gdLst/>
            <a:ahLst/>
            <a:cxnLst/>
            <a:rect l="l" t="t" r="r" b="b"/>
            <a:pathLst>
              <a:path w="2653030" h="3510915">
                <a:moveTo>
                  <a:pt x="2652593" y="0"/>
                </a:moveTo>
                <a:lnTo>
                  <a:pt x="0" y="0"/>
                </a:lnTo>
                <a:lnTo>
                  <a:pt x="0" y="1128907"/>
                </a:lnTo>
                <a:lnTo>
                  <a:pt x="1769160" y="3510468"/>
                </a:lnTo>
                <a:lnTo>
                  <a:pt x="2652593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3510469"/>
            <a:ext cx="1769745" cy="3128645"/>
          </a:xfrm>
          <a:custGeom>
            <a:avLst/>
            <a:gdLst/>
            <a:ahLst/>
            <a:cxnLst/>
            <a:rect l="l" t="t" r="r" b="b"/>
            <a:pathLst>
              <a:path w="1769745" h="3128645">
                <a:moveTo>
                  <a:pt x="1769160" y="0"/>
                </a:moveTo>
                <a:lnTo>
                  <a:pt x="0" y="503675"/>
                </a:lnTo>
                <a:lnTo>
                  <a:pt x="0" y="3128527"/>
                </a:lnTo>
                <a:lnTo>
                  <a:pt x="1769160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56862" y="0"/>
            <a:ext cx="1710689" cy="1044575"/>
          </a:xfrm>
          <a:custGeom>
            <a:avLst/>
            <a:gdLst/>
            <a:ahLst/>
            <a:cxnLst/>
            <a:rect l="l" t="t" r="r" b="b"/>
            <a:pathLst>
              <a:path w="1710690" h="1044575">
                <a:moveTo>
                  <a:pt x="1710532" y="0"/>
                </a:moveTo>
                <a:lnTo>
                  <a:pt x="0" y="0"/>
                </a:lnTo>
                <a:lnTo>
                  <a:pt x="1215842" y="1044543"/>
                </a:lnTo>
                <a:lnTo>
                  <a:pt x="1710532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5528325" y="0"/>
            <a:ext cx="1669414" cy="3279775"/>
          </a:xfrm>
          <a:custGeom>
            <a:avLst/>
            <a:gdLst/>
            <a:ahLst/>
            <a:cxnLst/>
            <a:rect l="l" t="t" r="r" b="b"/>
            <a:pathLst>
              <a:path w="1669415" h="3279775">
                <a:moveTo>
                  <a:pt x="936819" y="0"/>
                </a:moveTo>
                <a:lnTo>
                  <a:pt x="0" y="0"/>
                </a:lnTo>
                <a:lnTo>
                  <a:pt x="1668878" y="3279354"/>
                </a:lnTo>
                <a:lnTo>
                  <a:pt x="936819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350121" y="1044523"/>
            <a:ext cx="4923155" cy="3249295"/>
          </a:xfrm>
          <a:custGeom>
            <a:avLst/>
            <a:gdLst/>
            <a:ahLst/>
            <a:cxnLst/>
            <a:rect l="l" t="t" r="r" b="b"/>
            <a:pathLst>
              <a:path w="4923155" h="3249295">
                <a:moveTo>
                  <a:pt x="4922604" y="0"/>
                </a:moveTo>
                <a:lnTo>
                  <a:pt x="0" y="101567"/>
                </a:lnTo>
                <a:lnTo>
                  <a:pt x="3383896" y="3248990"/>
                </a:lnTo>
                <a:lnTo>
                  <a:pt x="4922604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350100" y="0"/>
            <a:ext cx="4923155" cy="1146175"/>
          </a:xfrm>
          <a:custGeom>
            <a:avLst/>
            <a:gdLst/>
            <a:ahLst/>
            <a:cxnLst/>
            <a:rect l="l" t="t" r="r" b="b"/>
            <a:pathLst>
              <a:path w="4923155" h="1146175">
                <a:moveTo>
                  <a:pt x="3706811" y="0"/>
                </a:moveTo>
                <a:lnTo>
                  <a:pt x="490992" y="0"/>
                </a:lnTo>
                <a:lnTo>
                  <a:pt x="0" y="1146080"/>
                </a:lnTo>
                <a:lnTo>
                  <a:pt x="4922614" y="1044512"/>
                </a:lnTo>
                <a:lnTo>
                  <a:pt x="3706811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6465098" y="0"/>
            <a:ext cx="3639185" cy="3279775"/>
          </a:xfrm>
          <a:custGeom>
            <a:avLst/>
            <a:gdLst/>
            <a:ahLst/>
            <a:cxnLst/>
            <a:rect l="l" t="t" r="r" b="b"/>
            <a:pathLst>
              <a:path w="3639184" h="3279775">
                <a:moveTo>
                  <a:pt x="3639000" y="0"/>
                </a:moveTo>
                <a:lnTo>
                  <a:pt x="0" y="0"/>
                </a:lnTo>
                <a:lnTo>
                  <a:pt x="732031" y="3279271"/>
                </a:lnTo>
                <a:lnTo>
                  <a:pt x="3639000" y="17455"/>
                </a:lnTo>
                <a:lnTo>
                  <a:pt x="3639000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2272673" y="1"/>
            <a:ext cx="4925060" cy="3279775"/>
          </a:xfrm>
          <a:custGeom>
            <a:avLst/>
            <a:gdLst/>
            <a:ahLst/>
            <a:cxnLst/>
            <a:rect l="l" t="t" r="r" b="b"/>
            <a:pathLst>
              <a:path w="4925059" h="3279775">
                <a:moveTo>
                  <a:pt x="3255594" y="0"/>
                </a:moveTo>
                <a:lnTo>
                  <a:pt x="494696" y="0"/>
                </a:lnTo>
                <a:lnTo>
                  <a:pt x="0" y="1044553"/>
                </a:lnTo>
                <a:lnTo>
                  <a:pt x="4924478" y="3279365"/>
                </a:lnTo>
                <a:lnTo>
                  <a:pt x="3255594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2272694" y="1044523"/>
            <a:ext cx="4925060" cy="2543175"/>
          </a:xfrm>
          <a:custGeom>
            <a:avLst/>
            <a:gdLst/>
            <a:ahLst/>
            <a:cxnLst/>
            <a:rect l="l" t="t" r="r" b="b"/>
            <a:pathLst>
              <a:path w="4925059" h="2543175">
                <a:moveTo>
                  <a:pt x="0" y="0"/>
                </a:moveTo>
                <a:lnTo>
                  <a:pt x="2960098" y="2543042"/>
                </a:lnTo>
                <a:lnTo>
                  <a:pt x="4924478" y="2234801"/>
                </a:lnTo>
                <a:lnTo>
                  <a:pt x="0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407236" y="6967170"/>
            <a:ext cx="2768144" cy="2754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271828" y="1787848"/>
            <a:ext cx="5115519" cy="51392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58317" y="3017238"/>
            <a:ext cx="3813827" cy="3867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145749" y="3164144"/>
            <a:ext cx="1229995" cy="2533015"/>
          </a:xfrm>
          <a:custGeom>
            <a:avLst/>
            <a:gdLst/>
            <a:ahLst/>
            <a:cxnLst/>
            <a:rect l="l" t="t" r="r" b="b"/>
            <a:pathLst>
              <a:path w="1229995" h="2533015">
                <a:moveTo>
                  <a:pt x="337508" y="0"/>
                </a:moveTo>
                <a:lnTo>
                  <a:pt x="178550" y="51589"/>
                </a:lnTo>
                <a:lnTo>
                  <a:pt x="90406" y="139584"/>
                </a:lnTo>
                <a:lnTo>
                  <a:pt x="41437" y="327703"/>
                </a:lnTo>
                <a:lnTo>
                  <a:pt x="0" y="679665"/>
                </a:lnTo>
                <a:lnTo>
                  <a:pt x="249123" y="849586"/>
                </a:lnTo>
                <a:lnTo>
                  <a:pt x="64291" y="1108510"/>
                </a:lnTo>
                <a:lnTo>
                  <a:pt x="102454" y="1258206"/>
                </a:lnTo>
                <a:lnTo>
                  <a:pt x="218977" y="1456443"/>
                </a:lnTo>
                <a:lnTo>
                  <a:pt x="507280" y="1836727"/>
                </a:lnTo>
                <a:lnTo>
                  <a:pt x="1060784" y="2532561"/>
                </a:lnTo>
                <a:lnTo>
                  <a:pt x="1054497" y="2320422"/>
                </a:lnTo>
                <a:lnTo>
                  <a:pt x="1040681" y="2170484"/>
                </a:lnTo>
                <a:lnTo>
                  <a:pt x="1008790" y="2011447"/>
                </a:lnTo>
                <a:lnTo>
                  <a:pt x="948274" y="1772008"/>
                </a:lnTo>
                <a:lnTo>
                  <a:pt x="1088289" y="1551900"/>
                </a:lnTo>
                <a:lnTo>
                  <a:pt x="1146781" y="1440249"/>
                </a:lnTo>
                <a:lnTo>
                  <a:pt x="851827" y="1440249"/>
                </a:lnTo>
                <a:lnTo>
                  <a:pt x="785033" y="967170"/>
                </a:lnTo>
                <a:lnTo>
                  <a:pt x="709194" y="659451"/>
                </a:lnTo>
                <a:lnTo>
                  <a:pt x="576091" y="382068"/>
                </a:lnTo>
                <a:lnTo>
                  <a:pt x="337508" y="0"/>
                </a:lnTo>
                <a:close/>
              </a:path>
              <a:path w="1229995" h="2533015">
                <a:moveTo>
                  <a:pt x="916129" y="32365"/>
                </a:moveTo>
                <a:lnTo>
                  <a:pt x="933206" y="177250"/>
                </a:lnTo>
                <a:lnTo>
                  <a:pt x="932200" y="372199"/>
                </a:lnTo>
                <a:lnTo>
                  <a:pt x="907083" y="749202"/>
                </a:lnTo>
                <a:lnTo>
                  <a:pt x="851827" y="1440249"/>
                </a:lnTo>
                <a:lnTo>
                  <a:pt x="1146781" y="1440249"/>
                </a:lnTo>
                <a:lnTo>
                  <a:pt x="1164260" y="1406885"/>
                </a:lnTo>
                <a:lnTo>
                  <a:pt x="1202555" y="1272481"/>
                </a:lnTo>
                <a:lnTo>
                  <a:pt x="1229543" y="1084207"/>
                </a:lnTo>
                <a:lnTo>
                  <a:pt x="1068805" y="922411"/>
                </a:lnTo>
                <a:lnTo>
                  <a:pt x="1189377" y="881962"/>
                </a:lnTo>
                <a:lnTo>
                  <a:pt x="1185107" y="490923"/>
                </a:lnTo>
                <a:lnTo>
                  <a:pt x="1155221" y="272076"/>
                </a:lnTo>
                <a:lnTo>
                  <a:pt x="1074100" y="145774"/>
                </a:lnTo>
                <a:lnTo>
                  <a:pt x="916129" y="32365"/>
                </a:lnTo>
                <a:close/>
              </a:path>
            </a:pathLst>
          </a:custGeom>
          <a:solidFill>
            <a:srgbClr val="A8A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412473" y="2828447"/>
            <a:ext cx="747395" cy="2160905"/>
          </a:xfrm>
          <a:custGeom>
            <a:avLst/>
            <a:gdLst/>
            <a:ahLst/>
            <a:cxnLst/>
            <a:rect l="l" t="t" r="r" b="b"/>
            <a:pathLst>
              <a:path w="747395" h="2160904">
                <a:moveTo>
                  <a:pt x="554454" y="0"/>
                </a:moveTo>
                <a:lnTo>
                  <a:pt x="208894" y="24281"/>
                </a:lnTo>
                <a:lnTo>
                  <a:pt x="169486" y="96092"/>
                </a:lnTo>
                <a:lnTo>
                  <a:pt x="98431" y="222518"/>
                </a:lnTo>
                <a:lnTo>
                  <a:pt x="0" y="396480"/>
                </a:lnTo>
                <a:lnTo>
                  <a:pt x="289258" y="1019508"/>
                </a:lnTo>
                <a:lnTo>
                  <a:pt x="650901" y="2160374"/>
                </a:lnTo>
                <a:lnTo>
                  <a:pt x="747338" y="962850"/>
                </a:lnTo>
                <a:lnTo>
                  <a:pt x="649404" y="311446"/>
                </a:lnTo>
                <a:lnTo>
                  <a:pt x="554454" y="0"/>
                </a:lnTo>
                <a:close/>
              </a:path>
            </a:pathLst>
          </a:custGeom>
          <a:solidFill>
            <a:srgbClr val="F0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145738" y="3053362"/>
            <a:ext cx="1229995" cy="2586990"/>
          </a:xfrm>
          <a:custGeom>
            <a:avLst/>
            <a:gdLst/>
            <a:ahLst/>
            <a:cxnLst/>
            <a:rect l="l" t="t" r="r" b="b"/>
            <a:pathLst>
              <a:path w="1229995" h="2586990">
                <a:moveTo>
                  <a:pt x="356554" y="0"/>
                </a:moveTo>
                <a:lnTo>
                  <a:pt x="315694" y="28395"/>
                </a:lnTo>
                <a:lnTo>
                  <a:pt x="277897" y="59847"/>
                </a:lnTo>
                <a:lnTo>
                  <a:pt x="243047" y="94115"/>
                </a:lnTo>
                <a:lnTo>
                  <a:pt x="211029" y="130955"/>
                </a:lnTo>
                <a:lnTo>
                  <a:pt x="181727" y="170127"/>
                </a:lnTo>
                <a:lnTo>
                  <a:pt x="155026" y="211386"/>
                </a:lnTo>
                <a:lnTo>
                  <a:pt x="130811" y="254493"/>
                </a:lnTo>
                <a:lnTo>
                  <a:pt x="108967" y="299203"/>
                </a:lnTo>
                <a:lnTo>
                  <a:pt x="89377" y="345275"/>
                </a:lnTo>
                <a:lnTo>
                  <a:pt x="71927" y="392467"/>
                </a:lnTo>
                <a:lnTo>
                  <a:pt x="56501" y="440537"/>
                </a:lnTo>
                <a:lnTo>
                  <a:pt x="42969" y="489307"/>
                </a:lnTo>
                <a:lnTo>
                  <a:pt x="31262" y="538340"/>
                </a:lnTo>
                <a:lnTo>
                  <a:pt x="21217" y="587589"/>
                </a:lnTo>
                <a:lnTo>
                  <a:pt x="12735" y="636747"/>
                </a:lnTo>
                <a:lnTo>
                  <a:pt x="5701" y="685571"/>
                </a:lnTo>
                <a:lnTo>
                  <a:pt x="0" y="733820"/>
                </a:lnTo>
                <a:lnTo>
                  <a:pt x="249123" y="903731"/>
                </a:lnTo>
                <a:lnTo>
                  <a:pt x="64291" y="1162634"/>
                </a:lnTo>
                <a:lnTo>
                  <a:pt x="102455" y="1312336"/>
                </a:lnTo>
                <a:lnTo>
                  <a:pt x="218978" y="1510578"/>
                </a:lnTo>
                <a:lnTo>
                  <a:pt x="507284" y="1890866"/>
                </a:lnTo>
                <a:lnTo>
                  <a:pt x="1060794" y="2586706"/>
                </a:lnTo>
                <a:lnTo>
                  <a:pt x="1054507" y="2374566"/>
                </a:lnTo>
                <a:lnTo>
                  <a:pt x="1040690" y="2224627"/>
                </a:lnTo>
                <a:lnTo>
                  <a:pt x="1008796" y="2065583"/>
                </a:lnTo>
                <a:lnTo>
                  <a:pt x="948274" y="1826132"/>
                </a:lnTo>
                <a:lnTo>
                  <a:pt x="1037258" y="1686252"/>
                </a:lnTo>
                <a:lnTo>
                  <a:pt x="879449" y="1686252"/>
                </a:lnTo>
                <a:lnTo>
                  <a:pt x="860519" y="1639387"/>
                </a:lnTo>
                <a:lnTo>
                  <a:pt x="841818" y="1592429"/>
                </a:lnTo>
                <a:lnTo>
                  <a:pt x="823348" y="1545378"/>
                </a:lnTo>
                <a:lnTo>
                  <a:pt x="805109" y="1498237"/>
                </a:lnTo>
                <a:lnTo>
                  <a:pt x="787101" y="1451006"/>
                </a:lnTo>
                <a:lnTo>
                  <a:pt x="769324" y="1403686"/>
                </a:lnTo>
                <a:lnTo>
                  <a:pt x="751780" y="1356278"/>
                </a:lnTo>
                <a:lnTo>
                  <a:pt x="734467" y="1308785"/>
                </a:lnTo>
                <a:lnTo>
                  <a:pt x="717387" y="1261206"/>
                </a:lnTo>
                <a:lnTo>
                  <a:pt x="700540" y="1213543"/>
                </a:lnTo>
                <a:lnTo>
                  <a:pt x="683926" y="1165797"/>
                </a:lnTo>
                <a:lnTo>
                  <a:pt x="667546" y="1117969"/>
                </a:lnTo>
                <a:lnTo>
                  <a:pt x="651400" y="1070061"/>
                </a:lnTo>
                <a:lnTo>
                  <a:pt x="635488" y="1022074"/>
                </a:lnTo>
                <a:lnTo>
                  <a:pt x="619811" y="974008"/>
                </a:lnTo>
                <a:lnTo>
                  <a:pt x="604369" y="925865"/>
                </a:lnTo>
                <a:lnTo>
                  <a:pt x="589162" y="877647"/>
                </a:lnTo>
                <a:lnTo>
                  <a:pt x="574191" y="829354"/>
                </a:lnTo>
                <a:lnTo>
                  <a:pt x="559457" y="780987"/>
                </a:lnTo>
                <a:lnTo>
                  <a:pt x="544959" y="732548"/>
                </a:lnTo>
                <a:lnTo>
                  <a:pt x="530698" y="684037"/>
                </a:lnTo>
                <a:lnTo>
                  <a:pt x="516674" y="635457"/>
                </a:lnTo>
                <a:lnTo>
                  <a:pt x="502888" y="586808"/>
                </a:lnTo>
                <a:lnTo>
                  <a:pt x="489339" y="538091"/>
                </a:lnTo>
                <a:lnTo>
                  <a:pt x="476012" y="489242"/>
                </a:lnTo>
                <a:lnTo>
                  <a:pt x="462958" y="440458"/>
                </a:lnTo>
                <a:lnTo>
                  <a:pt x="450126" y="391545"/>
                </a:lnTo>
                <a:lnTo>
                  <a:pt x="437533" y="342569"/>
                </a:lnTo>
                <a:lnTo>
                  <a:pt x="425180" y="293531"/>
                </a:lnTo>
                <a:lnTo>
                  <a:pt x="413068" y="244432"/>
                </a:lnTo>
                <a:lnTo>
                  <a:pt x="401195" y="195274"/>
                </a:lnTo>
                <a:lnTo>
                  <a:pt x="389564" y="146057"/>
                </a:lnTo>
                <a:lnTo>
                  <a:pt x="378174" y="96784"/>
                </a:lnTo>
                <a:lnTo>
                  <a:pt x="367025" y="47454"/>
                </a:lnTo>
                <a:lnTo>
                  <a:pt x="361758" y="23738"/>
                </a:lnTo>
                <a:lnTo>
                  <a:pt x="356554" y="0"/>
                </a:lnTo>
                <a:close/>
              </a:path>
              <a:path w="1229995" h="2586990">
                <a:moveTo>
                  <a:pt x="916129" y="86531"/>
                </a:moveTo>
                <a:lnTo>
                  <a:pt x="923099" y="136571"/>
                </a:lnTo>
                <a:lnTo>
                  <a:pt x="929385" y="187166"/>
                </a:lnTo>
                <a:lnTo>
                  <a:pt x="935003" y="238239"/>
                </a:lnTo>
                <a:lnTo>
                  <a:pt x="939969" y="289712"/>
                </a:lnTo>
                <a:lnTo>
                  <a:pt x="944300" y="341509"/>
                </a:lnTo>
                <a:lnTo>
                  <a:pt x="948010" y="393552"/>
                </a:lnTo>
                <a:lnTo>
                  <a:pt x="951117" y="445765"/>
                </a:lnTo>
                <a:lnTo>
                  <a:pt x="953635" y="498070"/>
                </a:lnTo>
                <a:lnTo>
                  <a:pt x="955581" y="550389"/>
                </a:lnTo>
                <a:lnTo>
                  <a:pt x="956971" y="602646"/>
                </a:lnTo>
                <a:lnTo>
                  <a:pt x="957821" y="654764"/>
                </a:lnTo>
                <a:lnTo>
                  <a:pt x="958055" y="732548"/>
                </a:lnTo>
                <a:lnTo>
                  <a:pt x="957964" y="758273"/>
                </a:lnTo>
                <a:lnTo>
                  <a:pt x="957289" y="809509"/>
                </a:lnTo>
                <a:lnTo>
                  <a:pt x="956138" y="860298"/>
                </a:lnTo>
                <a:lnTo>
                  <a:pt x="954548" y="908553"/>
                </a:lnTo>
                <a:lnTo>
                  <a:pt x="952433" y="956785"/>
                </a:lnTo>
                <a:lnTo>
                  <a:pt x="949828" y="1004991"/>
                </a:lnTo>
                <a:lnTo>
                  <a:pt x="946768" y="1053172"/>
                </a:lnTo>
                <a:lnTo>
                  <a:pt x="943288" y="1101326"/>
                </a:lnTo>
                <a:lnTo>
                  <a:pt x="939423" y="1149452"/>
                </a:lnTo>
                <a:lnTo>
                  <a:pt x="935207" y="1197550"/>
                </a:lnTo>
                <a:lnTo>
                  <a:pt x="930677" y="1245618"/>
                </a:lnTo>
                <a:lnTo>
                  <a:pt x="925867" y="1293656"/>
                </a:lnTo>
                <a:lnTo>
                  <a:pt x="920134" y="1347760"/>
                </a:lnTo>
                <a:lnTo>
                  <a:pt x="914099" y="1401831"/>
                </a:lnTo>
                <a:lnTo>
                  <a:pt x="907821" y="1455878"/>
                </a:lnTo>
                <a:lnTo>
                  <a:pt x="901365" y="1509912"/>
                </a:lnTo>
                <a:lnTo>
                  <a:pt x="893825" y="1549336"/>
                </a:lnTo>
                <a:lnTo>
                  <a:pt x="883052" y="1599542"/>
                </a:lnTo>
                <a:lnTo>
                  <a:pt x="875957" y="1649019"/>
                </a:lnTo>
                <a:lnTo>
                  <a:pt x="879449" y="1686252"/>
                </a:lnTo>
                <a:lnTo>
                  <a:pt x="1037258" y="1686252"/>
                </a:lnTo>
                <a:lnTo>
                  <a:pt x="1088289" y="1606031"/>
                </a:lnTo>
                <a:lnTo>
                  <a:pt x="1164260" y="1461023"/>
                </a:lnTo>
                <a:lnTo>
                  <a:pt x="1202555" y="1326633"/>
                </a:lnTo>
                <a:lnTo>
                  <a:pt x="1229543" y="1138384"/>
                </a:lnTo>
                <a:lnTo>
                  <a:pt x="1068805" y="976546"/>
                </a:lnTo>
                <a:lnTo>
                  <a:pt x="1189377" y="936086"/>
                </a:lnTo>
                <a:lnTo>
                  <a:pt x="1185107" y="545047"/>
                </a:lnTo>
                <a:lnTo>
                  <a:pt x="1155221" y="326206"/>
                </a:lnTo>
                <a:lnTo>
                  <a:pt x="1074100" y="199915"/>
                </a:lnTo>
                <a:lnTo>
                  <a:pt x="916129" y="865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199371" y="5761395"/>
            <a:ext cx="101600" cy="1165860"/>
          </a:xfrm>
          <a:custGeom>
            <a:avLst/>
            <a:gdLst/>
            <a:ahLst/>
            <a:cxnLst/>
            <a:rect l="l" t="t" r="r" b="b"/>
            <a:pathLst>
              <a:path w="101600" h="1165859">
                <a:moveTo>
                  <a:pt x="0" y="0"/>
                </a:moveTo>
                <a:lnTo>
                  <a:pt x="7434" y="50339"/>
                </a:lnTo>
                <a:lnTo>
                  <a:pt x="14160" y="100722"/>
                </a:lnTo>
                <a:lnTo>
                  <a:pt x="20214" y="151146"/>
                </a:lnTo>
                <a:lnTo>
                  <a:pt x="25637" y="201610"/>
                </a:lnTo>
                <a:lnTo>
                  <a:pt x="30466" y="252112"/>
                </a:lnTo>
                <a:lnTo>
                  <a:pt x="34738" y="302651"/>
                </a:lnTo>
                <a:lnTo>
                  <a:pt x="38489" y="353224"/>
                </a:lnTo>
                <a:lnTo>
                  <a:pt x="41757" y="403830"/>
                </a:lnTo>
                <a:lnTo>
                  <a:pt x="44575" y="454467"/>
                </a:lnTo>
                <a:lnTo>
                  <a:pt x="46979" y="505135"/>
                </a:lnTo>
                <a:lnTo>
                  <a:pt x="49003" y="555830"/>
                </a:lnTo>
                <a:lnTo>
                  <a:pt x="50682" y="606551"/>
                </a:lnTo>
                <a:lnTo>
                  <a:pt x="52049" y="657297"/>
                </a:lnTo>
                <a:lnTo>
                  <a:pt x="53140" y="708083"/>
                </a:lnTo>
                <a:lnTo>
                  <a:pt x="53988" y="759044"/>
                </a:lnTo>
                <a:lnTo>
                  <a:pt x="54624" y="810002"/>
                </a:lnTo>
                <a:lnTo>
                  <a:pt x="55082" y="860946"/>
                </a:lnTo>
                <a:lnTo>
                  <a:pt x="55396" y="911865"/>
                </a:lnTo>
                <a:lnTo>
                  <a:pt x="55601" y="962751"/>
                </a:lnTo>
                <a:lnTo>
                  <a:pt x="55728" y="1013069"/>
                </a:lnTo>
                <a:lnTo>
                  <a:pt x="55893" y="1114844"/>
                </a:lnTo>
                <a:lnTo>
                  <a:pt x="55998" y="1165744"/>
                </a:lnTo>
                <a:lnTo>
                  <a:pt x="101462" y="1165744"/>
                </a:lnTo>
                <a:lnTo>
                  <a:pt x="99840" y="1114844"/>
                </a:lnTo>
                <a:lnTo>
                  <a:pt x="98004" y="1063952"/>
                </a:lnTo>
                <a:lnTo>
                  <a:pt x="95948" y="1013069"/>
                </a:lnTo>
                <a:lnTo>
                  <a:pt x="93668" y="962197"/>
                </a:lnTo>
                <a:lnTo>
                  <a:pt x="91156" y="911339"/>
                </a:lnTo>
                <a:lnTo>
                  <a:pt x="88408" y="860495"/>
                </a:lnTo>
                <a:lnTo>
                  <a:pt x="85418" y="809667"/>
                </a:lnTo>
                <a:lnTo>
                  <a:pt x="82180" y="758857"/>
                </a:lnTo>
                <a:lnTo>
                  <a:pt x="78688" y="708066"/>
                </a:lnTo>
                <a:lnTo>
                  <a:pt x="74924" y="657128"/>
                </a:lnTo>
                <a:lnTo>
                  <a:pt x="70891" y="606191"/>
                </a:lnTo>
                <a:lnTo>
                  <a:pt x="66586" y="555281"/>
                </a:lnTo>
                <a:lnTo>
                  <a:pt x="62003" y="504408"/>
                </a:lnTo>
                <a:lnTo>
                  <a:pt x="57139" y="453583"/>
                </a:lnTo>
                <a:lnTo>
                  <a:pt x="51987" y="402816"/>
                </a:lnTo>
                <a:lnTo>
                  <a:pt x="46545" y="352117"/>
                </a:lnTo>
                <a:lnTo>
                  <a:pt x="40946" y="302651"/>
                </a:lnTo>
                <a:lnTo>
                  <a:pt x="34916" y="252112"/>
                </a:lnTo>
                <a:lnTo>
                  <a:pt x="28576" y="201610"/>
                </a:lnTo>
                <a:lnTo>
                  <a:pt x="21921" y="151146"/>
                </a:lnTo>
                <a:lnTo>
                  <a:pt x="14839" y="100007"/>
                </a:lnTo>
                <a:lnTo>
                  <a:pt x="7576" y="49933"/>
                </a:lnTo>
                <a:lnTo>
                  <a:pt x="0" y="0"/>
                </a:lnTo>
                <a:close/>
              </a:path>
            </a:pathLst>
          </a:custGeom>
          <a:solidFill>
            <a:srgbClr val="A8A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3749449" y="3532290"/>
            <a:ext cx="1296529" cy="38081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335123" y="3412084"/>
            <a:ext cx="2441299" cy="25284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287884" y="3714337"/>
            <a:ext cx="603250" cy="453390"/>
          </a:xfrm>
          <a:custGeom>
            <a:avLst/>
            <a:gdLst/>
            <a:ahLst/>
            <a:cxnLst/>
            <a:rect l="l" t="t" r="r" b="b"/>
            <a:pathLst>
              <a:path w="603250" h="453389">
                <a:moveTo>
                  <a:pt x="64322" y="0"/>
                </a:moveTo>
                <a:lnTo>
                  <a:pt x="0" y="226548"/>
                </a:lnTo>
                <a:lnTo>
                  <a:pt x="602714" y="453127"/>
                </a:lnTo>
                <a:lnTo>
                  <a:pt x="578610" y="145660"/>
                </a:lnTo>
                <a:lnTo>
                  <a:pt x="64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41224" y="7136955"/>
            <a:ext cx="570865" cy="437515"/>
          </a:xfrm>
          <a:custGeom>
            <a:avLst/>
            <a:gdLst/>
            <a:ahLst/>
            <a:cxnLst/>
            <a:rect l="l" t="t" r="r" b="b"/>
            <a:pathLst>
              <a:path w="570864" h="437515">
                <a:moveTo>
                  <a:pt x="466069" y="0"/>
                </a:moveTo>
                <a:lnTo>
                  <a:pt x="0" y="283195"/>
                </a:lnTo>
                <a:lnTo>
                  <a:pt x="176779" y="436918"/>
                </a:lnTo>
                <a:lnTo>
                  <a:pt x="570558" y="169890"/>
                </a:lnTo>
                <a:lnTo>
                  <a:pt x="466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344715" y="2703750"/>
            <a:ext cx="794576" cy="12880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388317" y="2828447"/>
            <a:ext cx="777875" cy="797560"/>
          </a:xfrm>
          <a:custGeom>
            <a:avLst/>
            <a:gdLst/>
            <a:ahLst/>
            <a:cxnLst/>
            <a:rect l="l" t="t" r="r" b="b"/>
            <a:pathLst>
              <a:path w="777875" h="797560">
                <a:moveTo>
                  <a:pt x="578610" y="0"/>
                </a:moveTo>
                <a:lnTo>
                  <a:pt x="72343" y="38438"/>
                </a:lnTo>
                <a:lnTo>
                  <a:pt x="0" y="323676"/>
                </a:lnTo>
                <a:lnTo>
                  <a:pt x="120561" y="797012"/>
                </a:lnTo>
                <a:lnTo>
                  <a:pt x="482205" y="269038"/>
                </a:lnTo>
                <a:lnTo>
                  <a:pt x="702930" y="269038"/>
                </a:lnTo>
                <a:lnTo>
                  <a:pt x="578610" y="0"/>
                </a:lnTo>
                <a:close/>
              </a:path>
              <a:path w="777875" h="797560">
                <a:moveTo>
                  <a:pt x="702930" y="269038"/>
                </a:moveTo>
                <a:lnTo>
                  <a:pt x="482205" y="269038"/>
                </a:lnTo>
                <a:lnTo>
                  <a:pt x="777526" y="651362"/>
                </a:lnTo>
                <a:lnTo>
                  <a:pt x="753401" y="378260"/>
                </a:lnTo>
                <a:lnTo>
                  <a:pt x="702930" y="269038"/>
                </a:lnTo>
                <a:close/>
              </a:path>
            </a:pathLst>
          </a:custGeom>
          <a:solidFill>
            <a:srgbClr val="E8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057353" y="6497749"/>
            <a:ext cx="651510" cy="129539"/>
          </a:xfrm>
          <a:custGeom>
            <a:avLst/>
            <a:gdLst/>
            <a:ahLst/>
            <a:cxnLst/>
            <a:rect l="l" t="t" r="r" b="b"/>
            <a:pathLst>
              <a:path w="651510" h="129540">
                <a:moveTo>
                  <a:pt x="650933" y="129441"/>
                </a:moveTo>
                <a:lnTo>
                  <a:pt x="0" y="129441"/>
                </a:lnTo>
                <a:lnTo>
                  <a:pt x="0" y="0"/>
                </a:lnTo>
                <a:lnTo>
                  <a:pt x="650933" y="0"/>
                </a:lnTo>
                <a:lnTo>
                  <a:pt x="650933" y="129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486606" y="7364613"/>
            <a:ext cx="843230" cy="9953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233200" y="5784096"/>
            <a:ext cx="274320" cy="1126490"/>
          </a:xfrm>
          <a:custGeom>
            <a:avLst/>
            <a:gdLst/>
            <a:ahLst/>
            <a:cxnLst/>
            <a:rect l="l" t="t" r="r" b="b"/>
            <a:pathLst>
              <a:path w="274320" h="1126490">
                <a:moveTo>
                  <a:pt x="264829" y="1108636"/>
                </a:moveTo>
                <a:lnTo>
                  <a:pt x="267824" y="1114552"/>
                </a:lnTo>
                <a:lnTo>
                  <a:pt x="273981" y="1126478"/>
                </a:lnTo>
                <a:lnTo>
                  <a:pt x="267834" y="1114552"/>
                </a:lnTo>
                <a:lnTo>
                  <a:pt x="264829" y="1108636"/>
                </a:lnTo>
                <a:close/>
              </a:path>
              <a:path w="274320" h="1126490">
                <a:moveTo>
                  <a:pt x="38627" y="0"/>
                </a:moveTo>
                <a:lnTo>
                  <a:pt x="29444" y="4424"/>
                </a:lnTo>
                <a:lnTo>
                  <a:pt x="19906" y="7968"/>
                </a:lnTo>
                <a:lnTo>
                  <a:pt x="10071" y="10569"/>
                </a:lnTo>
                <a:lnTo>
                  <a:pt x="0" y="12167"/>
                </a:lnTo>
                <a:lnTo>
                  <a:pt x="14358" y="61057"/>
                </a:lnTo>
                <a:lnTo>
                  <a:pt x="24949" y="110887"/>
                </a:lnTo>
                <a:lnTo>
                  <a:pt x="32780" y="161379"/>
                </a:lnTo>
                <a:lnTo>
                  <a:pt x="38857" y="212255"/>
                </a:lnTo>
                <a:lnTo>
                  <a:pt x="38857" y="211993"/>
                </a:lnTo>
                <a:lnTo>
                  <a:pt x="32777" y="161182"/>
                </a:lnTo>
                <a:lnTo>
                  <a:pt x="24944" y="110757"/>
                </a:lnTo>
                <a:lnTo>
                  <a:pt x="14358" y="60993"/>
                </a:lnTo>
                <a:lnTo>
                  <a:pt x="20" y="12167"/>
                </a:lnTo>
                <a:lnTo>
                  <a:pt x="10090" y="10569"/>
                </a:lnTo>
                <a:lnTo>
                  <a:pt x="19920" y="7968"/>
                </a:lnTo>
                <a:lnTo>
                  <a:pt x="29452" y="4424"/>
                </a:lnTo>
                <a:lnTo>
                  <a:pt x="38627" y="0"/>
                </a:lnTo>
                <a:close/>
              </a:path>
            </a:pathLst>
          </a:custGeom>
          <a:solidFill>
            <a:srgbClr val="D8D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130366" y="4575295"/>
            <a:ext cx="808237" cy="2366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701732" y="3071194"/>
            <a:ext cx="394335" cy="1634489"/>
          </a:xfrm>
          <a:custGeom>
            <a:avLst/>
            <a:gdLst/>
            <a:ahLst/>
            <a:cxnLst/>
            <a:rect l="l" t="t" r="r" b="b"/>
            <a:pathLst>
              <a:path w="394335" h="1634489">
                <a:moveTo>
                  <a:pt x="152707" y="0"/>
                </a:moveTo>
                <a:lnTo>
                  <a:pt x="0" y="250819"/>
                </a:lnTo>
                <a:lnTo>
                  <a:pt x="152707" y="428845"/>
                </a:lnTo>
                <a:lnTo>
                  <a:pt x="96468" y="1108510"/>
                </a:lnTo>
                <a:lnTo>
                  <a:pt x="313414" y="1634431"/>
                </a:lnTo>
                <a:lnTo>
                  <a:pt x="393778" y="979059"/>
                </a:lnTo>
                <a:lnTo>
                  <a:pt x="225019" y="412647"/>
                </a:lnTo>
                <a:lnTo>
                  <a:pt x="321435" y="234663"/>
                </a:lnTo>
                <a:lnTo>
                  <a:pt x="15270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878427" y="572743"/>
            <a:ext cx="1773786" cy="25611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720418" y="351124"/>
            <a:ext cx="2073910" cy="1614805"/>
          </a:xfrm>
          <a:custGeom>
            <a:avLst/>
            <a:gdLst/>
            <a:ahLst/>
            <a:cxnLst/>
            <a:rect l="l" t="t" r="r" b="b"/>
            <a:pathLst>
              <a:path w="2073909" h="1614805">
                <a:moveTo>
                  <a:pt x="293431" y="345876"/>
                </a:moveTo>
                <a:lnTo>
                  <a:pt x="250578" y="345968"/>
                </a:lnTo>
                <a:lnTo>
                  <a:pt x="208269" y="356151"/>
                </a:lnTo>
                <a:lnTo>
                  <a:pt x="168510" y="375082"/>
                </a:lnTo>
                <a:lnTo>
                  <a:pt x="133308" y="401418"/>
                </a:lnTo>
                <a:lnTo>
                  <a:pt x="97218" y="441977"/>
                </a:lnTo>
                <a:lnTo>
                  <a:pt x="68734" y="488434"/>
                </a:lnTo>
                <a:lnTo>
                  <a:pt x="46697" y="538876"/>
                </a:lnTo>
                <a:lnTo>
                  <a:pt x="29949" y="591391"/>
                </a:lnTo>
                <a:lnTo>
                  <a:pt x="18621" y="638122"/>
                </a:lnTo>
                <a:lnTo>
                  <a:pt x="10035" y="685348"/>
                </a:lnTo>
                <a:lnTo>
                  <a:pt x="4119" y="732956"/>
                </a:lnTo>
                <a:lnTo>
                  <a:pt x="798" y="780834"/>
                </a:lnTo>
                <a:lnTo>
                  <a:pt x="0" y="828866"/>
                </a:lnTo>
                <a:lnTo>
                  <a:pt x="1650" y="876939"/>
                </a:lnTo>
                <a:lnTo>
                  <a:pt x="5675" y="924941"/>
                </a:lnTo>
                <a:lnTo>
                  <a:pt x="12003" y="972757"/>
                </a:lnTo>
                <a:lnTo>
                  <a:pt x="20558" y="1020274"/>
                </a:lnTo>
                <a:lnTo>
                  <a:pt x="31269" y="1067378"/>
                </a:lnTo>
                <a:lnTo>
                  <a:pt x="44060" y="1113956"/>
                </a:lnTo>
                <a:lnTo>
                  <a:pt x="58859" y="1159894"/>
                </a:lnTo>
                <a:lnTo>
                  <a:pt x="75592" y="1205079"/>
                </a:lnTo>
                <a:lnTo>
                  <a:pt x="96039" y="1253316"/>
                </a:lnTo>
                <a:lnTo>
                  <a:pt x="119221" y="1300319"/>
                </a:lnTo>
                <a:lnTo>
                  <a:pt x="145553" y="1345461"/>
                </a:lnTo>
                <a:lnTo>
                  <a:pt x="175449" y="1388117"/>
                </a:lnTo>
                <a:lnTo>
                  <a:pt x="209326" y="1427659"/>
                </a:lnTo>
                <a:lnTo>
                  <a:pt x="246034" y="1462461"/>
                </a:lnTo>
                <a:lnTo>
                  <a:pt x="285672" y="1493622"/>
                </a:lnTo>
                <a:lnTo>
                  <a:pt x="327697" y="1521710"/>
                </a:lnTo>
                <a:lnTo>
                  <a:pt x="371565" y="1547292"/>
                </a:lnTo>
                <a:lnTo>
                  <a:pt x="416731" y="1570936"/>
                </a:lnTo>
                <a:lnTo>
                  <a:pt x="462652" y="1593209"/>
                </a:lnTo>
                <a:lnTo>
                  <a:pt x="508783" y="1614679"/>
                </a:lnTo>
                <a:lnTo>
                  <a:pt x="523440" y="1567734"/>
                </a:lnTo>
                <a:lnTo>
                  <a:pt x="537264" y="1520535"/>
                </a:lnTo>
                <a:lnTo>
                  <a:pt x="550253" y="1473097"/>
                </a:lnTo>
                <a:lnTo>
                  <a:pt x="562405" y="1425436"/>
                </a:lnTo>
                <a:lnTo>
                  <a:pt x="573718" y="1377566"/>
                </a:lnTo>
                <a:lnTo>
                  <a:pt x="584191" y="1329503"/>
                </a:lnTo>
                <a:lnTo>
                  <a:pt x="593820" y="1281262"/>
                </a:lnTo>
                <a:lnTo>
                  <a:pt x="602605" y="1232858"/>
                </a:lnTo>
                <a:lnTo>
                  <a:pt x="610542" y="1184307"/>
                </a:lnTo>
                <a:lnTo>
                  <a:pt x="617631" y="1135623"/>
                </a:lnTo>
                <a:lnTo>
                  <a:pt x="623868" y="1086821"/>
                </a:lnTo>
                <a:lnTo>
                  <a:pt x="629672" y="1033873"/>
                </a:lnTo>
                <a:lnTo>
                  <a:pt x="634477" y="980827"/>
                </a:lnTo>
                <a:lnTo>
                  <a:pt x="638274" y="927698"/>
                </a:lnTo>
                <a:lnTo>
                  <a:pt x="641058" y="874503"/>
                </a:lnTo>
                <a:lnTo>
                  <a:pt x="642821" y="821259"/>
                </a:lnTo>
                <a:lnTo>
                  <a:pt x="641128" y="774172"/>
                </a:lnTo>
                <a:lnTo>
                  <a:pt x="636839" y="719536"/>
                </a:lnTo>
                <a:lnTo>
                  <a:pt x="634167" y="663327"/>
                </a:lnTo>
                <a:lnTo>
                  <a:pt x="637325" y="611576"/>
                </a:lnTo>
                <a:lnTo>
                  <a:pt x="637375" y="611373"/>
                </a:lnTo>
                <a:lnTo>
                  <a:pt x="650538" y="570093"/>
                </a:lnTo>
                <a:lnTo>
                  <a:pt x="1063995" y="570093"/>
                </a:lnTo>
                <a:lnTo>
                  <a:pt x="1080319" y="545464"/>
                </a:lnTo>
                <a:lnTo>
                  <a:pt x="1089602" y="511873"/>
                </a:lnTo>
                <a:lnTo>
                  <a:pt x="1087283" y="478081"/>
                </a:lnTo>
                <a:lnTo>
                  <a:pt x="1071698" y="448485"/>
                </a:lnTo>
                <a:lnTo>
                  <a:pt x="2025460" y="448485"/>
                </a:lnTo>
                <a:lnTo>
                  <a:pt x="2013566" y="425123"/>
                </a:lnTo>
                <a:lnTo>
                  <a:pt x="1988841" y="385334"/>
                </a:lnTo>
                <a:lnTo>
                  <a:pt x="1968106" y="357220"/>
                </a:lnTo>
                <a:lnTo>
                  <a:pt x="334820" y="357220"/>
                </a:lnTo>
                <a:lnTo>
                  <a:pt x="293431" y="345876"/>
                </a:lnTo>
                <a:close/>
              </a:path>
              <a:path w="2073909" h="1614805">
                <a:moveTo>
                  <a:pt x="2025460" y="448485"/>
                </a:moveTo>
                <a:lnTo>
                  <a:pt x="1071698" y="448485"/>
                </a:lnTo>
                <a:lnTo>
                  <a:pt x="1112627" y="478907"/>
                </a:lnTo>
                <a:lnTo>
                  <a:pt x="1154464" y="508044"/>
                </a:lnTo>
                <a:lnTo>
                  <a:pt x="1197166" y="535877"/>
                </a:lnTo>
                <a:lnTo>
                  <a:pt x="1240689" y="562388"/>
                </a:lnTo>
                <a:lnTo>
                  <a:pt x="1284990" y="587560"/>
                </a:lnTo>
                <a:lnTo>
                  <a:pt x="1330441" y="611576"/>
                </a:lnTo>
                <a:lnTo>
                  <a:pt x="1375758" y="633812"/>
                </a:lnTo>
                <a:lnTo>
                  <a:pt x="1422138" y="654857"/>
                </a:lnTo>
                <a:lnTo>
                  <a:pt x="1469125" y="674490"/>
                </a:lnTo>
                <a:lnTo>
                  <a:pt x="1516676" y="692695"/>
                </a:lnTo>
                <a:lnTo>
                  <a:pt x="1564748" y="709452"/>
                </a:lnTo>
                <a:lnTo>
                  <a:pt x="1613298" y="724744"/>
                </a:lnTo>
                <a:lnTo>
                  <a:pt x="1662283" y="738553"/>
                </a:lnTo>
                <a:lnTo>
                  <a:pt x="1711660" y="750861"/>
                </a:lnTo>
                <a:lnTo>
                  <a:pt x="1761387" y="761650"/>
                </a:lnTo>
                <a:lnTo>
                  <a:pt x="1811419" y="770902"/>
                </a:lnTo>
                <a:lnTo>
                  <a:pt x="1861716" y="778600"/>
                </a:lnTo>
                <a:lnTo>
                  <a:pt x="1902741" y="782888"/>
                </a:lnTo>
                <a:lnTo>
                  <a:pt x="1943938" y="782739"/>
                </a:lnTo>
                <a:lnTo>
                  <a:pt x="1983306" y="775219"/>
                </a:lnTo>
                <a:lnTo>
                  <a:pt x="2018842" y="757397"/>
                </a:lnTo>
                <a:lnTo>
                  <a:pt x="2048021" y="726800"/>
                </a:lnTo>
                <a:lnTo>
                  <a:pt x="2065751" y="688434"/>
                </a:lnTo>
                <a:lnTo>
                  <a:pt x="2073566" y="645212"/>
                </a:lnTo>
                <a:lnTo>
                  <a:pt x="2072999" y="600050"/>
                </a:lnTo>
                <a:lnTo>
                  <a:pt x="2065584" y="555863"/>
                </a:lnTo>
                <a:lnTo>
                  <a:pt x="2052239" y="510413"/>
                </a:lnTo>
                <a:lnTo>
                  <a:pt x="2034799" y="466825"/>
                </a:lnTo>
                <a:lnTo>
                  <a:pt x="2025460" y="448485"/>
                </a:lnTo>
                <a:close/>
              </a:path>
              <a:path w="2073909" h="1614805">
                <a:moveTo>
                  <a:pt x="1063995" y="570093"/>
                </a:moveTo>
                <a:lnTo>
                  <a:pt x="650538" y="570093"/>
                </a:lnTo>
                <a:lnTo>
                  <a:pt x="697616" y="587841"/>
                </a:lnTo>
                <a:lnTo>
                  <a:pt x="743810" y="603954"/>
                </a:lnTo>
                <a:lnTo>
                  <a:pt x="789975" y="617207"/>
                </a:lnTo>
                <a:lnTo>
                  <a:pt x="836964" y="626377"/>
                </a:lnTo>
                <a:lnTo>
                  <a:pt x="885632" y="630239"/>
                </a:lnTo>
                <a:lnTo>
                  <a:pt x="936833" y="627568"/>
                </a:lnTo>
                <a:lnTo>
                  <a:pt x="1004244" y="611576"/>
                </a:lnTo>
                <a:lnTo>
                  <a:pt x="1061101" y="574460"/>
                </a:lnTo>
                <a:lnTo>
                  <a:pt x="1063995" y="570093"/>
                </a:lnTo>
                <a:close/>
              </a:path>
              <a:path w="2073909" h="1614805">
                <a:moveTo>
                  <a:pt x="1130676" y="0"/>
                </a:moveTo>
                <a:lnTo>
                  <a:pt x="1081091" y="900"/>
                </a:lnTo>
                <a:lnTo>
                  <a:pt x="1031579" y="3730"/>
                </a:lnTo>
                <a:lnTo>
                  <a:pt x="982220" y="8492"/>
                </a:lnTo>
                <a:lnTo>
                  <a:pt x="933091" y="15184"/>
                </a:lnTo>
                <a:lnTo>
                  <a:pt x="884269" y="23808"/>
                </a:lnTo>
                <a:lnTo>
                  <a:pt x="835832" y="34363"/>
                </a:lnTo>
                <a:lnTo>
                  <a:pt x="787857" y="46849"/>
                </a:lnTo>
                <a:lnTo>
                  <a:pt x="740422" y="61266"/>
                </a:lnTo>
                <a:lnTo>
                  <a:pt x="693605" y="77615"/>
                </a:lnTo>
                <a:lnTo>
                  <a:pt x="647482" y="95895"/>
                </a:lnTo>
                <a:lnTo>
                  <a:pt x="602131" y="116107"/>
                </a:lnTo>
                <a:lnTo>
                  <a:pt x="554924" y="139959"/>
                </a:lnTo>
                <a:lnTo>
                  <a:pt x="509008" y="166905"/>
                </a:lnTo>
                <a:lnTo>
                  <a:pt x="465412" y="197206"/>
                </a:lnTo>
                <a:lnTo>
                  <a:pt x="425166" y="231126"/>
                </a:lnTo>
                <a:lnTo>
                  <a:pt x="389299" y="268926"/>
                </a:lnTo>
                <a:lnTo>
                  <a:pt x="358840" y="310870"/>
                </a:lnTo>
                <a:lnTo>
                  <a:pt x="334820" y="357220"/>
                </a:lnTo>
                <a:lnTo>
                  <a:pt x="1968106" y="357220"/>
                </a:lnTo>
                <a:lnTo>
                  <a:pt x="1930119" y="311596"/>
                </a:lnTo>
                <a:lnTo>
                  <a:pt x="1896726" y="277697"/>
                </a:lnTo>
                <a:lnTo>
                  <a:pt x="1861045" y="245813"/>
                </a:lnTo>
                <a:lnTo>
                  <a:pt x="1823379" y="215969"/>
                </a:lnTo>
                <a:lnTo>
                  <a:pt x="1784029" y="188190"/>
                </a:lnTo>
                <a:lnTo>
                  <a:pt x="1743295" y="162502"/>
                </a:lnTo>
                <a:lnTo>
                  <a:pt x="1701480" y="138930"/>
                </a:lnTo>
                <a:lnTo>
                  <a:pt x="1658884" y="117500"/>
                </a:lnTo>
                <a:lnTo>
                  <a:pt x="1613592" y="97168"/>
                </a:lnTo>
                <a:lnTo>
                  <a:pt x="1567522" y="78766"/>
                </a:lnTo>
                <a:lnTo>
                  <a:pt x="1520752" y="62294"/>
                </a:lnTo>
                <a:lnTo>
                  <a:pt x="1473359" y="47752"/>
                </a:lnTo>
                <a:lnTo>
                  <a:pt x="1425420" y="35139"/>
                </a:lnTo>
                <a:lnTo>
                  <a:pt x="1377014" y="24457"/>
                </a:lnTo>
                <a:lnTo>
                  <a:pt x="1328217" y="15705"/>
                </a:lnTo>
                <a:lnTo>
                  <a:pt x="1279107" y="8883"/>
                </a:lnTo>
                <a:lnTo>
                  <a:pt x="1229762" y="3991"/>
                </a:lnTo>
                <a:lnTo>
                  <a:pt x="1180259" y="1030"/>
                </a:lnTo>
                <a:lnTo>
                  <a:pt x="113067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6223915" y="1387947"/>
            <a:ext cx="349521" cy="5815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5613776" y="1409412"/>
            <a:ext cx="429002" cy="4690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5577778" y="1292908"/>
            <a:ext cx="445134" cy="315595"/>
          </a:xfrm>
          <a:custGeom>
            <a:avLst/>
            <a:gdLst/>
            <a:ahLst/>
            <a:cxnLst/>
            <a:rect l="l" t="t" r="r" b="b"/>
            <a:pathLst>
              <a:path w="445135" h="315594">
                <a:moveTo>
                  <a:pt x="251666" y="0"/>
                </a:moveTo>
                <a:lnTo>
                  <a:pt x="206582" y="1791"/>
                </a:lnTo>
                <a:lnTo>
                  <a:pt x="162633" y="11314"/>
                </a:lnTo>
                <a:lnTo>
                  <a:pt x="121254" y="28602"/>
                </a:lnTo>
                <a:lnTo>
                  <a:pt x="83881" y="53689"/>
                </a:lnTo>
                <a:lnTo>
                  <a:pt x="51619" y="87487"/>
                </a:lnTo>
                <a:lnTo>
                  <a:pt x="25820" y="128918"/>
                </a:lnTo>
                <a:lnTo>
                  <a:pt x="8081" y="175210"/>
                </a:lnTo>
                <a:lnTo>
                  <a:pt x="0" y="223590"/>
                </a:lnTo>
                <a:lnTo>
                  <a:pt x="3171" y="271286"/>
                </a:lnTo>
                <a:lnTo>
                  <a:pt x="19192" y="315524"/>
                </a:lnTo>
                <a:lnTo>
                  <a:pt x="55164" y="287709"/>
                </a:lnTo>
                <a:lnTo>
                  <a:pt x="87634" y="252780"/>
                </a:lnTo>
                <a:lnTo>
                  <a:pt x="121351" y="217446"/>
                </a:lnTo>
                <a:lnTo>
                  <a:pt x="161062" y="188418"/>
                </a:lnTo>
                <a:lnTo>
                  <a:pt x="214966" y="166801"/>
                </a:lnTo>
                <a:lnTo>
                  <a:pt x="272200" y="160261"/>
                </a:lnTo>
                <a:lnTo>
                  <a:pt x="444583" y="160261"/>
                </a:lnTo>
                <a:lnTo>
                  <a:pt x="444787" y="157860"/>
                </a:lnTo>
                <a:lnTo>
                  <a:pt x="427672" y="88190"/>
                </a:lnTo>
                <a:lnTo>
                  <a:pt x="393272" y="50635"/>
                </a:lnTo>
                <a:lnTo>
                  <a:pt x="339490" y="19470"/>
                </a:lnTo>
                <a:lnTo>
                  <a:pt x="296447" y="5904"/>
                </a:lnTo>
                <a:lnTo>
                  <a:pt x="251666" y="0"/>
                </a:lnTo>
                <a:close/>
              </a:path>
              <a:path w="445135" h="315594">
                <a:moveTo>
                  <a:pt x="444583" y="160261"/>
                </a:moveTo>
                <a:lnTo>
                  <a:pt x="272200" y="160261"/>
                </a:lnTo>
                <a:lnTo>
                  <a:pt x="315696" y="167820"/>
                </a:lnTo>
                <a:lnTo>
                  <a:pt x="356979" y="184208"/>
                </a:lnTo>
                <a:lnTo>
                  <a:pt x="396293" y="206456"/>
                </a:lnTo>
                <a:lnTo>
                  <a:pt x="433881" y="231589"/>
                </a:lnTo>
                <a:lnTo>
                  <a:pt x="441628" y="195037"/>
                </a:lnTo>
                <a:lnTo>
                  <a:pt x="444583" y="16026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6213643" y="1289854"/>
            <a:ext cx="353695" cy="251460"/>
          </a:xfrm>
          <a:custGeom>
            <a:avLst/>
            <a:gdLst/>
            <a:ahLst/>
            <a:cxnLst/>
            <a:rect l="l" t="t" r="r" b="b"/>
            <a:pathLst>
              <a:path w="353695" h="251459">
                <a:moveTo>
                  <a:pt x="196246" y="0"/>
                </a:moveTo>
                <a:lnTo>
                  <a:pt x="129588" y="6353"/>
                </a:lnTo>
                <a:lnTo>
                  <a:pt x="59950" y="43052"/>
                </a:lnTo>
                <a:lnTo>
                  <a:pt x="30370" y="77004"/>
                </a:lnTo>
                <a:lnTo>
                  <a:pt x="10128" y="117264"/>
                </a:lnTo>
                <a:lnTo>
                  <a:pt x="0" y="161365"/>
                </a:lnTo>
                <a:lnTo>
                  <a:pt x="762" y="206843"/>
                </a:lnTo>
                <a:lnTo>
                  <a:pt x="13192" y="251229"/>
                </a:lnTo>
                <a:lnTo>
                  <a:pt x="15695" y="247114"/>
                </a:lnTo>
                <a:lnTo>
                  <a:pt x="18511" y="243094"/>
                </a:lnTo>
                <a:lnTo>
                  <a:pt x="53163" y="206081"/>
                </a:lnTo>
                <a:lnTo>
                  <a:pt x="92335" y="178348"/>
                </a:lnTo>
                <a:lnTo>
                  <a:pt x="135118" y="157850"/>
                </a:lnTo>
                <a:lnTo>
                  <a:pt x="177564" y="146542"/>
                </a:lnTo>
                <a:lnTo>
                  <a:pt x="206348" y="144900"/>
                </a:lnTo>
                <a:lnTo>
                  <a:pt x="350003" y="144900"/>
                </a:lnTo>
                <a:lnTo>
                  <a:pt x="347852" y="129673"/>
                </a:lnTo>
                <a:lnTo>
                  <a:pt x="329160" y="76431"/>
                </a:lnTo>
                <a:lnTo>
                  <a:pt x="293937" y="33445"/>
                </a:lnTo>
                <a:lnTo>
                  <a:pt x="246757" y="9316"/>
                </a:lnTo>
                <a:lnTo>
                  <a:pt x="229552" y="4745"/>
                </a:lnTo>
                <a:lnTo>
                  <a:pt x="196246" y="0"/>
                </a:lnTo>
                <a:close/>
              </a:path>
              <a:path w="353695" h="251459">
                <a:moveTo>
                  <a:pt x="350003" y="144900"/>
                </a:moveTo>
                <a:lnTo>
                  <a:pt x="206348" y="144900"/>
                </a:lnTo>
                <a:lnTo>
                  <a:pt x="235121" y="148124"/>
                </a:lnTo>
                <a:lnTo>
                  <a:pt x="263083" y="155834"/>
                </a:lnTo>
                <a:lnTo>
                  <a:pt x="308130" y="180047"/>
                </a:lnTo>
                <a:lnTo>
                  <a:pt x="345239" y="220028"/>
                </a:lnTo>
                <a:lnTo>
                  <a:pt x="351224" y="242172"/>
                </a:lnTo>
                <a:lnTo>
                  <a:pt x="352693" y="213944"/>
                </a:lnTo>
                <a:lnTo>
                  <a:pt x="353142" y="185683"/>
                </a:lnTo>
                <a:lnTo>
                  <a:pt x="351789" y="157542"/>
                </a:lnTo>
                <a:lnTo>
                  <a:pt x="350003" y="1449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5659356" y="1560912"/>
            <a:ext cx="391160" cy="473709"/>
          </a:xfrm>
          <a:custGeom>
            <a:avLst/>
            <a:gdLst/>
            <a:ahLst/>
            <a:cxnLst/>
            <a:rect l="l" t="t" r="r" b="b"/>
            <a:pathLst>
              <a:path w="391160" h="473710">
                <a:moveTo>
                  <a:pt x="213952" y="0"/>
                </a:moveTo>
                <a:lnTo>
                  <a:pt x="163398" y="4913"/>
                </a:lnTo>
                <a:lnTo>
                  <a:pt x="118055" y="21113"/>
                </a:lnTo>
                <a:lnTo>
                  <a:pt x="80133" y="46472"/>
                </a:lnTo>
                <a:lnTo>
                  <a:pt x="49579" y="79422"/>
                </a:lnTo>
                <a:lnTo>
                  <a:pt x="26342" y="118397"/>
                </a:lnTo>
                <a:lnTo>
                  <a:pt x="10368" y="161829"/>
                </a:lnTo>
                <a:lnTo>
                  <a:pt x="1605" y="208151"/>
                </a:lnTo>
                <a:lnTo>
                  <a:pt x="0" y="255796"/>
                </a:lnTo>
                <a:lnTo>
                  <a:pt x="6338" y="307494"/>
                </a:lnTo>
                <a:lnTo>
                  <a:pt x="21080" y="356861"/>
                </a:lnTo>
                <a:lnTo>
                  <a:pt x="44150" y="401853"/>
                </a:lnTo>
                <a:lnTo>
                  <a:pt x="75474" y="440429"/>
                </a:lnTo>
                <a:lnTo>
                  <a:pt x="108693" y="465034"/>
                </a:lnTo>
                <a:lnTo>
                  <a:pt x="151745" y="473140"/>
                </a:lnTo>
                <a:lnTo>
                  <a:pt x="161932" y="472784"/>
                </a:lnTo>
                <a:lnTo>
                  <a:pt x="204874" y="468834"/>
                </a:lnTo>
                <a:lnTo>
                  <a:pt x="247385" y="461350"/>
                </a:lnTo>
                <a:lnTo>
                  <a:pt x="288092" y="449596"/>
                </a:lnTo>
                <a:lnTo>
                  <a:pt x="324817" y="429236"/>
                </a:lnTo>
                <a:lnTo>
                  <a:pt x="366480" y="372225"/>
                </a:lnTo>
                <a:lnTo>
                  <a:pt x="385464" y="301794"/>
                </a:lnTo>
                <a:lnTo>
                  <a:pt x="390925" y="251707"/>
                </a:lnTo>
                <a:lnTo>
                  <a:pt x="390599" y="201369"/>
                </a:lnTo>
                <a:lnTo>
                  <a:pt x="382983" y="152078"/>
                </a:lnTo>
                <a:lnTo>
                  <a:pt x="366575" y="105130"/>
                </a:lnTo>
                <a:lnTo>
                  <a:pt x="338989" y="61468"/>
                </a:lnTo>
                <a:lnTo>
                  <a:pt x="303313" y="28946"/>
                </a:lnTo>
                <a:lnTo>
                  <a:pt x="261113" y="8233"/>
                </a:lnTo>
                <a:lnTo>
                  <a:pt x="213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5737458" y="1670221"/>
            <a:ext cx="246379" cy="280670"/>
          </a:xfrm>
          <a:custGeom>
            <a:avLst/>
            <a:gdLst/>
            <a:ahLst/>
            <a:cxnLst/>
            <a:rect l="l" t="t" r="r" b="b"/>
            <a:pathLst>
              <a:path w="246379" h="280669">
                <a:moveTo>
                  <a:pt x="116488" y="0"/>
                </a:moveTo>
                <a:lnTo>
                  <a:pt x="77939" y="8986"/>
                </a:lnTo>
                <a:lnTo>
                  <a:pt x="45096" y="30484"/>
                </a:lnTo>
                <a:lnTo>
                  <a:pt x="19878" y="62089"/>
                </a:lnTo>
                <a:lnTo>
                  <a:pt x="4205" y="101394"/>
                </a:lnTo>
                <a:lnTo>
                  <a:pt x="0" y="145995"/>
                </a:lnTo>
                <a:lnTo>
                  <a:pt x="9070" y="191991"/>
                </a:lnTo>
                <a:lnTo>
                  <a:pt x="30046" y="230867"/>
                </a:lnTo>
                <a:lnTo>
                  <a:pt x="60453" y="260067"/>
                </a:lnTo>
                <a:lnTo>
                  <a:pt x="97819" y="277038"/>
                </a:lnTo>
                <a:lnTo>
                  <a:pt x="121463" y="280319"/>
                </a:lnTo>
                <a:lnTo>
                  <a:pt x="129598" y="280232"/>
                </a:lnTo>
                <a:lnTo>
                  <a:pt x="168175" y="271240"/>
                </a:lnTo>
                <a:lnTo>
                  <a:pt x="201023" y="249749"/>
                </a:lnTo>
                <a:lnTo>
                  <a:pt x="226229" y="218161"/>
                </a:lnTo>
                <a:lnTo>
                  <a:pt x="241881" y="178881"/>
                </a:lnTo>
                <a:lnTo>
                  <a:pt x="246065" y="134310"/>
                </a:lnTo>
                <a:lnTo>
                  <a:pt x="240370" y="98789"/>
                </a:lnTo>
                <a:lnTo>
                  <a:pt x="208380" y="40113"/>
                </a:lnTo>
                <a:lnTo>
                  <a:pt x="168755" y="10475"/>
                </a:lnTo>
                <a:lnTo>
                  <a:pt x="116488" y="0"/>
                </a:lnTo>
                <a:close/>
              </a:path>
            </a:pathLst>
          </a:custGeom>
          <a:solidFill>
            <a:srgbClr val="005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5773457" y="1686126"/>
            <a:ext cx="210820" cy="264795"/>
          </a:xfrm>
          <a:custGeom>
            <a:avLst/>
            <a:gdLst/>
            <a:ahLst/>
            <a:cxnLst/>
            <a:rect l="l" t="t" r="r" b="b"/>
            <a:pathLst>
              <a:path w="210820" h="264794">
                <a:moveTo>
                  <a:pt x="121744" y="0"/>
                </a:moveTo>
                <a:lnTo>
                  <a:pt x="119996" y="0"/>
                </a:lnTo>
                <a:lnTo>
                  <a:pt x="118226" y="41"/>
                </a:lnTo>
                <a:lnTo>
                  <a:pt x="77918" y="9119"/>
                </a:lnTo>
                <a:lnTo>
                  <a:pt x="45073" y="30615"/>
                </a:lnTo>
                <a:lnTo>
                  <a:pt x="19857" y="62214"/>
                </a:lnTo>
                <a:lnTo>
                  <a:pt x="4191" y="101512"/>
                </a:lnTo>
                <a:lnTo>
                  <a:pt x="0" y="146110"/>
                </a:lnTo>
                <a:lnTo>
                  <a:pt x="5696" y="181634"/>
                </a:lnTo>
                <a:lnTo>
                  <a:pt x="37681" y="240263"/>
                </a:lnTo>
                <a:lnTo>
                  <a:pt x="74853" y="263621"/>
                </a:lnTo>
                <a:lnTo>
                  <a:pt x="88311" y="264452"/>
                </a:lnTo>
                <a:lnTo>
                  <a:pt x="90060" y="264452"/>
                </a:lnTo>
                <a:lnTo>
                  <a:pt x="139641" y="251764"/>
                </a:lnTo>
                <a:lnTo>
                  <a:pt x="176694" y="221616"/>
                </a:lnTo>
                <a:lnTo>
                  <a:pt x="201361" y="178149"/>
                </a:lnTo>
                <a:lnTo>
                  <a:pt x="210244" y="125629"/>
                </a:lnTo>
                <a:lnTo>
                  <a:pt x="210171" y="120823"/>
                </a:lnTo>
                <a:lnTo>
                  <a:pt x="204361" y="82894"/>
                </a:lnTo>
                <a:lnTo>
                  <a:pt x="172371" y="24214"/>
                </a:lnTo>
                <a:lnTo>
                  <a:pt x="135200" y="836"/>
                </a:lnTo>
                <a:lnTo>
                  <a:pt x="121744" y="0"/>
                </a:lnTo>
                <a:close/>
              </a:path>
            </a:pathLst>
          </a:custGeom>
          <a:solidFill>
            <a:srgbClr val="156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5709574" y="1672367"/>
            <a:ext cx="79107" cy="944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5810514" y="1744062"/>
            <a:ext cx="96656" cy="1238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6226649" y="1539847"/>
            <a:ext cx="352425" cy="421640"/>
          </a:xfrm>
          <a:custGeom>
            <a:avLst/>
            <a:gdLst/>
            <a:ahLst/>
            <a:cxnLst/>
            <a:rect l="l" t="t" r="r" b="b"/>
            <a:pathLst>
              <a:path w="352425" h="421639">
                <a:moveTo>
                  <a:pt x="149746" y="0"/>
                </a:moveTo>
                <a:lnTo>
                  <a:pt x="107861" y="9382"/>
                </a:lnTo>
                <a:lnTo>
                  <a:pt x="70944" y="29727"/>
                </a:lnTo>
                <a:lnTo>
                  <a:pt x="40365" y="60373"/>
                </a:lnTo>
                <a:lnTo>
                  <a:pt x="17495" y="100657"/>
                </a:lnTo>
                <a:lnTo>
                  <a:pt x="4759" y="143395"/>
                </a:lnTo>
                <a:lnTo>
                  <a:pt x="0" y="187857"/>
                </a:lnTo>
                <a:lnTo>
                  <a:pt x="1815" y="232945"/>
                </a:lnTo>
                <a:lnTo>
                  <a:pt x="8804" y="277562"/>
                </a:lnTo>
                <a:lnTo>
                  <a:pt x="28791" y="339850"/>
                </a:lnTo>
                <a:lnTo>
                  <a:pt x="68457" y="389140"/>
                </a:lnTo>
                <a:lnTo>
                  <a:pt x="120514" y="410909"/>
                </a:lnTo>
                <a:lnTo>
                  <a:pt x="158311" y="417448"/>
                </a:lnTo>
                <a:lnTo>
                  <a:pt x="196829" y="420766"/>
                </a:lnTo>
                <a:lnTo>
                  <a:pt x="216138" y="421233"/>
                </a:lnTo>
                <a:lnTo>
                  <a:pt x="225298" y="421113"/>
                </a:lnTo>
                <a:lnTo>
                  <a:pt x="263536" y="411992"/>
                </a:lnTo>
                <a:lnTo>
                  <a:pt x="318654" y="352688"/>
                </a:lnTo>
                <a:lnTo>
                  <a:pt x="337437" y="311411"/>
                </a:lnTo>
                <a:lnTo>
                  <a:pt x="348584" y="266585"/>
                </a:lnTo>
                <a:lnTo>
                  <a:pt x="352113" y="220035"/>
                </a:lnTo>
                <a:lnTo>
                  <a:pt x="347475" y="170423"/>
                </a:lnTo>
                <a:lnTo>
                  <a:pt x="334196" y="123164"/>
                </a:lnTo>
                <a:lnTo>
                  <a:pt x="312304" y="80487"/>
                </a:lnTo>
                <a:lnTo>
                  <a:pt x="281827" y="44622"/>
                </a:lnTo>
                <a:lnTo>
                  <a:pt x="242792" y="17796"/>
                </a:lnTo>
                <a:lnTo>
                  <a:pt x="195228" y="2241"/>
                </a:lnTo>
                <a:lnTo>
                  <a:pt x="149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287902" y="1634327"/>
            <a:ext cx="241877" cy="2541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6153163" y="1777223"/>
            <a:ext cx="325755" cy="509270"/>
          </a:xfrm>
          <a:custGeom>
            <a:avLst/>
            <a:gdLst/>
            <a:ahLst/>
            <a:cxnLst/>
            <a:rect l="l" t="t" r="r" b="b"/>
            <a:pathLst>
              <a:path w="325754" h="509269">
                <a:moveTo>
                  <a:pt x="0" y="484822"/>
                </a:moveTo>
                <a:lnTo>
                  <a:pt x="40725" y="501753"/>
                </a:lnTo>
                <a:lnTo>
                  <a:pt x="83669" y="508687"/>
                </a:lnTo>
                <a:lnTo>
                  <a:pt x="127682" y="506695"/>
                </a:lnTo>
                <a:lnTo>
                  <a:pt x="171616" y="496847"/>
                </a:lnTo>
                <a:lnTo>
                  <a:pt x="196782" y="487045"/>
                </a:lnTo>
                <a:lnTo>
                  <a:pt x="50240" y="487045"/>
                </a:lnTo>
                <a:lnTo>
                  <a:pt x="0" y="484822"/>
                </a:lnTo>
                <a:close/>
              </a:path>
              <a:path w="325754" h="509269">
                <a:moveTo>
                  <a:pt x="61788" y="0"/>
                </a:moveTo>
                <a:lnTo>
                  <a:pt x="65082" y="45504"/>
                </a:lnTo>
                <a:lnTo>
                  <a:pt x="76980" y="88429"/>
                </a:lnTo>
                <a:lnTo>
                  <a:pt x="96101" y="128781"/>
                </a:lnTo>
                <a:lnTo>
                  <a:pt x="121063" y="166569"/>
                </a:lnTo>
                <a:lnTo>
                  <a:pt x="150485" y="201800"/>
                </a:lnTo>
                <a:lnTo>
                  <a:pt x="182986" y="234483"/>
                </a:lnTo>
                <a:lnTo>
                  <a:pt x="217184" y="264624"/>
                </a:lnTo>
                <a:lnTo>
                  <a:pt x="268883" y="305842"/>
                </a:lnTo>
                <a:lnTo>
                  <a:pt x="284823" y="320898"/>
                </a:lnTo>
                <a:lnTo>
                  <a:pt x="297151" y="338031"/>
                </a:lnTo>
                <a:lnTo>
                  <a:pt x="303498" y="357873"/>
                </a:lnTo>
                <a:lnTo>
                  <a:pt x="302880" y="374443"/>
                </a:lnTo>
                <a:lnTo>
                  <a:pt x="278640" y="418385"/>
                </a:lnTo>
                <a:lnTo>
                  <a:pt x="241541" y="449076"/>
                </a:lnTo>
                <a:lnTo>
                  <a:pt x="198489" y="469391"/>
                </a:lnTo>
                <a:lnTo>
                  <a:pt x="151147" y="481226"/>
                </a:lnTo>
                <a:lnTo>
                  <a:pt x="101177" y="486478"/>
                </a:lnTo>
                <a:lnTo>
                  <a:pt x="50240" y="487045"/>
                </a:lnTo>
                <a:lnTo>
                  <a:pt x="196782" y="487045"/>
                </a:lnTo>
                <a:lnTo>
                  <a:pt x="254657" y="457862"/>
                </a:lnTo>
                <a:lnTo>
                  <a:pt x="291467" y="430866"/>
                </a:lnTo>
                <a:lnTo>
                  <a:pt x="320638" y="397625"/>
                </a:lnTo>
                <a:lnTo>
                  <a:pt x="325361" y="383852"/>
                </a:lnTo>
                <a:lnTo>
                  <a:pt x="321159" y="352172"/>
                </a:lnTo>
                <a:lnTo>
                  <a:pt x="300658" y="318023"/>
                </a:lnTo>
                <a:lnTo>
                  <a:pt x="269142" y="282648"/>
                </a:lnTo>
                <a:lnTo>
                  <a:pt x="231894" y="247291"/>
                </a:lnTo>
                <a:lnTo>
                  <a:pt x="194200" y="213195"/>
                </a:lnTo>
                <a:lnTo>
                  <a:pt x="161341" y="181605"/>
                </a:lnTo>
                <a:lnTo>
                  <a:pt x="138603" y="153764"/>
                </a:lnTo>
                <a:lnTo>
                  <a:pt x="118231" y="115787"/>
                </a:lnTo>
                <a:lnTo>
                  <a:pt x="100494" y="75951"/>
                </a:lnTo>
                <a:lnTo>
                  <a:pt x="82608" y="36581"/>
                </a:lnTo>
                <a:lnTo>
                  <a:pt x="61788" y="0"/>
                </a:lnTo>
                <a:close/>
              </a:path>
            </a:pathLst>
          </a:custGeom>
          <a:solidFill>
            <a:srgbClr val="C49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6368612" y="4018788"/>
            <a:ext cx="414020" cy="828040"/>
          </a:xfrm>
          <a:custGeom>
            <a:avLst/>
            <a:gdLst/>
            <a:ahLst/>
            <a:cxnLst/>
            <a:rect l="l" t="t" r="r" b="b"/>
            <a:pathLst>
              <a:path w="414020" h="828039">
                <a:moveTo>
                  <a:pt x="52877" y="0"/>
                </a:moveTo>
                <a:lnTo>
                  <a:pt x="0" y="3539"/>
                </a:lnTo>
                <a:lnTo>
                  <a:pt x="1897" y="15501"/>
                </a:lnTo>
                <a:lnTo>
                  <a:pt x="7898" y="45461"/>
                </a:lnTo>
                <a:lnTo>
                  <a:pt x="17959" y="90652"/>
                </a:lnTo>
                <a:lnTo>
                  <a:pt x="32033" y="148309"/>
                </a:lnTo>
                <a:lnTo>
                  <a:pt x="50076" y="215666"/>
                </a:lnTo>
                <a:lnTo>
                  <a:pt x="72040" y="289958"/>
                </a:lnTo>
                <a:lnTo>
                  <a:pt x="97881" y="368418"/>
                </a:lnTo>
                <a:lnTo>
                  <a:pt x="133942" y="470362"/>
                </a:lnTo>
                <a:lnTo>
                  <a:pt x="161022" y="537462"/>
                </a:lnTo>
                <a:lnTo>
                  <a:pt x="192674" y="599524"/>
                </a:lnTo>
                <a:lnTo>
                  <a:pt x="242453" y="686356"/>
                </a:lnTo>
                <a:lnTo>
                  <a:pt x="128739" y="760699"/>
                </a:lnTo>
                <a:lnTo>
                  <a:pt x="155649" y="827849"/>
                </a:lnTo>
                <a:lnTo>
                  <a:pt x="287488" y="737349"/>
                </a:lnTo>
                <a:lnTo>
                  <a:pt x="344476" y="737349"/>
                </a:lnTo>
                <a:lnTo>
                  <a:pt x="322482" y="710083"/>
                </a:lnTo>
                <a:lnTo>
                  <a:pt x="330322" y="698606"/>
                </a:lnTo>
                <a:lnTo>
                  <a:pt x="349592" y="664964"/>
                </a:lnTo>
                <a:lnTo>
                  <a:pt x="357224" y="647823"/>
                </a:lnTo>
                <a:lnTo>
                  <a:pt x="278211" y="647823"/>
                </a:lnTo>
                <a:lnTo>
                  <a:pt x="264505" y="623011"/>
                </a:lnTo>
                <a:lnTo>
                  <a:pt x="230287" y="555363"/>
                </a:lnTo>
                <a:lnTo>
                  <a:pt x="185909" y="455060"/>
                </a:lnTo>
                <a:lnTo>
                  <a:pt x="141723" y="332283"/>
                </a:lnTo>
                <a:lnTo>
                  <a:pt x="125269" y="276950"/>
                </a:lnTo>
                <a:lnTo>
                  <a:pt x="109303" y="219370"/>
                </a:lnTo>
                <a:lnTo>
                  <a:pt x="94286" y="162464"/>
                </a:lnTo>
                <a:lnTo>
                  <a:pt x="80675" y="109152"/>
                </a:lnTo>
                <a:lnTo>
                  <a:pt x="68931" y="62357"/>
                </a:lnTo>
                <a:lnTo>
                  <a:pt x="59512" y="24999"/>
                </a:lnTo>
                <a:lnTo>
                  <a:pt x="52877" y="0"/>
                </a:lnTo>
                <a:close/>
              </a:path>
              <a:path w="414020" h="828039">
                <a:moveTo>
                  <a:pt x="344476" y="737349"/>
                </a:moveTo>
                <a:lnTo>
                  <a:pt x="287488" y="737349"/>
                </a:lnTo>
                <a:lnTo>
                  <a:pt x="345591" y="812299"/>
                </a:lnTo>
                <a:lnTo>
                  <a:pt x="378878" y="779997"/>
                </a:lnTo>
                <a:lnTo>
                  <a:pt x="344476" y="737349"/>
                </a:lnTo>
                <a:close/>
              </a:path>
              <a:path w="414020" h="828039">
                <a:moveTo>
                  <a:pt x="396909" y="144529"/>
                </a:moveTo>
                <a:lnTo>
                  <a:pt x="350680" y="147723"/>
                </a:lnTo>
                <a:lnTo>
                  <a:pt x="352414" y="169965"/>
                </a:lnTo>
                <a:lnTo>
                  <a:pt x="354891" y="207903"/>
                </a:lnTo>
                <a:lnTo>
                  <a:pt x="357091" y="257849"/>
                </a:lnTo>
                <a:lnTo>
                  <a:pt x="357995" y="316119"/>
                </a:lnTo>
                <a:lnTo>
                  <a:pt x="356585" y="379025"/>
                </a:lnTo>
                <a:lnTo>
                  <a:pt x="351840" y="442883"/>
                </a:lnTo>
                <a:lnTo>
                  <a:pt x="342743" y="504005"/>
                </a:lnTo>
                <a:lnTo>
                  <a:pt x="330338" y="563749"/>
                </a:lnTo>
                <a:lnTo>
                  <a:pt x="304122" y="622175"/>
                </a:lnTo>
                <a:lnTo>
                  <a:pt x="278211" y="647823"/>
                </a:lnTo>
                <a:lnTo>
                  <a:pt x="357224" y="647823"/>
                </a:lnTo>
                <a:lnTo>
                  <a:pt x="373914" y="610338"/>
                </a:lnTo>
                <a:lnTo>
                  <a:pt x="396909" y="535910"/>
                </a:lnTo>
                <a:lnTo>
                  <a:pt x="407023" y="479296"/>
                </a:lnTo>
                <a:lnTo>
                  <a:pt x="412178" y="418813"/>
                </a:lnTo>
                <a:lnTo>
                  <a:pt x="413410" y="357495"/>
                </a:lnTo>
                <a:lnTo>
                  <a:pt x="411751" y="298374"/>
                </a:lnTo>
                <a:lnTo>
                  <a:pt x="408238" y="244484"/>
                </a:lnTo>
                <a:lnTo>
                  <a:pt x="403903" y="198857"/>
                </a:lnTo>
                <a:lnTo>
                  <a:pt x="399782" y="164528"/>
                </a:lnTo>
                <a:lnTo>
                  <a:pt x="396909" y="144529"/>
                </a:lnTo>
                <a:close/>
              </a:path>
            </a:pathLst>
          </a:custGeom>
          <a:solidFill>
            <a:srgbClr val="B7B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6390363" y="4779488"/>
            <a:ext cx="133899" cy="11103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6707751" y="4796890"/>
            <a:ext cx="111124" cy="1162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6293850" y="3313807"/>
            <a:ext cx="471805" cy="852805"/>
          </a:xfrm>
          <a:custGeom>
            <a:avLst/>
            <a:gdLst/>
            <a:ahLst/>
            <a:cxnLst/>
            <a:rect l="l" t="t" r="r" b="b"/>
            <a:pathLst>
              <a:path w="471804" h="852804">
                <a:moveTo>
                  <a:pt x="361720" y="497176"/>
                </a:moveTo>
                <a:lnTo>
                  <a:pt x="281446" y="497176"/>
                </a:lnTo>
                <a:lnTo>
                  <a:pt x="294612" y="520848"/>
                </a:lnTo>
                <a:lnTo>
                  <a:pt x="328554" y="589931"/>
                </a:lnTo>
                <a:lnTo>
                  <a:pt x="374941" y="701521"/>
                </a:lnTo>
                <a:lnTo>
                  <a:pt x="425442" y="852715"/>
                </a:lnTo>
                <a:lnTo>
                  <a:pt x="471671" y="849511"/>
                </a:lnTo>
                <a:lnTo>
                  <a:pt x="458474" y="774466"/>
                </a:lnTo>
                <a:lnTo>
                  <a:pt x="448967" y="734832"/>
                </a:lnTo>
                <a:lnTo>
                  <a:pt x="437069" y="692955"/>
                </a:lnTo>
                <a:lnTo>
                  <a:pt x="422443" y="648208"/>
                </a:lnTo>
                <a:lnTo>
                  <a:pt x="404751" y="599965"/>
                </a:lnTo>
                <a:lnTo>
                  <a:pt x="383653" y="547601"/>
                </a:lnTo>
                <a:lnTo>
                  <a:pt x="361720" y="497176"/>
                </a:lnTo>
                <a:close/>
              </a:path>
              <a:path w="471804" h="852804">
                <a:moveTo>
                  <a:pt x="16678" y="0"/>
                </a:moveTo>
                <a:lnTo>
                  <a:pt x="0" y="6908"/>
                </a:lnTo>
                <a:lnTo>
                  <a:pt x="1528" y="14782"/>
                </a:lnTo>
                <a:lnTo>
                  <a:pt x="7256" y="21913"/>
                </a:lnTo>
                <a:lnTo>
                  <a:pt x="7654" y="30174"/>
                </a:lnTo>
                <a:lnTo>
                  <a:pt x="10094" y="66911"/>
                </a:lnTo>
                <a:lnTo>
                  <a:pt x="13599" y="109040"/>
                </a:lnTo>
                <a:lnTo>
                  <a:pt x="17486" y="156920"/>
                </a:lnTo>
                <a:lnTo>
                  <a:pt x="21073" y="210913"/>
                </a:lnTo>
                <a:lnTo>
                  <a:pt x="23677" y="271379"/>
                </a:lnTo>
                <a:lnTo>
                  <a:pt x="24617" y="338678"/>
                </a:lnTo>
                <a:lnTo>
                  <a:pt x="27305" y="402255"/>
                </a:lnTo>
                <a:lnTo>
                  <a:pt x="34434" y="470896"/>
                </a:lnTo>
                <a:lnTo>
                  <a:pt x="44234" y="539414"/>
                </a:lnTo>
                <a:lnTo>
                  <a:pt x="54936" y="602622"/>
                </a:lnTo>
                <a:lnTo>
                  <a:pt x="64771" y="655334"/>
                </a:lnTo>
                <a:lnTo>
                  <a:pt x="72071" y="692955"/>
                </a:lnTo>
                <a:lnTo>
                  <a:pt x="74762" y="708520"/>
                </a:lnTo>
                <a:lnTo>
                  <a:pt x="127629" y="704991"/>
                </a:lnTo>
                <a:lnTo>
                  <a:pt x="100174" y="509720"/>
                </a:lnTo>
                <a:lnTo>
                  <a:pt x="281446" y="497176"/>
                </a:lnTo>
                <a:lnTo>
                  <a:pt x="361720" y="497176"/>
                </a:lnTo>
                <a:lnTo>
                  <a:pt x="358812" y="490489"/>
                </a:lnTo>
                <a:lnTo>
                  <a:pt x="338609" y="446842"/>
                </a:lnTo>
                <a:lnTo>
                  <a:pt x="89002" y="446842"/>
                </a:lnTo>
                <a:lnTo>
                  <a:pt x="88242" y="440105"/>
                </a:lnTo>
                <a:lnTo>
                  <a:pt x="83679" y="380943"/>
                </a:lnTo>
                <a:lnTo>
                  <a:pt x="80887" y="325013"/>
                </a:lnTo>
                <a:lnTo>
                  <a:pt x="79303" y="284685"/>
                </a:lnTo>
                <a:lnTo>
                  <a:pt x="78775" y="253097"/>
                </a:lnTo>
                <a:lnTo>
                  <a:pt x="79303" y="213919"/>
                </a:lnTo>
                <a:lnTo>
                  <a:pt x="80887" y="150820"/>
                </a:lnTo>
                <a:lnTo>
                  <a:pt x="171221" y="150820"/>
                </a:lnTo>
                <a:lnTo>
                  <a:pt x="142208" y="111550"/>
                </a:lnTo>
                <a:lnTo>
                  <a:pt x="114859" y="77523"/>
                </a:lnTo>
                <a:lnTo>
                  <a:pt x="71118" y="31431"/>
                </a:lnTo>
                <a:lnTo>
                  <a:pt x="29645" y="251"/>
                </a:lnTo>
                <a:lnTo>
                  <a:pt x="16678" y="0"/>
                </a:lnTo>
                <a:close/>
              </a:path>
              <a:path w="471804" h="852804">
                <a:moveTo>
                  <a:pt x="171221" y="150820"/>
                </a:moveTo>
                <a:lnTo>
                  <a:pt x="80887" y="150820"/>
                </a:lnTo>
                <a:lnTo>
                  <a:pt x="100766" y="179408"/>
                </a:lnTo>
                <a:lnTo>
                  <a:pt x="149080" y="251280"/>
                </a:lnTo>
                <a:lnTo>
                  <a:pt x="208846" y="345601"/>
                </a:lnTo>
                <a:lnTo>
                  <a:pt x="263080" y="441534"/>
                </a:lnTo>
                <a:lnTo>
                  <a:pt x="188830" y="442817"/>
                </a:lnTo>
                <a:lnTo>
                  <a:pt x="89002" y="446842"/>
                </a:lnTo>
                <a:lnTo>
                  <a:pt x="338609" y="446842"/>
                </a:lnTo>
                <a:lnTo>
                  <a:pt x="329889" y="428002"/>
                </a:lnTo>
                <a:lnTo>
                  <a:pt x="296545" y="359515"/>
                </a:lnTo>
                <a:lnTo>
                  <a:pt x="266431" y="302211"/>
                </a:lnTo>
                <a:lnTo>
                  <a:pt x="235011" y="247963"/>
                </a:lnTo>
                <a:lnTo>
                  <a:pt x="203214" y="197570"/>
                </a:lnTo>
                <a:lnTo>
                  <a:pt x="171969" y="151833"/>
                </a:lnTo>
                <a:lnTo>
                  <a:pt x="171221" y="1508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4982978" y="4427361"/>
            <a:ext cx="396875" cy="399415"/>
          </a:xfrm>
          <a:custGeom>
            <a:avLst/>
            <a:gdLst/>
            <a:ahLst/>
            <a:cxnLst/>
            <a:rect l="l" t="t" r="r" b="b"/>
            <a:pathLst>
              <a:path w="396875" h="399414">
                <a:moveTo>
                  <a:pt x="214255" y="0"/>
                </a:moveTo>
                <a:lnTo>
                  <a:pt x="168488" y="1582"/>
                </a:lnTo>
                <a:lnTo>
                  <a:pt x="124317" y="13662"/>
                </a:lnTo>
                <a:lnTo>
                  <a:pt x="85225" y="34883"/>
                </a:lnTo>
                <a:lnTo>
                  <a:pt x="52228" y="63854"/>
                </a:lnTo>
                <a:lnTo>
                  <a:pt x="26347" y="99182"/>
                </a:lnTo>
                <a:lnTo>
                  <a:pt x="8597" y="139477"/>
                </a:lnTo>
                <a:lnTo>
                  <a:pt x="0" y="183346"/>
                </a:lnTo>
                <a:lnTo>
                  <a:pt x="1571" y="229397"/>
                </a:lnTo>
                <a:lnTo>
                  <a:pt x="13563" y="273861"/>
                </a:lnTo>
                <a:lnTo>
                  <a:pt x="34634" y="313218"/>
                </a:lnTo>
                <a:lnTo>
                  <a:pt x="63403" y="346441"/>
                </a:lnTo>
                <a:lnTo>
                  <a:pt x="98489" y="372503"/>
                </a:lnTo>
                <a:lnTo>
                  <a:pt x="138509" y="390377"/>
                </a:lnTo>
                <a:lnTo>
                  <a:pt x="182082" y="399037"/>
                </a:lnTo>
                <a:lnTo>
                  <a:pt x="227826" y="397455"/>
                </a:lnTo>
                <a:lnTo>
                  <a:pt x="272021" y="385376"/>
                </a:lnTo>
                <a:lnTo>
                  <a:pt x="311135" y="364156"/>
                </a:lnTo>
                <a:lnTo>
                  <a:pt x="344149" y="335188"/>
                </a:lnTo>
                <a:lnTo>
                  <a:pt x="370044" y="299861"/>
                </a:lnTo>
                <a:lnTo>
                  <a:pt x="387803" y="259569"/>
                </a:lnTo>
                <a:lnTo>
                  <a:pt x="396407" y="215702"/>
                </a:lnTo>
                <a:lnTo>
                  <a:pt x="394837" y="169650"/>
                </a:lnTo>
                <a:lnTo>
                  <a:pt x="382833" y="125180"/>
                </a:lnTo>
                <a:lnTo>
                  <a:pt x="361752" y="85819"/>
                </a:lnTo>
                <a:lnTo>
                  <a:pt x="332974" y="52594"/>
                </a:lnTo>
                <a:lnTo>
                  <a:pt x="297879" y="26532"/>
                </a:lnTo>
                <a:lnTo>
                  <a:pt x="257846" y="8658"/>
                </a:lnTo>
                <a:lnTo>
                  <a:pt x="21425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5013019" y="4505590"/>
            <a:ext cx="254635" cy="256540"/>
          </a:xfrm>
          <a:custGeom>
            <a:avLst/>
            <a:gdLst/>
            <a:ahLst/>
            <a:cxnLst/>
            <a:rect l="l" t="t" r="r" b="b"/>
            <a:pathLst>
              <a:path w="254635" h="256539">
                <a:moveTo>
                  <a:pt x="108865" y="0"/>
                </a:moveTo>
                <a:lnTo>
                  <a:pt x="60804" y="17497"/>
                </a:lnTo>
                <a:lnTo>
                  <a:pt x="24182" y="50917"/>
                </a:lnTo>
                <a:lnTo>
                  <a:pt x="2686" y="95586"/>
                </a:lnTo>
                <a:lnTo>
                  <a:pt x="0" y="146833"/>
                </a:lnTo>
                <a:lnTo>
                  <a:pt x="17633" y="195227"/>
                </a:lnTo>
                <a:lnTo>
                  <a:pt x="51347" y="232045"/>
                </a:lnTo>
                <a:lnTo>
                  <a:pt x="96203" y="253628"/>
                </a:lnTo>
                <a:lnTo>
                  <a:pt x="147262" y="256316"/>
                </a:lnTo>
                <a:lnTo>
                  <a:pt x="195088" y="238605"/>
                </a:lnTo>
                <a:lnTo>
                  <a:pt x="231151" y="204728"/>
                </a:lnTo>
                <a:lnTo>
                  <a:pt x="252083" y="159606"/>
                </a:lnTo>
                <a:lnTo>
                  <a:pt x="254515" y="108164"/>
                </a:lnTo>
                <a:lnTo>
                  <a:pt x="237142" y="59958"/>
                </a:lnTo>
                <a:lnTo>
                  <a:pt x="203997" y="23588"/>
                </a:lnTo>
                <a:lnTo>
                  <a:pt x="159699" y="2464"/>
                </a:lnTo>
                <a:lnTo>
                  <a:pt x="108865" y="0"/>
                </a:lnTo>
                <a:close/>
              </a:path>
            </a:pathLst>
          </a:custGeom>
          <a:solidFill>
            <a:srgbClr val="D2D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5044907" y="3291609"/>
            <a:ext cx="208279" cy="1169035"/>
          </a:xfrm>
          <a:custGeom>
            <a:avLst/>
            <a:gdLst/>
            <a:ahLst/>
            <a:cxnLst/>
            <a:rect l="l" t="t" r="r" b="b"/>
            <a:pathLst>
              <a:path w="208279" h="1169035">
                <a:moveTo>
                  <a:pt x="192069" y="0"/>
                </a:moveTo>
                <a:lnTo>
                  <a:pt x="148464" y="28390"/>
                </a:lnTo>
                <a:lnTo>
                  <a:pt x="109819" y="91026"/>
                </a:lnTo>
                <a:lnTo>
                  <a:pt x="94830" y="133165"/>
                </a:lnTo>
                <a:lnTo>
                  <a:pt x="83191" y="172886"/>
                </a:lnTo>
                <a:lnTo>
                  <a:pt x="69319" y="222748"/>
                </a:lnTo>
                <a:lnTo>
                  <a:pt x="54915" y="279352"/>
                </a:lnTo>
                <a:lnTo>
                  <a:pt x="41677" y="339298"/>
                </a:lnTo>
                <a:lnTo>
                  <a:pt x="31304" y="399189"/>
                </a:lnTo>
                <a:lnTo>
                  <a:pt x="5348" y="596747"/>
                </a:lnTo>
                <a:lnTo>
                  <a:pt x="0" y="742784"/>
                </a:lnTo>
                <a:lnTo>
                  <a:pt x="18232" y="909465"/>
                </a:lnTo>
                <a:lnTo>
                  <a:pt x="63020" y="1168956"/>
                </a:lnTo>
                <a:lnTo>
                  <a:pt x="125510" y="1159469"/>
                </a:lnTo>
                <a:lnTo>
                  <a:pt x="120275" y="1137176"/>
                </a:lnTo>
                <a:lnTo>
                  <a:pt x="107689" y="1061241"/>
                </a:lnTo>
                <a:lnTo>
                  <a:pt x="92433" y="918080"/>
                </a:lnTo>
                <a:lnTo>
                  <a:pt x="79187" y="694112"/>
                </a:lnTo>
                <a:lnTo>
                  <a:pt x="78400" y="625795"/>
                </a:lnTo>
                <a:lnTo>
                  <a:pt x="81219" y="559266"/>
                </a:lnTo>
                <a:lnTo>
                  <a:pt x="87147" y="494897"/>
                </a:lnTo>
                <a:lnTo>
                  <a:pt x="95686" y="433061"/>
                </a:lnTo>
                <a:lnTo>
                  <a:pt x="106341" y="374130"/>
                </a:lnTo>
                <a:lnTo>
                  <a:pt x="118615" y="318478"/>
                </a:lnTo>
                <a:lnTo>
                  <a:pt x="132011" y="266476"/>
                </a:lnTo>
                <a:lnTo>
                  <a:pt x="146033" y="218497"/>
                </a:lnTo>
                <a:lnTo>
                  <a:pt x="160184" y="174914"/>
                </a:lnTo>
                <a:lnTo>
                  <a:pt x="173967" y="136100"/>
                </a:lnTo>
                <a:lnTo>
                  <a:pt x="198445" y="74268"/>
                </a:lnTo>
                <a:lnTo>
                  <a:pt x="208146" y="51995"/>
                </a:lnTo>
                <a:lnTo>
                  <a:pt x="205517" y="39325"/>
                </a:lnTo>
                <a:lnTo>
                  <a:pt x="203199" y="26625"/>
                </a:lnTo>
                <a:lnTo>
                  <a:pt x="201202" y="13866"/>
                </a:lnTo>
                <a:lnTo>
                  <a:pt x="199539" y="1012"/>
                </a:lnTo>
                <a:lnTo>
                  <a:pt x="1920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11214537" y="7963988"/>
            <a:ext cx="8096250" cy="2336800"/>
          </a:xfrm>
          <a:custGeom>
            <a:avLst/>
            <a:gdLst/>
            <a:ahLst/>
            <a:cxnLst/>
            <a:rect l="l" t="t" r="r" b="b"/>
            <a:pathLst>
              <a:path w="8096250" h="2336800">
                <a:moveTo>
                  <a:pt x="7707105" y="0"/>
                </a:moveTo>
                <a:lnTo>
                  <a:pt x="388951" y="0"/>
                </a:lnTo>
                <a:lnTo>
                  <a:pt x="325856" y="2827"/>
                </a:lnTo>
                <a:lnTo>
                  <a:pt x="266005" y="11013"/>
                </a:lnTo>
                <a:lnTo>
                  <a:pt x="210197" y="24113"/>
                </a:lnTo>
                <a:lnTo>
                  <a:pt x="159233" y="41682"/>
                </a:lnTo>
                <a:lnTo>
                  <a:pt x="113914" y="63275"/>
                </a:lnTo>
                <a:lnTo>
                  <a:pt x="75039" y="88448"/>
                </a:lnTo>
                <a:lnTo>
                  <a:pt x="43410" y="116757"/>
                </a:lnTo>
                <a:lnTo>
                  <a:pt x="19827" y="147755"/>
                </a:lnTo>
                <a:lnTo>
                  <a:pt x="0" y="216045"/>
                </a:lnTo>
                <a:lnTo>
                  <a:pt x="0" y="2120123"/>
                </a:lnTo>
                <a:lnTo>
                  <a:pt x="19827" y="2188416"/>
                </a:lnTo>
                <a:lnTo>
                  <a:pt x="43410" y="2219417"/>
                </a:lnTo>
                <a:lnTo>
                  <a:pt x="75039" y="2247728"/>
                </a:lnTo>
                <a:lnTo>
                  <a:pt x="113914" y="2272904"/>
                </a:lnTo>
                <a:lnTo>
                  <a:pt x="159233" y="2294501"/>
                </a:lnTo>
                <a:lnTo>
                  <a:pt x="210197" y="2312072"/>
                </a:lnTo>
                <a:lnTo>
                  <a:pt x="266005" y="2325175"/>
                </a:lnTo>
                <a:lnTo>
                  <a:pt x="325856" y="2333362"/>
                </a:lnTo>
                <a:lnTo>
                  <a:pt x="388951" y="2336190"/>
                </a:lnTo>
                <a:lnTo>
                  <a:pt x="7707105" y="2336190"/>
                </a:lnTo>
                <a:lnTo>
                  <a:pt x="7770190" y="2333362"/>
                </a:lnTo>
                <a:lnTo>
                  <a:pt x="7830037" y="2325175"/>
                </a:lnTo>
                <a:lnTo>
                  <a:pt x="7885845" y="2312072"/>
                </a:lnTo>
                <a:lnTo>
                  <a:pt x="7936812" y="2294501"/>
                </a:lnTo>
                <a:lnTo>
                  <a:pt x="7982137" y="2272904"/>
                </a:lnTo>
                <a:lnTo>
                  <a:pt x="8021019" y="2247728"/>
                </a:lnTo>
                <a:lnTo>
                  <a:pt x="8052655" y="2219417"/>
                </a:lnTo>
                <a:lnTo>
                  <a:pt x="8076244" y="2188416"/>
                </a:lnTo>
                <a:lnTo>
                  <a:pt x="8096078" y="2120123"/>
                </a:lnTo>
                <a:lnTo>
                  <a:pt x="8096078" y="216045"/>
                </a:lnTo>
                <a:lnTo>
                  <a:pt x="8076244" y="147755"/>
                </a:lnTo>
                <a:lnTo>
                  <a:pt x="8052655" y="116757"/>
                </a:lnTo>
                <a:lnTo>
                  <a:pt x="8021019" y="88448"/>
                </a:lnTo>
                <a:lnTo>
                  <a:pt x="7982137" y="63275"/>
                </a:lnTo>
                <a:lnTo>
                  <a:pt x="7936812" y="41682"/>
                </a:lnTo>
                <a:lnTo>
                  <a:pt x="7885845" y="24113"/>
                </a:lnTo>
                <a:lnTo>
                  <a:pt x="7830037" y="11013"/>
                </a:lnTo>
                <a:lnTo>
                  <a:pt x="7770190" y="2827"/>
                </a:lnTo>
                <a:lnTo>
                  <a:pt x="7707105" y="0"/>
                </a:lnTo>
                <a:close/>
              </a:path>
            </a:pathLst>
          </a:custGeom>
          <a:solidFill>
            <a:srgbClr val="FFFFF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11214527" y="7955866"/>
            <a:ext cx="8106409" cy="2352675"/>
          </a:xfrm>
          <a:custGeom>
            <a:avLst/>
            <a:gdLst/>
            <a:ahLst/>
            <a:cxnLst/>
            <a:rect l="l" t="t" r="r" b="b"/>
            <a:pathLst>
              <a:path w="8106409" h="2352675">
                <a:moveTo>
                  <a:pt x="7703535" y="0"/>
                </a:moveTo>
                <a:lnTo>
                  <a:pt x="402636" y="0"/>
                </a:lnTo>
                <a:lnTo>
                  <a:pt x="343232" y="2435"/>
                </a:lnTo>
                <a:lnTo>
                  <a:pt x="286503" y="9508"/>
                </a:lnTo>
                <a:lnTo>
                  <a:pt x="233076" y="20870"/>
                </a:lnTo>
                <a:lnTo>
                  <a:pt x="183581" y="36170"/>
                </a:lnTo>
                <a:lnTo>
                  <a:pt x="138647" y="55058"/>
                </a:lnTo>
                <a:lnTo>
                  <a:pt x="98888" y="77195"/>
                </a:lnTo>
                <a:lnTo>
                  <a:pt x="64973" y="102201"/>
                </a:lnTo>
                <a:lnTo>
                  <a:pt x="37490" y="129756"/>
                </a:lnTo>
                <a:lnTo>
                  <a:pt x="4375" y="191086"/>
                </a:lnTo>
                <a:lnTo>
                  <a:pt x="0" y="224160"/>
                </a:lnTo>
                <a:lnTo>
                  <a:pt x="0" y="2128249"/>
                </a:lnTo>
                <a:lnTo>
                  <a:pt x="17081" y="2192929"/>
                </a:lnTo>
                <a:lnTo>
                  <a:pt x="64973" y="2250238"/>
                </a:lnTo>
                <a:lnTo>
                  <a:pt x="98901" y="2275254"/>
                </a:lnTo>
                <a:lnTo>
                  <a:pt x="138647" y="2297381"/>
                </a:lnTo>
                <a:lnTo>
                  <a:pt x="183581" y="2316267"/>
                </a:lnTo>
                <a:lnTo>
                  <a:pt x="233076" y="2331565"/>
                </a:lnTo>
                <a:lnTo>
                  <a:pt x="286503" y="2342924"/>
                </a:lnTo>
                <a:lnTo>
                  <a:pt x="343232" y="2349996"/>
                </a:lnTo>
                <a:lnTo>
                  <a:pt x="402636" y="2352430"/>
                </a:lnTo>
                <a:lnTo>
                  <a:pt x="7703535" y="2352430"/>
                </a:lnTo>
                <a:lnTo>
                  <a:pt x="7762948" y="2349996"/>
                </a:lnTo>
                <a:lnTo>
                  <a:pt x="7819684" y="2342924"/>
                </a:lnTo>
                <a:lnTo>
                  <a:pt x="7851308" y="2336201"/>
                </a:lnTo>
                <a:lnTo>
                  <a:pt x="402636" y="2336201"/>
                </a:lnTo>
                <a:lnTo>
                  <a:pt x="342140" y="2333475"/>
                </a:lnTo>
                <a:lnTo>
                  <a:pt x="284722" y="2325584"/>
                </a:lnTo>
                <a:lnTo>
                  <a:pt x="231155" y="2312959"/>
                </a:lnTo>
                <a:lnTo>
                  <a:pt x="182215" y="2296032"/>
                </a:lnTo>
                <a:lnTo>
                  <a:pt x="138679" y="2275233"/>
                </a:lnTo>
                <a:lnTo>
                  <a:pt x="101319" y="2250993"/>
                </a:lnTo>
                <a:lnTo>
                  <a:pt x="70913" y="2223744"/>
                </a:lnTo>
                <a:lnTo>
                  <a:pt x="34058" y="2161941"/>
                </a:lnTo>
                <a:lnTo>
                  <a:pt x="29161" y="2128249"/>
                </a:lnTo>
                <a:lnTo>
                  <a:pt x="29161" y="224160"/>
                </a:lnTo>
                <a:lnTo>
                  <a:pt x="48234" y="158503"/>
                </a:lnTo>
                <a:lnTo>
                  <a:pt x="101319" y="101433"/>
                </a:lnTo>
                <a:lnTo>
                  <a:pt x="138699" y="77185"/>
                </a:lnTo>
                <a:lnTo>
                  <a:pt x="182215" y="56397"/>
                </a:lnTo>
                <a:lnTo>
                  <a:pt x="231155" y="39470"/>
                </a:lnTo>
                <a:lnTo>
                  <a:pt x="284722" y="26846"/>
                </a:lnTo>
                <a:lnTo>
                  <a:pt x="342140" y="18955"/>
                </a:lnTo>
                <a:lnTo>
                  <a:pt x="402636" y="16229"/>
                </a:lnTo>
                <a:lnTo>
                  <a:pt x="7851291" y="16229"/>
                </a:lnTo>
                <a:lnTo>
                  <a:pt x="7819684" y="9508"/>
                </a:lnTo>
                <a:lnTo>
                  <a:pt x="7762948" y="2435"/>
                </a:lnTo>
                <a:lnTo>
                  <a:pt x="7703535" y="0"/>
                </a:lnTo>
                <a:close/>
              </a:path>
              <a:path w="8106409" h="2352675">
                <a:moveTo>
                  <a:pt x="7851291" y="16229"/>
                </a:moveTo>
                <a:lnTo>
                  <a:pt x="7703535" y="16229"/>
                </a:lnTo>
                <a:lnTo>
                  <a:pt x="7764038" y="18955"/>
                </a:lnTo>
                <a:lnTo>
                  <a:pt x="7821462" y="26846"/>
                </a:lnTo>
                <a:lnTo>
                  <a:pt x="7875030" y="39470"/>
                </a:lnTo>
                <a:lnTo>
                  <a:pt x="7923969" y="56397"/>
                </a:lnTo>
                <a:lnTo>
                  <a:pt x="7967504" y="77195"/>
                </a:lnTo>
                <a:lnTo>
                  <a:pt x="8004861" y="101433"/>
                </a:lnTo>
                <a:lnTo>
                  <a:pt x="8035264" y="128679"/>
                </a:lnTo>
                <a:lnTo>
                  <a:pt x="8072113" y="190474"/>
                </a:lnTo>
                <a:lnTo>
                  <a:pt x="8077010" y="224160"/>
                </a:lnTo>
                <a:lnTo>
                  <a:pt x="8077010" y="2128249"/>
                </a:lnTo>
                <a:lnTo>
                  <a:pt x="8057940" y="2193916"/>
                </a:lnTo>
                <a:lnTo>
                  <a:pt x="8004861" y="2250993"/>
                </a:lnTo>
                <a:lnTo>
                  <a:pt x="7967458" y="2275254"/>
                </a:lnTo>
                <a:lnTo>
                  <a:pt x="7923969" y="2296032"/>
                </a:lnTo>
                <a:lnTo>
                  <a:pt x="7875030" y="2312959"/>
                </a:lnTo>
                <a:lnTo>
                  <a:pt x="7821462" y="2325584"/>
                </a:lnTo>
                <a:lnTo>
                  <a:pt x="7764038" y="2333475"/>
                </a:lnTo>
                <a:lnTo>
                  <a:pt x="7703535" y="2336201"/>
                </a:lnTo>
                <a:lnTo>
                  <a:pt x="7851308" y="2336201"/>
                </a:lnTo>
                <a:lnTo>
                  <a:pt x="7922608" y="2316267"/>
                </a:lnTo>
                <a:lnTo>
                  <a:pt x="7967541" y="2297381"/>
                </a:lnTo>
                <a:lnTo>
                  <a:pt x="8007314" y="2275233"/>
                </a:lnTo>
                <a:lnTo>
                  <a:pt x="8041209" y="2250238"/>
                </a:lnTo>
                <a:lnTo>
                  <a:pt x="8068688" y="2222679"/>
                </a:lnTo>
                <a:lnTo>
                  <a:pt x="8101797" y="2161336"/>
                </a:lnTo>
                <a:lnTo>
                  <a:pt x="8106172" y="2128249"/>
                </a:lnTo>
                <a:lnTo>
                  <a:pt x="8106172" y="224160"/>
                </a:lnTo>
                <a:lnTo>
                  <a:pt x="8089094" y="159501"/>
                </a:lnTo>
                <a:lnTo>
                  <a:pt x="8041209" y="102201"/>
                </a:lnTo>
                <a:lnTo>
                  <a:pt x="8007284" y="77185"/>
                </a:lnTo>
                <a:lnTo>
                  <a:pt x="7967541" y="55058"/>
                </a:lnTo>
                <a:lnTo>
                  <a:pt x="7922608" y="36170"/>
                </a:lnTo>
                <a:lnTo>
                  <a:pt x="7873113" y="20870"/>
                </a:lnTo>
                <a:lnTo>
                  <a:pt x="7851291" y="16229"/>
                </a:lnTo>
                <a:close/>
              </a:path>
            </a:pathLst>
          </a:custGeom>
          <a:solidFill>
            <a:srgbClr val="5FC1D1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18087616" y="7216743"/>
            <a:ext cx="927092" cy="9336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18035190" y="7164106"/>
            <a:ext cx="1032510" cy="791845"/>
          </a:xfrm>
          <a:custGeom>
            <a:avLst/>
            <a:gdLst/>
            <a:ahLst/>
            <a:cxnLst/>
            <a:rect l="l" t="t" r="r" b="b"/>
            <a:pathLst>
              <a:path w="1032509" h="791845">
                <a:moveTo>
                  <a:pt x="515972" y="0"/>
                </a:moveTo>
                <a:lnTo>
                  <a:pt x="469053" y="2133"/>
                </a:lnTo>
                <a:lnTo>
                  <a:pt x="423305" y="8394"/>
                </a:lnTo>
                <a:lnTo>
                  <a:pt x="378912" y="18601"/>
                </a:lnTo>
                <a:lnTo>
                  <a:pt x="336056" y="32566"/>
                </a:lnTo>
                <a:lnTo>
                  <a:pt x="294921" y="50107"/>
                </a:lnTo>
                <a:lnTo>
                  <a:pt x="255689" y="71037"/>
                </a:lnTo>
                <a:lnTo>
                  <a:pt x="218544" y="95174"/>
                </a:lnTo>
                <a:lnTo>
                  <a:pt x="183668" y="122330"/>
                </a:lnTo>
                <a:lnTo>
                  <a:pt x="151245" y="152323"/>
                </a:lnTo>
                <a:lnTo>
                  <a:pt x="121457" y="184968"/>
                </a:lnTo>
                <a:lnTo>
                  <a:pt x="94488" y="220079"/>
                </a:lnTo>
                <a:lnTo>
                  <a:pt x="70520" y="257472"/>
                </a:lnTo>
                <a:lnTo>
                  <a:pt x="49737" y="296962"/>
                </a:lnTo>
                <a:lnTo>
                  <a:pt x="32322" y="338365"/>
                </a:lnTo>
                <a:lnTo>
                  <a:pt x="18457" y="381495"/>
                </a:lnTo>
                <a:lnTo>
                  <a:pt x="8327" y="426169"/>
                </a:lnTo>
                <a:lnTo>
                  <a:pt x="2112" y="472202"/>
                </a:lnTo>
                <a:lnTo>
                  <a:pt x="0" y="519439"/>
                </a:lnTo>
                <a:lnTo>
                  <a:pt x="2308" y="568731"/>
                </a:lnTo>
                <a:lnTo>
                  <a:pt x="9088" y="616764"/>
                </a:lnTo>
                <a:lnTo>
                  <a:pt x="20128" y="663293"/>
                </a:lnTo>
                <a:lnTo>
                  <a:pt x="35221" y="708109"/>
                </a:lnTo>
                <a:lnTo>
                  <a:pt x="54158" y="751000"/>
                </a:lnTo>
                <a:lnTo>
                  <a:pt x="76729" y="791755"/>
                </a:lnTo>
                <a:lnTo>
                  <a:pt x="107586" y="791755"/>
                </a:lnTo>
                <a:lnTo>
                  <a:pt x="83699" y="751482"/>
                </a:lnTo>
                <a:lnTo>
                  <a:pt x="63626" y="708848"/>
                </a:lnTo>
                <a:lnTo>
                  <a:pt x="47604" y="664091"/>
                </a:lnTo>
                <a:lnTo>
                  <a:pt x="35868" y="617446"/>
                </a:lnTo>
                <a:lnTo>
                  <a:pt x="28653" y="569150"/>
                </a:lnTo>
                <a:lnTo>
                  <a:pt x="26198" y="519408"/>
                </a:lnTo>
                <a:lnTo>
                  <a:pt x="28438" y="471946"/>
                </a:lnTo>
                <a:lnTo>
                  <a:pt x="35027" y="425729"/>
                </a:lnTo>
                <a:lnTo>
                  <a:pt x="45758" y="380997"/>
                </a:lnTo>
                <a:lnTo>
                  <a:pt x="60426" y="337954"/>
                </a:lnTo>
                <a:lnTo>
                  <a:pt x="78826" y="296809"/>
                </a:lnTo>
                <a:lnTo>
                  <a:pt x="100751" y="257768"/>
                </a:lnTo>
                <a:lnTo>
                  <a:pt x="125998" y="221038"/>
                </a:lnTo>
                <a:lnTo>
                  <a:pt x="154361" y="186824"/>
                </a:lnTo>
                <a:lnTo>
                  <a:pt x="185635" y="155335"/>
                </a:lnTo>
                <a:lnTo>
                  <a:pt x="219615" y="126776"/>
                </a:lnTo>
                <a:lnTo>
                  <a:pt x="256095" y="101354"/>
                </a:lnTo>
                <a:lnTo>
                  <a:pt x="294870" y="79276"/>
                </a:lnTo>
                <a:lnTo>
                  <a:pt x="335735" y="60749"/>
                </a:lnTo>
                <a:lnTo>
                  <a:pt x="378485" y="45980"/>
                </a:lnTo>
                <a:lnTo>
                  <a:pt x="422915" y="35174"/>
                </a:lnTo>
                <a:lnTo>
                  <a:pt x="468819" y="28539"/>
                </a:lnTo>
                <a:lnTo>
                  <a:pt x="515993" y="26281"/>
                </a:lnTo>
                <a:lnTo>
                  <a:pt x="676593" y="26281"/>
                </a:lnTo>
                <a:lnTo>
                  <a:pt x="653022" y="18601"/>
                </a:lnTo>
                <a:lnTo>
                  <a:pt x="608630" y="8394"/>
                </a:lnTo>
                <a:lnTo>
                  <a:pt x="562885" y="2133"/>
                </a:lnTo>
                <a:lnTo>
                  <a:pt x="515972" y="0"/>
                </a:lnTo>
                <a:close/>
              </a:path>
              <a:path w="1032509" h="791845">
                <a:moveTo>
                  <a:pt x="676593" y="26281"/>
                </a:moveTo>
                <a:lnTo>
                  <a:pt x="515993" y="26281"/>
                </a:lnTo>
                <a:lnTo>
                  <a:pt x="563163" y="28539"/>
                </a:lnTo>
                <a:lnTo>
                  <a:pt x="609064" y="35174"/>
                </a:lnTo>
                <a:lnTo>
                  <a:pt x="653491" y="45980"/>
                </a:lnTo>
                <a:lnTo>
                  <a:pt x="696239" y="60749"/>
                </a:lnTo>
                <a:lnTo>
                  <a:pt x="737102" y="79276"/>
                </a:lnTo>
                <a:lnTo>
                  <a:pt x="775876" y="101354"/>
                </a:lnTo>
                <a:lnTo>
                  <a:pt x="812354" y="126776"/>
                </a:lnTo>
                <a:lnTo>
                  <a:pt x="846332" y="155335"/>
                </a:lnTo>
                <a:lnTo>
                  <a:pt x="877605" y="186824"/>
                </a:lnTo>
                <a:lnTo>
                  <a:pt x="905968" y="221038"/>
                </a:lnTo>
                <a:lnTo>
                  <a:pt x="931214" y="257768"/>
                </a:lnTo>
                <a:lnTo>
                  <a:pt x="953140" y="296809"/>
                </a:lnTo>
                <a:lnTo>
                  <a:pt x="971539" y="337954"/>
                </a:lnTo>
                <a:lnTo>
                  <a:pt x="986206" y="380997"/>
                </a:lnTo>
                <a:lnTo>
                  <a:pt x="996937" y="425729"/>
                </a:lnTo>
                <a:lnTo>
                  <a:pt x="1003526" y="471946"/>
                </a:lnTo>
                <a:lnTo>
                  <a:pt x="1005768" y="519439"/>
                </a:lnTo>
                <a:lnTo>
                  <a:pt x="1003312" y="569150"/>
                </a:lnTo>
                <a:lnTo>
                  <a:pt x="996100" y="617446"/>
                </a:lnTo>
                <a:lnTo>
                  <a:pt x="984366" y="664091"/>
                </a:lnTo>
                <a:lnTo>
                  <a:pt x="968346" y="708848"/>
                </a:lnTo>
                <a:lnTo>
                  <a:pt x="948276" y="751482"/>
                </a:lnTo>
                <a:lnTo>
                  <a:pt x="924389" y="791755"/>
                </a:lnTo>
                <a:lnTo>
                  <a:pt x="955257" y="791755"/>
                </a:lnTo>
                <a:lnTo>
                  <a:pt x="977837" y="751000"/>
                </a:lnTo>
                <a:lnTo>
                  <a:pt x="996781" y="708109"/>
                </a:lnTo>
                <a:lnTo>
                  <a:pt x="1011880" y="663293"/>
                </a:lnTo>
                <a:lnTo>
                  <a:pt x="1022923" y="616764"/>
                </a:lnTo>
                <a:lnTo>
                  <a:pt x="1029702" y="568731"/>
                </a:lnTo>
                <a:lnTo>
                  <a:pt x="1032008" y="519408"/>
                </a:lnTo>
                <a:lnTo>
                  <a:pt x="1029895" y="472202"/>
                </a:lnTo>
                <a:lnTo>
                  <a:pt x="1023679" y="426169"/>
                </a:lnTo>
                <a:lnTo>
                  <a:pt x="1013545" y="381495"/>
                </a:lnTo>
                <a:lnTo>
                  <a:pt x="999676" y="338365"/>
                </a:lnTo>
                <a:lnTo>
                  <a:pt x="982255" y="296962"/>
                </a:lnTo>
                <a:lnTo>
                  <a:pt x="961465" y="257472"/>
                </a:lnTo>
                <a:lnTo>
                  <a:pt x="937491" y="220079"/>
                </a:lnTo>
                <a:lnTo>
                  <a:pt x="910514" y="184968"/>
                </a:lnTo>
                <a:lnTo>
                  <a:pt x="880719" y="152323"/>
                </a:lnTo>
                <a:lnTo>
                  <a:pt x="848288" y="122330"/>
                </a:lnTo>
                <a:lnTo>
                  <a:pt x="813406" y="95174"/>
                </a:lnTo>
                <a:lnTo>
                  <a:pt x="776254" y="71037"/>
                </a:lnTo>
                <a:lnTo>
                  <a:pt x="737018" y="50107"/>
                </a:lnTo>
                <a:lnTo>
                  <a:pt x="695879" y="32566"/>
                </a:lnTo>
                <a:lnTo>
                  <a:pt x="676593" y="26281"/>
                </a:lnTo>
                <a:close/>
              </a:path>
            </a:pathLst>
          </a:custGeom>
          <a:solidFill>
            <a:srgbClr val="66C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18122286" y="7972092"/>
            <a:ext cx="857885" cy="231140"/>
          </a:xfrm>
          <a:custGeom>
            <a:avLst/>
            <a:gdLst/>
            <a:ahLst/>
            <a:cxnLst/>
            <a:rect l="l" t="t" r="r" b="b"/>
            <a:pathLst>
              <a:path w="857884" h="231140">
                <a:moveTo>
                  <a:pt x="31632" y="0"/>
                </a:moveTo>
                <a:lnTo>
                  <a:pt x="0" y="0"/>
                </a:lnTo>
                <a:lnTo>
                  <a:pt x="29695" y="40272"/>
                </a:lnTo>
                <a:lnTo>
                  <a:pt x="63025" y="77436"/>
                </a:lnTo>
                <a:lnTo>
                  <a:pt x="99725" y="111226"/>
                </a:lnTo>
                <a:lnTo>
                  <a:pt x="139532" y="141374"/>
                </a:lnTo>
                <a:lnTo>
                  <a:pt x="182182" y="167616"/>
                </a:lnTo>
                <a:lnTo>
                  <a:pt x="227412" y="189685"/>
                </a:lnTo>
                <a:lnTo>
                  <a:pt x="274958" y="207314"/>
                </a:lnTo>
                <a:lnTo>
                  <a:pt x="324556" y="220238"/>
                </a:lnTo>
                <a:lnTo>
                  <a:pt x="375943" y="228189"/>
                </a:lnTo>
                <a:lnTo>
                  <a:pt x="428856" y="230903"/>
                </a:lnTo>
                <a:lnTo>
                  <a:pt x="481763" y="228189"/>
                </a:lnTo>
                <a:lnTo>
                  <a:pt x="533149" y="220238"/>
                </a:lnTo>
                <a:lnTo>
                  <a:pt x="582749" y="207314"/>
                </a:lnTo>
                <a:lnTo>
                  <a:pt x="590152" y="204569"/>
                </a:lnTo>
                <a:lnTo>
                  <a:pt x="428876" y="204569"/>
                </a:lnTo>
                <a:lnTo>
                  <a:pt x="375123" y="201634"/>
                </a:lnTo>
                <a:lnTo>
                  <a:pt x="323060" y="193032"/>
                </a:lnTo>
                <a:lnTo>
                  <a:pt x="272993" y="179071"/>
                </a:lnTo>
                <a:lnTo>
                  <a:pt x="225228" y="160059"/>
                </a:lnTo>
                <a:lnTo>
                  <a:pt x="180071" y="136304"/>
                </a:lnTo>
                <a:lnTo>
                  <a:pt x="137828" y="108113"/>
                </a:lnTo>
                <a:lnTo>
                  <a:pt x="98803" y="75793"/>
                </a:lnTo>
                <a:lnTo>
                  <a:pt x="63302" y="39653"/>
                </a:lnTo>
                <a:lnTo>
                  <a:pt x="31632" y="0"/>
                </a:lnTo>
                <a:close/>
              </a:path>
              <a:path w="857884" h="231140">
                <a:moveTo>
                  <a:pt x="857764" y="0"/>
                </a:moveTo>
                <a:lnTo>
                  <a:pt x="826110" y="0"/>
                </a:lnTo>
                <a:lnTo>
                  <a:pt x="794440" y="39653"/>
                </a:lnTo>
                <a:lnTo>
                  <a:pt x="758941" y="75793"/>
                </a:lnTo>
                <a:lnTo>
                  <a:pt x="719917" y="108113"/>
                </a:lnTo>
                <a:lnTo>
                  <a:pt x="677675" y="136304"/>
                </a:lnTo>
                <a:lnTo>
                  <a:pt x="632520" y="160059"/>
                </a:lnTo>
                <a:lnTo>
                  <a:pt x="584757" y="179071"/>
                </a:lnTo>
                <a:lnTo>
                  <a:pt x="534692" y="193032"/>
                </a:lnTo>
                <a:lnTo>
                  <a:pt x="482630" y="201634"/>
                </a:lnTo>
                <a:lnTo>
                  <a:pt x="428876" y="204569"/>
                </a:lnTo>
                <a:lnTo>
                  <a:pt x="590152" y="204569"/>
                </a:lnTo>
                <a:lnTo>
                  <a:pt x="630299" y="189685"/>
                </a:lnTo>
                <a:lnTo>
                  <a:pt x="675535" y="167616"/>
                </a:lnTo>
                <a:lnTo>
                  <a:pt x="718193" y="141374"/>
                </a:lnTo>
                <a:lnTo>
                  <a:pt x="758009" y="111226"/>
                </a:lnTo>
                <a:lnTo>
                  <a:pt x="794719" y="77436"/>
                </a:lnTo>
                <a:lnTo>
                  <a:pt x="828059" y="40272"/>
                </a:lnTo>
                <a:lnTo>
                  <a:pt x="857764" y="0"/>
                </a:lnTo>
                <a:close/>
              </a:path>
            </a:pathLst>
          </a:custGeom>
          <a:solidFill>
            <a:srgbClr val="66C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8111835" y="7955873"/>
            <a:ext cx="878840" cy="16510"/>
          </a:xfrm>
          <a:custGeom>
            <a:avLst/>
            <a:gdLst/>
            <a:ahLst/>
            <a:cxnLst/>
            <a:rect l="l" t="t" r="r" b="b"/>
            <a:pathLst>
              <a:path w="878840" h="16509">
                <a:moveTo>
                  <a:pt x="30857" y="0"/>
                </a:moveTo>
                <a:lnTo>
                  <a:pt x="0" y="0"/>
                </a:lnTo>
                <a:lnTo>
                  <a:pt x="3374" y="5486"/>
                </a:lnTo>
                <a:lnTo>
                  <a:pt x="6837" y="10900"/>
                </a:lnTo>
                <a:lnTo>
                  <a:pt x="10387" y="16229"/>
                </a:lnTo>
                <a:lnTo>
                  <a:pt x="42019" y="16229"/>
                </a:lnTo>
                <a:lnTo>
                  <a:pt x="38197" y="10900"/>
                </a:lnTo>
                <a:lnTo>
                  <a:pt x="34456" y="5465"/>
                </a:lnTo>
                <a:lnTo>
                  <a:pt x="30857" y="0"/>
                </a:lnTo>
                <a:close/>
              </a:path>
              <a:path w="878840" h="16509">
                <a:moveTo>
                  <a:pt x="878538" y="0"/>
                </a:moveTo>
                <a:lnTo>
                  <a:pt x="847660" y="0"/>
                </a:lnTo>
                <a:lnTo>
                  <a:pt x="844047" y="5486"/>
                </a:lnTo>
                <a:lnTo>
                  <a:pt x="840319" y="10900"/>
                </a:lnTo>
                <a:lnTo>
                  <a:pt x="836498" y="16229"/>
                </a:lnTo>
                <a:lnTo>
                  <a:pt x="868151" y="16229"/>
                </a:lnTo>
                <a:lnTo>
                  <a:pt x="871701" y="10900"/>
                </a:lnTo>
                <a:lnTo>
                  <a:pt x="875177" y="5465"/>
                </a:lnTo>
                <a:lnTo>
                  <a:pt x="878538" y="0"/>
                </a:lnTo>
                <a:close/>
              </a:path>
            </a:pathLst>
          </a:custGeom>
          <a:solidFill>
            <a:srgbClr val="00A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18061334" y="7190399"/>
            <a:ext cx="979549" cy="98627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11214527" y="4520407"/>
            <a:ext cx="8116570" cy="2336800"/>
          </a:xfrm>
          <a:custGeom>
            <a:avLst/>
            <a:gdLst/>
            <a:ahLst/>
            <a:cxnLst/>
            <a:rect l="l" t="t" r="r" b="b"/>
            <a:pathLst>
              <a:path w="8116569" h="2336800">
                <a:moveTo>
                  <a:pt x="7726372" y="0"/>
                </a:moveTo>
                <a:lnTo>
                  <a:pt x="389925" y="0"/>
                </a:lnTo>
                <a:lnTo>
                  <a:pt x="332301" y="2343"/>
                </a:lnTo>
                <a:lnTo>
                  <a:pt x="277304" y="9149"/>
                </a:lnTo>
                <a:lnTo>
                  <a:pt x="225535" y="20084"/>
                </a:lnTo>
                <a:lnTo>
                  <a:pt x="177600" y="34814"/>
                </a:lnTo>
                <a:lnTo>
                  <a:pt x="134099" y="53004"/>
                </a:lnTo>
                <a:lnTo>
                  <a:pt x="95636" y="74320"/>
                </a:lnTo>
                <a:lnTo>
                  <a:pt x="62815" y="98427"/>
                </a:lnTo>
                <a:lnTo>
                  <a:pt x="16507" y="153680"/>
                </a:lnTo>
                <a:lnTo>
                  <a:pt x="0" y="216087"/>
                </a:lnTo>
                <a:lnTo>
                  <a:pt x="0" y="2120155"/>
                </a:lnTo>
                <a:lnTo>
                  <a:pt x="16507" y="2182567"/>
                </a:lnTo>
                <a:lnTo>
                  <a:pt x="62815" y="2237822"/>
                </a:lnTo>
                <a:lnTo>
                  <a:pt x="95636" y="2261931"/>
                </a:lnTo>
                <a:lnTo>
                  <a:pt x="134099" y="2283248"/>
                </a:lnTo>
                <a:lnTo>
                  <a:pt x="177600" y="2301438"/>
                </a:lnTo>
                <a:lnTo>
                  <a:pt x="225535" y="2316168"/>
                </a:lnTo>
                <a:lnTo>
                  <a:pt x="277304" y="2327104"/>
                </a:lnTo>
                <a:lnTo>
                  <a:pt x="332301" y="2333910"/>
                </a:lnTo>
                <a:lnTo>
                  <a:pt x="389925" y="2336253"/>
                </a:lnTo>
                <a:lnTo>
                  <a:pt x="7726372" y="2336253"/>
                </a:lnTo>
                <a:lnTo>
                  <a:pt x="7783986" y="2333910"/>
                </a:lnTo>
                <a:lnTo>
                  <a:pt x="7838977" y="2327104"/>
                </a:lnTo>
                <a:lnTo>
                  <a:pt x="7890743" y="2316168"/>
                </a:lnTo>
                <a:lnTo>
                  <a:pt x="7938678" y="2301438"/>
                </a:lnTo>
                <a:lnTo>
                  <a:pt x="7982180" y="2283248"/>
                </a:lnTo>
                <a:lnTo>
                  <a:pt x="8020646" y="2261931"/>
                </a:lnTo>
                <a:lnTo>
                  <a:pt x="8053471" y="2237822"/>
                </a:lnTo>
                <a:lnTo>
                  <a:pt x="8099786" y="2182567"/>
                </a:lnTo>
                <a:lnTo>
                  <a:pt x="8116297" y="2120155"/>
                </a:lnTo>
                <a:lnTo>
                  <a:pt x="8116297" y="216087"/>
                </a:lnTo>
                <a:lnTo>
                  <a:pt x="8099786" y="153680"/>
                </a:lnTo>
                <a:lnTo>
                  <a:pt x="8053471" y="98427"/>
                </a:lnTo>
                <a:lnTo>
                  <a:pt x="8020646" y="74320"/>
                </a:lnTo>
                <a:lnTo>
                  <a:pt x="7982180" y="53004"/>
                </a:lnTo>
                <a:lnTo>
                  <a:pt x="7938678" y="34814"/>
                </a:lnTo>
                <a:lnTo>
                  <a:pt x="7890743" y="20084"/>
                </a:lnTo>
                <a:lnTo>
                  <a:pt x="7838977" y="9149"/>
                </a:lnTo>
                <a:lnTo>
                  <a:pt x="7783986" y="2343"/>
                </a:lnTo>
                <a:lnTo>
                  <a:pt x="7726372" y="0"/>
                </a:lnTo>
                <a:close/>
              </a:path>
            </a:pathLst>
          </a:custGeom>
          <a:solidFill>
            <a:srgbClr val="FFFFF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11214611" y="4512292"/>
            <a:ext cx="8126730" cy="2352675"/>
          </a:xfrm>
          <a:custGeom>
            <a:avLst/>
            <a:gdLst/>
            <a:ahLst/>
            <a:cxnLst/>
            <a:rect l="l" t="t" r="r" b="b"/>
            <a:pathLst>
              <a:path w="8126730" h="2352675">
                <a:moveTo>
                  <a:pt x="7722822" y="0"/>
                </a:moveTo>
                <a:lnTo>
                  <a:pt x="403652" y="0"/>
                </a:lnTo>
                <a:lnTo>
                  <a:pt x="344099" y="2436"/>
                </a:lnTo>
                <a:lnTo>
                  <a:pt x="287227" y="9510"/>
                </a:lnTo>
                <a:lnTo>
                  <a:pt x="233666" y="20874"/>
                </a:lnTo>
                <a:lnTo>
                  <a:pt x="184047" y="36177"/>
                </a:lnTo>
                <a:lnTo>
                  <a:pt x="138999" y="55069"/>
                </a:lnTo>
                <a:lnTo>
                  <a:pt x="99140" y="77209"/>
                </a:lnTo>
                <a:lnTo>
                  <a:pt x="65138" y="102221"/>
                </a:lnTo>
                <a:lnTo>
                  <a:pt x="37585" y="129781"/>
                </a:lnTo>
                <a:lnTo>
                  <a:pt x="4386" y="191122"/>
                </a:lnTo>
                <a:lnTo>
                  <a:pt x="0" y="224202"/>
                </a:lnTo>
                <a:lnTo>
                  <a:pt x="0" y="2128270"/>
                </a:lnTo>
                <a:lnTo>
                  <a:pt x="17124" y="2192941"/>
                </a:lnTo>
                <a:lnTo>
                  <a:pt x="65138" y="2250254"/>
                </a:lnTo>
                <a:lnTo>
                  <a:pt x="99152" y="2275276"/>
                </a:lnTo>
                <a:lnTo>
                  <a:pt x="138999" y="2297409"/>
                </a:lnTo>
                <a:lnTo>
                  <a:pt x="184047" y="2316302"/>
                </a:lnTo>
                <a:lnTo>
                  <a:pt x="233666" y="2331606"/>
                </a:lnTo>
                <a:lnTo>
                  <a:pt x="287227" y="2342971"/>
                </a:lnTo>
                <a:lnTo>
                  <a:pt x="344099" y="2350047"/>
                </a:lnTo>
                <a:lnTo>
                  <a:pt x="403652" y="2352483"/>
                </a:lnTo>
                <a:lnTo>
                  <a:pt x="7722822" y="2352483"/>
                </a:lnTo>
                <a:lnTo>
                  <a:pt x="7782374" y="2350047"/>
                </a:lnTo>
                <a:lnTo>
                  <a:pt x="7839242" y="2342971"/>
                </a:lnTo>
                <a:lnTo>
                  <a:pt x="7871050" y="2336222"/>
                </a:lnTo>
                <a:lnTo>
                  <a:pt x="403652" y="2336222"/>
                </a:lnTo>
                <a:lnTo>
                  <a:pt x="343001" y="2333496"/>
                </a:lnTo>
                <a:lnTo>
                  <a:pt x="285436" y="2325606"/>
                </a:lnTo>
                <a:lnTo>
                  <a:pt x="231736" y="2312982"/>
                </a:lnTo>
                <a:lnTo>
                  <a:pt x="182676" y="2296056"/>
                </a:lnTo>
                <a:lnTo>
                  <a:pt x="139033" y="2275257"/>
                </a:lnTo>
                <a:lnTo>
                  <a:pt x="101584" y="2251018"/>
                </a:lnTo>
                <a:lnTo>
                  <a:pt x="71105" y="2223769"/>
                </a:lnTo>
                <a:lnTo>
                  <a:pt x="34164" y="2161964"/>
                </a:lnTo>
                <a:lnTo>
                  <a:pt x="29255" y="2128270"/>
                </a:lnTo>
                <a:lnTo>
                  <a:pt x="29255" y="224202"/>
                </a:lnTo>
                <a:lnTo>
                  <a:pt x="48373" y="158530"/>
                </a:lnTo>
                <a:lnTo>
                  <a:pt x="101584" y="101450"/>
                </a:lnTo>
                <a:lnTo>
                  <a:pt x="139052" y="77200"/>
                </a:lnTo>
                <a:lnTo>
                  <a:pt x="182676" y="56410"/>
                </a:lnTo>
                <a:lnTo>
                  <a:pt x="231736" y="39482"/>
                </a:lnTo>
                <a:lnTo>
                  <a:pt x="285436" y="26857"/>
                </a:lnTo>
                <a:lnTo>
                  <a:pt x="343001" y="18966"/>
                </a:lnTo>
                <a:lnTo>
                  <a:pt x="403652" y="16240"/>
                </a:lnTo>
                <a:lnTo>
                  <a:pt x="7870958" y="16240"/>
                </a:lnTo>
                <a:lnTo>
                  <a:pt x="7839242" y="9510"/>
                </a:lnTo>
                <a:lnTo>
                  <a:pt x="7782374" y="2436"/>
                </a:lnTo>
                <a:lnTo>
                  <a:pt x="7722822" y="0"/>
                </a:lnTo>
                <a:close/>
              </a:path>
              <a:path w="8126730" h="2352675">
                <a:moveTo>
                  <a:pt x="7870958" y="16240"/>
                </a:moveTo>
                <a:lnTo>
                  <a:pt x="7722822" y="16240"/>
                </a:lnTo>
                <a:lnTo>
                  <a:pt x="7783474" y="18966"/>
                </a:lnTo>
                <a:lnTo>
                  <a:pt x="7841039" y="26857"/>
                </a:lnTo>
                <a:lnTo>
                  <a:pt x="7894740" y="39482"/>
                </a:lnTo>
                <a:lnTo>
                  <a:pt x="7943802" y="56410"/>
                </a:lnTo>
                <a:lnTo>
                  <a:pt x="7987446" y="77209"/>
                </a:lnTo>
                <a:lnTo>
                  <a:pt x="8024897" y="101450"/>
                </a:lnTo>
                <a:lnTo>
                  <a:pt x="8055377" y="128700"/>
                </a:lnTo>
                <a:lnTo>
                  <a:pt x="8092320" y="190508"/>
                </a:lnTo>
                <a:lnTo>
                  <a:pt x="8097229" y="224202"/>
                </a:lnTo>
                <a:lnTo>
                  <a:pt x="8097229" y="2128270"/>
                </a:lnTo>
                <a:lnTo>
                  <a:pt x="8078111" y="2193941"/>
                </a:lnTo>
                <a:lnTo>
                  <a:pt x="8024897" y="2251018"/>
                </a:lnTo>
                <a:lnTo>
                  <a:pt x="7987407" y="2275276"/>
                </a:lnTo>
                <a:lnTo>
                  <a:pt x="7943802" y="2296056"/>
                </a:lnTo>
                <a:lnTo>
                  <a:pt x="7894740" y="2312982"/>
                </a:lnTo>
                <a:lnTo>
                  <a:pt x="7841039" y="2325606"/>
                </a:lnTo>
                <a:lnTo>
                  <a:pt x="7783474" y="2333496"/>
                </a:lnTo>
                <a:lnTo>
                  <a:pt x="7722822" y="2336222"/>
                </a:lnTo>
                <a:lnTo>
                  <a:pt x="7871050" y="2336222"/>
                </a:lnTo>
                <a:lnTo>
                  <a:pt x="7942412" y="2316302"/>
                </a:lnTo>
                <a:lnTo>
                  <a:pt x="7987453" y="2297409"/>
                </a:lnTo>
                <a:lnTo>
                  <a:pt x="8027318" y="2275257"/>
                </a:lnTo>
                <a:lnTo>
                  <a:pt x="8061300" y="2250254"/>
                </a:lnTo>
                <a:lnTo>
                  <a:pt x="8088846" y="2222692"/>
                </a:lnTo>
                <a:lnTo>
                  <a:pt x="8122037" y="2161350"/>
                </a:lnTo>
                <a:lnTo>
                  <a:pt x="8126422" y="2128270"/>
                </a:lnTo>
                <a:lnTo>
                  <a:pt x="8126422" y="224202"/>
                </a:lnTo>
                <a:lnTo>
                  <a:pt x="8109302" y="159532"/>
                </a:lnTo>
                <a:lnTo>
                  <a:pt x="8061300" y="102221"/>
                </a:lnTo>
                <a:lnTo>
                  <a:pt x="8027292" y="77200"/>
                </a:lnTo>
                <a:lnTo>
                  <a:pt x="7987453" y="55069"/>
                </a:lnTo>
                <a:lnTo>
                  <a:pt x="7942412" y="36177"/>
                </a:lnTo>
                <a:lnTo>
                  <a:pt x="7892798" y="20874"/>
                </a:lnTo>
                <a:lnTo>
                  <a:pt x="7870958" y="16240"/>
                </a:lnTo>
                <a:close/>
              </a:path>
            </a:pathLst>
          </a:custGeom>
          <a:solidFill>
            <a:srgbClr val="5FC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18088140" y="3730870"/>
            <a:ext cx="927092" cy="93364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11214527" y="1063360"/>
            <a:ext cx="8116570" cy="2336800"/>
          </a:xfrm>
          <a:custGeom>
            <a:avLst/>
            <a:gdLst/>
            <a:ahLst/>
            <a:cxnLst/>
            <a:rect l="l" t="t" r="r" b="b"/>
            <a:pathLst>
              <a:path w="8116569" h="2336800">
                <a:moveTo>
                  <a:pt x="7726372" y="0"/>
                </a:moveTo>
                <a:lnTo>
                  <a:pt x="389925" y="0"/>
                </a:lnTo>
                <a:lnTo>
                  <a:pt x="332301" y="2342"/>
                </a:lnTo>
                <a:lnTo>
                  <a:pt x="277304" y="9148"/>
                </a:lnTo>
                <a:lnTo>
                  <a:pt x="225535" y="20082"/>
                </a:lnTo>
                <a:lnTo>
                  <a:pt x="177600" y="34811"/>
                </a:lnTo>
                <a:lnTo>
                  <a:pt x="134099" y="52999"/>
                </a:lnTo>
                <a:lnTo>
                  <a:pt x="95636" y="74314"/>
                </a:lnTo>
                <a:lnTo>
                  <a:pt x="62815" y="98420"/>
                </a:lnTo>
                <a:lnTo>
                  <a:pt x="16507" y="153671"/>
                </a:lnTo>
                <a:lnTo>
                  <a:pt x="0" y="216077"/>
                </a:lnTo>
                <a:lnTo>
                  <a:pt x="0" y="2120155"/>
                </a:lnTo>
                <a:lnTo>
                  <a:pt x="16507" y="2182557"/>
                </a:lnTo>
                <a:lnTo>
                  <a:pt x="62815" y="2237807"/>
                </a:lnTo>
                <a:lnTo>
                  <a:pt x="95636" y="2261913"/>
                </a:lnTo>
                <a:lnTo>
                  <a:pt x="134099" y="2283229"/>
                </a:lnTo>
                <a:lnTo>
                  <a:pt x="177600" y="2301418"/>
                </a:lnTo>
                <a:lnTo>
                  <a:pt x="225535" y="2316148"/>
                </a:lnTo>
                <a:lnTo>
                  <a:pt x="277304" y="2327083"/>
                </a:lnTo>
                <a:lnTo>
                  <a:pt x="332301" y="2333889"/>
                </a:lnTo>
                <a:lnTo>
                  <a:pt x="389925" y="2336232"/>
                </a:lnTo>
                <a:lnTo>
                  <a:pt x="7726372" y="2336232"/>
                </a:lnTo>
                <a:lnTo>
                  <a:pt x="7783986" y="2333889"/>
                </a:lnTo>
                <a:lnTo>
                  <a:pt x="7838977" y="2327083"/>
                </a:lnTo>
                <a:lnTo>
                  <a:pt x="7890743" y="2316148"/>
                </a:lnTo>
                <a:lnTo>
                  <a:pt x="7938678" y="2301418"/>
                </a:lnTo>
                <a:lnTo>
                  <a:pt x="7982180" y="2283229"/>
                </a:lnTo>
                <a:lnTo>
                  <a:pt x="8020646" y="2261913"/>
                </a:lnTo>
                <a:lnTo>
                  <a:pt x="8053471" y="2237807"/>
                </a:lnTo>
                <a:lnTo>
                  <a:pt x="8099786" y="2182557"/>
                </a:lnTo>
                <a:lnTo>
                  <a:pt x="8116297" y="2120155"/>
                </a:lnTo>
                <a:lnTo>
                  <a:pt x="8116297" y="216077"/>
                </a:lnTo>
                <a:lnTo>
                  <a:pt x="8099786" y="153671"/>
                </a:lnTo>
                <a:lnTo>
                  <a:pt x="8053471" y="98420"/>
                </a:lnTo>
                <a:lnTo>
                  <a:pt x="8020646" y="74314"/>
                </a:lnTo>
                <a:lnTo>
                  <a:pt x="7982180" y="52999"/>
                </a:lnTo>
                <a:lnTo>
                  <a:pt x="7938678" y="34811"/>
                </a:lnTo>
                <a:lnTo>
                  <a:pt x="7890743" y="20082"/>
                </a:lnTo>
                <a:lnTo>
                  <a:pt x="7838977" y="9148"/>
                </a:lnTo>
                <a:lnTo>
                  <a:pt x="7783986" y="2342"/>
                </a:lnTo>
                <a:lnTo>
                  <a:pt x="7726372" y="0"/>
                </a:lnTo>
                <a:close/>
              </a:path>
            </a:pathLst>
          </a:custGeom>
          <a:solidFill>
            <a:srgbClr val="FFFFF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11214611" y="1055224"/>
            <a:ext cx="8126730" cy="2352675"/>
          </a:xfrm>
          <a:custGeom>
            <a:avLst/>
            <a:gdLst/>
            <a:ahLst/>
            <a:cxnLst/>
            <a:rect l="l" t="t" r="r" b="b"/>
            <a:pathLst>
              <a:path w="8126730" h="2352675">
                <a:moveTo>
                  <a:pt x="7722822" y="0"/>
                </a:moveTo>
                <a:lnTo>
                  <a:pt x="403652" y="0"/>
                </a:lnTo>
                <a:lnTo>
                  <a:pt x="344099" y="2436"/>
                </a:lnTo>
                <a:lnTo>
                  <a:pt x="287227" y="9511"/>
                </a:lnTo>
                <a:lnTo>
                  <a:pt x="233666" y="20876"/>
                </a:lnTo>
                <a:lnTo>
                  <a:pt x="184047" y="36179"/>
                </a:lnTo>
                <a:lnTo>
                  <a:pt x="138999" y="55072"/>
                </a:lnTo>
                <a:lnTo>
                  <a:pt x="99128" y="77222"/>
                </a:lnTo>
                <a:lnTo>
                  <a:pt x="65138" y="102226"/>
                </a:lnTo>
                <a:lnTo>
                  <a:pt x="37585" y="129786"/>
                </a:lnTo>
                <a:lnTo>
                  <a:pt x="4386" y="191124"/>
                </a:lnTo>
                <a:lnTo>
                  <a:pt x="0" y="224202"/>
                </a:lnTo>
                <a:lnTo>
                  <a:pt x="0" y="2128291"/>
                </a:lnTo>
                <a:lnTo>
                  <a:pt x="17124" y="2192957"/>
                </a:lnTo>
                <a:lnTo>
                  <a:pt x="65138" y="2250267"/>
                </a:lnTo>
                <a:lnTo>
                  <a:pt x="99152" y="2275288"/>
                </a:lnTo>
                <a:lnTo>
                  <a:pt x="138999" y="2297420"/>
                </a:lnTo>
                <a:lnTo>
                  <a:pt x="184047" y="2316313"/>
                </a:lnTo>
                <a:lnTo>
                  <a:pt x="233666" y="2331617"/>
                </a:lnTo>
                <a:lnTo>
                  <a:pt x="287227" y="2342982"/>
                </a:lnTo>
                <a:lnTo>
                  <a:pt x="344099" y="2350057"/>
                </a:lnTo>
                <a:lnTo>
                  <a:pt x="403652" y="2352493"/>
                </a:lnTo>
                <a:lnTo>
                  <a:pt x="7722822" y="2352493"/>
                </a:lnTo>
                <a:lnTo>
                  <a:pt x="7782374" y="2350057"/>
                </a:lnTo>
                <a:lnTo>
                  <a:pt x="7839242" y="2342982"/>
                </a:lnTo>
                <a:lnTo>
                  <a:pt x="7871001" y="2336243"/>
                </a:lnTo>
                <a:lnTo>
                  <a:pt x="403652" y="2336243"/>
                </a:lnTo>
                <a:lnTo>
                  <a:pt x="343001" y="2333516"/>
                </a:lnTo>
                <a:lnTo>
                  <a:pt x="285436" y="2325625"/>
                </a:lnTo>
                <a:lnTo>
                  <a:pt x="231736" y="2312999"/>
                </a:lnTo>
                <a:lnTo>
                  <a:pt x="182676" y="2296070"/>
                </a:lnTo>
                <a:lnTo>
                  <a:pt x="139033" y="2275271"/>
                </a:lnTo>
                <a:lnTo>
                  <a:pt x="101584" y="2251030"/>
                </a:lnTo>
                <a:lnTo>
                  <a:pt x="71105" y="2223781"/>
                </a:lnTo>
                <a:lnTo>
                  <a:pt x="34164" y="2161980"/>
                </a:lnTo>
                <a:lnTo>
                  <a:pt x="29255" y="2128291"/>
                </a:lnTo>
                <a:lnTo>
                  <a:pt x="29255" y="224202"/>
                </a:lnTo>
                <a:lnTo>
                  <a:pt x="48373" y="158539"/>
                </a:lnTo>
                <a:lnTo>
                  <a:pt x="101584" y="101463"/>
                </a:lnTo>
                <a:lnTo>
                  <a:pt x="139071" y="77204"/>
                </a:lnTo>
                <a:lnTo>
                  <a:pt x="182676" y="56422"/>
                </a:lnTo>
                <a:lnTo>
                  <a:pt x="231736" y="39494"/>
                </a:lnTo>
                <a:lnTo>
                  <a:pt x="285436" y="26868"/>
                </a:lnTo>
                <a:lnTo>
                  <a:pt x="343001" y="18977"/>
                </a:lnTo>
                <a:lnTo>
                  <a:pt x="403652" y="16250"/>
                </a:lnTo>
                <a:lnTo>
                  <a:pt x="7871001" y="16250"/>
                </a:lnTo>
                <a:lnTo>
                  <a:pt x="7839242" y="9511"/>
                </a:lnTo>
                <a:lnTo>
                  <a:pt x="7782374" y="2436"/>
                </a:lnTo>
                <a:lnTo>
                  <a:pt x="7722822" y="0"/>
                </a:lnTo>
                <a:close/>
              </a:path>
              <a:path w="8126730" h="2352675">
                <a:moveTo>
                  <a:pt x="7871001" y="16250"/>
                </a:moveTo>
                <a:lnTo>
                  <a:pt x="7722822" y="16250"/>
                </a:lnTo>
                <a:lnTo>
                  <a:pt x="7783474" y="18977"/>
                </a:lnTo>
                <a:lnTo>
                  <a:pt x="7841039" y="26868"/>
                </a:lnTo>
                <a:lnTo>
                  <a:pt x="7894740" y="39494"/>
                </a:lnTo>
                <a:lnTo>
                  <a:pt x="7943802" y="56422"/>
                </a:lnTo>
                <a:lnTo>
                  <a:pt x="7987446" y="77222"/>
                </a:lnTo>
                <a:lnTo>
                  <a:pt x="8024897" y="101463"/>
                </a:lnTo>
                <a:lnTo>
                  <a:pt x="8055377" y="128712"/>
                </a:lnTo>
                <a:lnTo>
                  <a:pt x="8092320" y="190513"/>
                </a:lnTo>
                <a:lnTo>
                  <a:pt x="8097229" y="224202"/>
                </a:lnTo>
                <a:lnTo>
                  <a:pt x="8097229" y="2128291"/>
                </a:lnTo>
                <a:lnTo>
                  <a:pt x="8078111" y="2193954"/>
                </a:lnTo>
                <a:lnTo>
                  <a:pt x="8024897" y="2251030"/>
                </a:lnTo>
                <a:lnTo>
                  <a:pt x="7987409" y="2275288"/>
                </a:lnTo>
                <a:lnTo>
                  <a:pt x="7943802" y="2296070"/>
                </a:lnTo>
                <a:lnTo>
                  <a:pt x="7894740" y="2312999"/>
                </a:lnTo>
                <a:lnTo>
                  <a:pt x="7841039" y="2325625"/>
                </a:lnTo>
                <a:lnTo>
                  <a:pt x="7783474" y="2333516"/>
                </a:lnTo>
                <a:lnTo>
                  <a:pt x="7722822" y="2336243"/>
                </a:lnTo>
                <a:lnTo>
                  <a:pt x="7871001" y="2336243"/>
                </a:lnTo>
                <a:lnTo>
                  <a:pt x="7942412" y="2316313"/>
                </a:lnTo>
                <a:lnTo>
                  <a:pt x="7987453" y="2297420"/>
                </a:lnTo>
                <a:lnTo>
                  <a:pt x="8027316" y="2275271"/>
                </a:lnTo>
                <a:lnTo>
                  <a:pt x="8061300" y="2250267"/>
                </a:lnTo>
                <a:lnTo>
                  <a:pt x="8088846" y="2222707"/>
                </a:lnTo>
                <a:lnTo>
                  <a:pt x="8122037" y="2161369"/>
                </a:lnTo>
                <a:lnTo>
                  <a:pt x="8126422" y="2128291"/>
                </a:lnTo>
                <a:lnTo>
                  <a:pt x="8126422" y="224202"/>
                </a:lnTo>
                <a:lnTo>
                  <a:pt x="8109302" y="159536"/>
                </a:lnTo>
                <a:lnTo>
                  <a:pt x="8061300" y="102226"/>
                </a:lnTo>
                <a:lnTo>
                  <a:pt x="8027292" y="77204"/>
                </a:lnTo>
                <a:lnTo>
                  <a:pt x="7987453" y="55072"/>
                </a:lnTo>
                <a:lnTo>
                  <a:pt x="7942412" y="36179"/>
                </a:lnTo>
                <a:lnTo>
                  <a:pt x="7892798" y="20876"/>
                </a:lnTo>
                <a:lnTo>
                  <a:pt x="7871001" y="16250"/>
                </a:lnTo>
                <a:close/>
              </a:path>
            </a:pathLst>
          </a:custGeom>
          <a:solidFill>
            <a:srgbClr val="5FC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18068036" y="318943"/>
            <a:ext cx="927092" cy="9336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8015619" y="266274"/>
            <a:ext cx="1032510" cy="789305"/>
          </a:xfrm>
          <a:custGeom>
            <a:avLst/>
            <a:gdLst/>
            <a:ahLst/>
            <a:cxnLst/>
            <a:rect l="l" t="t" r="r" b="b"/>
            <a:pathLst>
              <a:path w="1032509" h="789305">
                <a:moveTo>
                  <a:pt x="515962" y="0"/>
                </a:moveTo>
                <a:lnTo>
                  <a:pt x="469048" y="2133"/>
                </a:lnTo>
                <a:lnTo>
                  <a:pt x="423304" y="8395"/>
                </a:lnTo>
                <a:lnTo>
                  <a:pt x="378913" y="18601"/>
                </a:lnTo>
                <a:lnTo>
                  <a:pt x="336059" y="32568"/>
                </a:lnTo>
                <a:lnTo>
                  <a:pt x="294925" y="50109"/>
                </a:lnTo>
                <a:lnTo>
                  <a:pt x="255694" y="71041"/>
                </a:lnTo>
                <a:lnTo>
                  <a:pt x="218548" y="95178"/>
                </a:lnTo>
                <a:lnTo>
                  <a:pt x="183672" y="122337"/>
                </a:lnTo>
                <a:lnTo>
                  <a:pt x="151248" y="152331"/>
                </a:lnTo>
                <a:lnTo>
                  <a:pt x="121459" y="184977"/>
                </a:lnTo>
                <a:lnTo>
                  <a:pt x="94489" y="220090"/>
                </a:lnTo>
                <a:lnTo>
                  <a:pt x="70520" y="257486"/>
                </a:lnTo>
                <a:lnTo>
                  <a:pt x="49737" y="296978"/>
                </a:lnTo>
                <a:lnTo>
                  <a:pt x="32321" y="338384"/>
                </a:lnTo>
                <a:lnTo>
                  <a:pt x="18456" y="381517"/>
                </a:lnTo>
                <a:lnTo>
                  <a:pt x="8325" y="426194"/>
                </a:lnTo>
                <a:lnTo>
                  <a:pt x="2112" y="472230"/>
                </a:lnTo>
                <a:lnTo>
                  <a:pt x="0" y="519460"/>
                </a:lnTo>
                <a:lnTo>
                  <a:pt x="2250" y="568185"/>
                </a:lnTo>
                <a:lnTo>
                  <a:pt x="8872" y="615676"/>
                </a:lnTo>
                <a:lnTo>
                  <a:pt x="19660" y="661699"/>
                </a:lnTo>
                <a:lnTo>
                  <a:pt x="34414" y="706056"/>
                </a:lnTo>
                <a:lnTo>
                  <a:pt x="52931" y="748544"/>
                </a:lnTo>
                <a:lnTo>
                  <a:pt x="75012" y="788960"/>
                </a:lnTo>
                <a:lnTo>
                  <a:pt x="105754" y="788960"/>
                </a:lnTo>
                <a:lnTo>
                  <a:pt x="82400" y="749010"/>
                </a:lnTo>
                <a:lnTo>
                  <a:pt x="62782" y="706766"/>
                </a:lnTo>
                <a:lnTo>
                  <a:pt x="47127" y="662460"/>
                </a:lnTo>
                <a:lnTo>
                  <a:pt x="35662" y="616320"/>
                </a:lnTo>
                <a:lnTo>
                  <a:pt x="28617" y="568576"/>
                </a:lnTo>
                <a:lnTo>
                  <a:pt x="26219" y="519439"/>
                </a:lnTo>
                <a:lnTo>
                  <a:pt x="28460" y="471965"/>
                </a:lnTo>
                <a:lnTo>
                  <a:pt x="35049" y="425747"/>
                </a:lnTo>
                <a:lnTo>
                  <a:pt x="45780" y="381014"/>
                </a:lnTo>
                <a:lnTo>
                  <a:pt x="60447" y="337971"/>
                </a:lnTo>
                <a:lnTo>
                  <a:pt x="78847" y="296826"/>
                </a:lnTo>
                <a:lnTo>
                  <a:pt x="100772" y="257784"/>
                </a:lnTo>
                <a:lnTo>
                  <a:pt x="126018" y="221054"/>
                </a:lnTo>
                <a:lnTo>
                  <a:pt x="154381" y="186841"/>
                </a:lnTo>
                <a:lnTo>
                  <a:pt x="185654" y="155352"/>
                </a:lnTo>
                <a:lnTo>
                  <a:pt x="219632" y="126794"/>
                </a:lnTo>
                <a:lnTo>
                  <a:pt x="256110" y="101372"/>
                </a:lnTo>
                <a:lnTo>
                  <a:pt x="294884" y="79295"/>
                </a:lnTo>
                <a:lnTo>
                  <a:pt x="335747" y="60769"/>
                </a:lnTo>
                <a:lnTo>
                  <a:pt x="378495" y="46000"/>
                </a:lnTo>
                <a:lnTo>
                  <a:pt x="422922" y="35195"/>
                </a:lnTo>
                <a:lnTo>
                  <a:pt x="468823" y="28560"/>
                </a:lnTo>
                <a:lnTo>
                  <a:pt x="515993" y="26302"/>
                </a:lnTo>
                <a:lnTo>
                  <a:pt x="676648" y="26302"/>
                </a:lnTo>
                <a:lnTo>
                  <a:pt x="653017" y="18601"/>
                </a:lnTo>
                <a:lnTo>
                  <a:pt x="608623" y="8395"/>
                </a:lnTo>
                <a:lnTo>
                  <a:pt x="562877" y="2133"/>
                </a:lnTo>
                <a:lnTo>
                  <a:pt x="515962" y="0"/>
                </a:lnTo>
                <a:close/>
              </a:path>
              <a:path w="1032509" h="789305">
                <a:moveTo>
                  <a:pt x="676648" y="26302"/>
                </a:moveTo>
                <a:lnTo>
                  <a:pt x="515993" y="26302"/>
                </a:lnTo>
                <a:lnTo>
                  <a:pt x="563167" y="28560"/>
                </a:lnTo>
                <a:lnTo>
                  <a:pt x="609071" y="35195"/>
                </a:lnTo>
                <a:lnTo>
                  <a:pt x="653501" y="46000"/>
                </a:lnTo>
                <a:lnTo>
                  <a:pt x="696251" y="60769"/>
                </a:lnTo>
                <a:lnTo>
                  <a:pt x="737116" y="79295"/>
                </a:lnTo>
                <a:lnTo>
                  <a:pt x="775891" y="101372"/>
                </a:lnTo>
                <a:lnTo>
                  <a:pt x="812371" y="126794"/>
                </a:lnTo>
                <a:lnTo>
                  <a:pt x="846351" y="155352"/>
                </a:lnTo>
                <a:lnTo>
                  <a:pt x="877625" y="186841"/>
                </a:lnTo>
                <a:lnTo>
                  <a:pt x="905988" y="221054"/>
                </a:lnTo>
                <a:lnTo>
                  <a:pt x="931235" y="257784"/>
                </a:lnTo>
                <a:lnTo>
                  <a:pt x="953160" y="296826"/>
                </a:lnTo>
                <a:lnTo>
                  <a:pt x="971560" y="337971"/>
                </a:lnTo>
                <a:lnTo>
                  <a:pt x="986228" y="381014"/>
                </a:lnTo>
                <a:lnTo>
                  <a:pt x="996959" y="425747"/>
                </a:lnTo>
                <a:lnTo>
                  <a:pt x="1003548" y="471965"/>
                </a:lnTo>
                <a:lnTo>
                  <a:pt x="1005790" y="519460"/>
                </a:lnTo>
                <a:lnTo>
                  <a:pt x="1003390" y="568576"/>
                </a:lnTo>
                <a:lnTo>
                  <a:pt x="996342" y="616320"/>
                </a:lnTo>
                <a:lnTo>
                  <a:pt x="984876" y="662460"/>
                </a:lnTo>
                <a:lnTo>
                  <a:pt x="969218" y="706766"/>
                </a:lnTo>
                <a:lnTo>
                  <a:pt x="949597" y="749010"/>
                </a:lnTo>
                <a:lnTo>
                  <a:pt x="926243" y="788960"/>
                </a:lnTo>
                <a:lnTo>
                  <a:pt x="956964" y="788960"/>
                </a:lnTo>
                <a:lnTo>
                  <a:pt x="979051" y="748543"/>
                </a:lnTo>
                <a:lnTo>
                  <a:pt x="997575" y="706054"/>
                </a:lnTo>
                <a:lnTo>
                  <a:pt x="1012334" y="661695"/>
                </a:lnTo>
                <a:lnTo>
                  <a:pt x="1023127" y="615671"/>
                </a:lnTo>
                <a:lnTo>
                  <a:pt x="1029752" y="568185"/>
                </a:lnTo>
                <a:lnTo>
                  <a:pt x="1032009" y="519439"/>
                </a:lnTo>
                <a:lnTo>
                  <a:pt x="1029895" y="472230"/>
                </a:lnTo>
                <a:lnTo>
                  <a:pt x="1023680" y="426194"/>
                </a:lnTo>
                <a:lnTo>
                  <a:pt x="1013546" y="381517"/>
                </a:lnTo>
                <a:lnTo>
                  <a:pt x="999676" y="338384"/>
                </a:lnTo>
                <a:lnTo>
                  <a:pt x="982255" y="296978"/>
                </a:lnTo>
                <a:lnTo>
                  <a:pt x="961465" y="257486"/>
                </a:lnTo>
                <a:lnTo>
                  <a:pt x="937490" y="220090"/>
                </a:lnTo>
                <a:lnTo>
                  <a:pt x="910513" y="184977"/>
                </a:lnTo>
                <a:lnTo>
                  <a:pt x="880718" y="152331"/>
                </a:lnTo>
                <a:lnTo>
                  <a:pt x="848287" y="122337"/>
                </a:lnTo>
                <a:lnTo>
                  <a:pt x="813404" y="95178"/>
                </a:lnTo>
                <a:lnTo>
                  <a:pt x="776252" y="71041"/>
                </a:lnTo>
                <a:lnTo>
                  <a:pt x="737014" y="50109"/>
                </a:lnTo>
                <a:lnTo>
                  <a:pt x="695875" y="32568"/>
                </a:lnTo>
                <a:lnTo>
                  <a:pt x="676648" y="26302"/>
                </a:lnTo>
                <a:close/>
              </a:path>
            </a:pathLst>
          </a:custGeom>
          <a:solidFill>
            <a:srgbClr val="66C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18100904" y="1071475"/>
            <a:ext cx="861694" cy="234315"/>
          </a:xfrm>
          <a:custGeom>
            <a:avLst/>
            <a:gdLst/>
            <a:ahLst/>
            <a:cxnLst/>
            <a:rect l="l" t="t" r="r" b="b"/>
            <a:pathLst>
              <a:path w="861694" h="234315">
                <a:moveTo>
                  <a:pt x="31517" y="0"/>
                </a:moveTo>
                <a:lnTo>
                  <a:pt x="0" y="0"/>
                </a:lnTo>
                <a:lnTo>
                  <a:pt x="29657" y="40727"/>
                </a:lnTo>
                <a:lnTo>
                  <a:pt x="63013" y="78321"/>
                </a:lnTo>
                <a:lnTo>
                  <a:pt x="99797" y="112511"/>
                </a:lnTo>
                <a:lnTo>
                  <a:pt x="139742" y="143024"/>
                </a:lnTo>
                <a:lnTo>
                  <a:pt x="182578" y="169590"/>
                </a:lnTo>
                <a:lnTo>
                  <a:pt x="228035" y="191936"/>
                </a:lnTo>
                <a:lnTo>
                  <a:pt x="275845" y="209790"/>
                </a:lnTo>
                <a:lnTo>
                  <a:pt x="325738" y="222882"/>
                </a:lnTo>
                <a:lnTo>
                  <a:pt x="377446" y="230939"/>
                </a:lnTo>
                <a:lnTo>
                  <a:pt x="430698" y="233689"/>
                </a:lnTo>
                <a:lnTo>
                  <a:pt x="483955" y="230939"/>
                </a:lnTo>
                <a:lnTo>
                  <a:pt x="535667" y="222882"/>
                </a:lnTo>
                <a:lnTo>
                  <a:pt x="585566" y="209790"/>
                </a:lnTo>
                <a:lnTo>
                  <a:pt x="592034" y="207375"/>
                </a:lnTo>
                <a:lnTo>
                  <a:pt x="430730" y="207375"/>
                </a:lnTo>
                <a:lnTo>
                  <a:pt x="381925" y="204957"/>
                </a:lnTo>
                <a:lnTo>
                  <a:pt x="334487" y="197857"/>
                </a:lnTo>
                <a:lnTo>
                  <a:pt x="288644" y="186302"/>
                </a:lnTo>
                <a:lnTo>
                  <a:pt x="244623" y="170524"/>
                </a:lnTo>
                <a:lnTo>
                  <a:pt x="202652" y="150751"/>
                </a:lnTo>
                <a:lnTo>
                  <a:pt x="162958" y="127214"/>
                </a:lnTo>
                <a:lnTo>
                  <a:pt x="125770" y="100140"/>
                </a:lnTo>
                <a:lnTo>
                  <a:pt x="91316" y="69760"/>
                </a:lnTo>
                <a:lnTo>
                  <a:pt x="59822" y="36304"/>
                </a:lnTo>
                <a:lnTo>
                  <a:pt x="31517" y="0"/>
                </a:lnTo>
                <a:close/>
              </a:path>
              <a:path w="861694" h="234315">
                <a:moveTo>
                  <a:pt x="861450" y="0"/>
                </a:moveTo>
                <a:lnTo>
                  <a:pt x="829964" y="0"/>
                </a:lnTo>
                <a:lnTo>
                  <a:pt x="801658" y="36304"/>
                </a:lnTo>
                <a:lnTo>
                  <a:pt x="770164" y="69760"/>
                </a:lnTo>
                <a:lnTo>
                  <a:pt x="735708" y="100140"/>
                </a:lnTo>
                <a:lnTo>
                  <a:pt x="698518" y="127214"/>
                </a:lnTo>
                <a:lnTo>
                  <a:pt x="658822" y="150751"/>
                </a:lnTo>
                <a:lnTo>
                  <a:pt x="616849" y="170524"/>
                </a:lnTo>
                <a:lnTo>
                  <a:pt x="572825" y="186302"/>
                </a:lnTo>
                <a:lnTo>
                  <a:pt x="526979" y="197857"/>
                </a:lnTo>
                <a:lnTo>
                  <a:pt x="479538" y="204957"/>
                </a:lnTo>
                <a:lnTo>
                  <a:pt x="430730" y="207375"/>
                </a:lnTo>
                <a:lnTo>
                  <a:pt x="592034" y="207375"/>
                </a:lnTo>
                <a:lnTo>
                  <a:pt x="633382" y="191936"/>
                </a:lnTo>
                <a:lnTo>
                  <a:pt x="678845" y="169590"/>
                </a:lnTo>
                <a:lnTo>
                  <a:pt x="721687" y="143024"/>
                </a:lnTo>
                <a:lnTo>
                  <a:pt x="761638" y="112511"/>
                </a:lnTo>
                <a:lnTo>
                  <a:pt x="798428" y="78321"/>
                </a:lnTo>
                <a:lnTo>
                  <a:pt x="831789" y="40727"/>
                </a:lnTo>
                <a:lnTo>
                  <a:pt x="861450" y="0"/>
                </a:lnTo>
                <a:close/>
              </a:path>
            </a:pathLst>
          </a:custGeom>
          <a:solidFill>
            <a:srgbClr val="66C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18090590" y="1055224"/>
            <a:ext cx="882015" cy="16510"/>
          </a:xfrm>
          <a:custGeom>
            <a:avLst/>
            <a:gdLst/>
            <a:ahLst/>
            <a:cxnLst/>
            <a:rect l="l" t="t" r="r" b="b"/>
            <a:pathLst>
              <a:path w="882015" h="16509">
                <a:moveTo>
                  <a:pt x="30742" y="0"/>
                </a:moveTo>
                <a:lnTo>
                  <a:pt x="0" y="0"/>
                </a:lnTo>
                <a:lnTo>
                  <a:pt x="3332" y="5497"/>
                </a:lnTo>
                <a:lnTo>
                  <a:pt x="6743" y="10910"/>
                </a:lnTo>
                <a:lnTo>
                  <a:pt x="10250" y="16250"/>
                </a:lnTo>
                <a:lnTo>
                  <a:pt x="41757" y="16250"/>
                </a:lnTo>
                <a:lnTo>
                  <a:pt x="37977" y="10900"/>
                </a:lnTo>
                <a:lnTo>
                  <a:pt x="34309" y="5476"/>
                </a:lnTo>
                <a:lnTo>
                  <a:pt x="30742" y="0"/>
                </a:lnTo>
                <a:close/>
              </a:path>
              <a:path w="882015" h="16509">
                <a:moveTo>
                  <a:pt x="881941" y="0"/>
                </a:moveTo>
                <a:lnTo>
                  <a:pt x="851220" y="0"/>
                </a:lnTo>
                <a:lnTo>
                  <a:pt x="847649" y="5497"/>
                </a:lnTo>
                <a:lnTo>
                  <a:pt x="843977" y="10910"/>
                </a:lnTo>
                <a:lnTo>
                  <a:pt x="840204" y="16250"/>
                </a:lnTo>
                <a:lnTo>
                  <a:pt x="871690" y="16250"/>
                </a:lnTo>
                <a:lnTo>
                  <a:pt x="875205" y="10900"/>
                </a:lnTo>
                <a:lnTo>
                  <a:pt x="878632" y="5476"/>
                </a:lnTo>
                <a:lnTo>
                  <a:pt x="881941" y="0"/>
                </a:lnTo>
                <a:close/>
              </a:path>
            </a:pathLst>
          </a:custGeom>
          <a:solidFill>
            <a:srgbClr val="00A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18041858" y="292556"/>
            <a:ext cx="979551" cy="9863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8401858" y="575888"/>
            <a:ext cx="149860" cy="465455"/>
          </a:xfrm>
          <a:custGeom>
            <a:avLst/>
            <a:gdLst/>
            <a:ahLst/>
            <a:cxnLst/>
            <a:rect l="l" t="t" r="r" b="b"/>
            <a:pathLst>
              <a:path w="149859" h="465455">
                <a:moveTo>
                  <a:pt x="149252" y="52553"/>
                </a:moveTo>
                <a:lnTo>
                  <a:pt x="106373" y="52553"/>
                </a:lnTo>
                <a:lnTo>
                  <a:pt x="106373" y="465451"/>
                </a:lnTo>
                <a:lnTo>
                  <a:pt x="149252" y="465451"/>
                </a:lnTo>
                <a:lnTo>
                  <a:pt x="149252" y="52553"/>
                </a:lnTo>
                <a:close/>
              </a:path>
              <a:path w="149859" h="465455">
                <a:moveTo>
                  <a:pt x="149252" y="0"/>
                </a:moveTo>
                <a:lnTo>
                  <a:pt x="108834" y="0"/>
                </a:lnTo>
                <a:lnTo>
                  <a:pt x="0" y="83494"/>
                </a:lnTo>
                <a:lnTo>
                  <a:pt x="21444" y="118917"/>
                </a:lnTo>
                <a:lnTo>
                  <a:pt x="106373" y="52553"/>
                </a:lnTo>
                <a:lnTo>
                  <a:pt x="149252" y="52553"/>
                </a:lnTo>
                <a:lnTo>
                  <a:pt x="149252" y="0"/>
                </a:lnTo>
                <a:close/>
              </a:path>
            </a:pathLst>
          </a:custGeom>
          <a:solidFill>
            <a:srgbClr val="5FC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18438747" y="3960853"/>
            <a:ext cx="225425" cy="473709"/>
          </a:xfrm>
          <a:custGeom>
            <a:avLst/>
            <a:gdLst/>
            <a:ahLst/>
            <a:cxnLst/>
            <a:rect l="l" t="t" r="r" b="b"/>
            <a:pathLst>
              <a:path w="225425" h="473710">
                <a:moveTo>
                  <a:pt x="200327" y="39517"/>
                </a:moveTo>
                <a:lnTo>
                  <a:pt x="113609" y="39517"/>
                </a:lnTo>
                <a:lnTo>
                  <a:pt x="121515" y="39968"/>
                </a:lnTo>
                <a:lnTo>
                  <a:pt x="128849" y="41297"/>
                </a:lnTo>
                <a:lnTo>
                  <a:pt x="162173" y="65181"/>
                </a:lnTo>
                <a:lnTo>
                  <a:pt x="177388" y="108439"/>
                </a:lnTo>
                <a:lnTo>
                  <a:pt x="178350" y="125032"/>
                </a:lnTo>
                <a:lnTo>
                  <a:pt x="177510" y="140238"/>
                </a:lnTo>
                <a:lnTo>
                  <a:pt x="164570" y="185303"/>
                </a:lnTo>
                <a:lnTo>
                  <a:pt x="138546" y="232425"/>
                </a:lnTo>
                <a:lnTo>
                  <a:pt x="1214" y="430039"/>
                </a:lnTo>
                <a:lnTo>
                  <a:pt x="1214" y="473619"/>
                </a:lnTo>
                <a:lnTo>
                  <a:pt x="219982" y="473619"/>
                </a:lnTo>
                <a:lnTo>
                  <a:pt x="219982" y="432908"/>
                </a:lnTo>
                <a:lnTo>
                  <a:pt x="50930" y="432908"/>
                </a:lnTo>
                <a:lnTo>
                  <a:pt x="156089" y="280986"/>
                </a:lnTo>
                <a:lnTo>
                  <a:pt x="177488" y="248989"/>
                </a:lnTo>
                <a:lnTo>
                  <a:pt x="201069" y="210478"/>
                </a:lnTo>
                <a:lnTo>
                  <a:pt x="216931" y="172617"/>
                </a:lnTo>
                <a:lnTo>
                  <a:pt x="224560" y="132565"/>
                </a:lnTo>
                <a:lnTo>
                  <a:pt x="224872" y="121786"/>
                </a:lnTo>
                <a:lnTo>
                  <a:pt x="224423" y="109476"/>
                </a:lnTo>
                <a:lnTo>
                  <a:pt x="214023" y="64243"/>
                </a:lnTo>
                <a:lnTo>
                  <a:pt x="203986" y="44711"/>
                </a:lnTo>
                <a:lnTo>
                  <a:pt x="200327" y="39517"/>
                </a:lnTo>
                <a:close/>
              </a:path>
              <a:path w="225425" h="473710">
                <a:moveTo>
                  <a:pt x="116467" y="0"/>
                </a:moveTo>
                <a:lnTo>
                  <a:pt x="73441" y="6938"/>
                </a:lnTo>
                <a:lnTo>
                  <a:pt x="39202" y="27297"/>
                </a:lnTo>
                <a:lnTo>
                  <a:pt x="14284" y="61155"/>
                </a:lnTo>
                <a:lnTo>
                  <a:pt x="0" y="107515"/>
                </a:lnTo>
                <a:lnTo>
                  <a:pt x="43265" y="112823"/>
                </a:lnTo>
                <a:lnTo>
                  <a:pt x="47103" y="95939"/>
                </a:lnTo>
                <a:lnTo>
                  <a:pt x="52507" y="81267"/>
                </a:lnTo>
                <a:lnTo>
                  <a:pt x="77228" y="50180"/>
                </a:lnTo>
                <a:lnTo>
                  <a:pt x="113609" y="39517"/>
                </a:lnTo>
                <a:lnTo>
                  <a:pt x="200327" y="39517"/>
                </a:lnTo>
                <a:lnTo>
                  <a:pt x="197753" y="35862"/>
                </a:lnTo>
                <a:lnTo>
                  <a:pt x="163785" y="9800"/>
                </a:lnTo>
                <a:lnTo>
                  <a:pt x="129656" y="612"/>
                </a:lnTo>
                <a:lnTo>
                  <a:pt x="116467" y="0"/>
                </a:lnTo>
                <a:close/>
              </a:path>
            </a:pathLst>
          </a:custGeom>
          <a:solidFill>
            <a:srgbClr val="5FC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18430161" y="7442883"/>
            <a:ext cx="243204" cy="481965"/>
          </a:xfrm>
          <a:custGeom>
            <a:avLst/>
            <a:gdLst/>
            <a:ahLst/>
            <a:cxnLst/>
            <a:rect l="l" t="t" r="r" b="b"/>
            <a:pathLst>
              <a:path w="243205" h="481965">
                <a:moveTo>
                  <a:pt x="40469" y="380365"/>
                </a:moveTo>
                <a:lnTo>
                  <a:pt x="0" y="392155"/>
                </a:lnTo>
                <a:lnTo>
                  <a:pt x="7749" y="412549"/>
                </a:lnTo>
                <a:lnTo>
                  <a:pt x="17656" y="430380"/>
                </a:lnTo>
                <a:lnTo>
                  <a:pt x="44092" y="458530"/>
                </a:lnTo>
                <a:lnTo>
                  <a:pt x="78718" y="475738"/>
                </a:lnTo>
                <a:lnTo>
                  <a:pt x="120938" y="481346"/>
                </a:lnTo>
                <a:lnTo>
                  <a:pt x="135117" y="480657"/>
                </a:lnTo>
                <a:lnTo>
                  <a:pt x="173094" y="470341"/>
                </a:lnTo>
                <a:lnTo>
                  <a:pt x="210025" y="441829"/>
                </a:lnTo>
                <a:lnTo>
                  <a:pt x="118907" y="441829"/>
                </a:lnTo>
                <a:lnTo>
                  <a:pt x="104891" y="440824"/>
                </a:lnTo>
                <a:lnTo>
                  <a:pt x="69547" y="425117"/>
                </a:lnTo>
                <a:lnTo>
                  <a:pt x="45684" y="393481"/>
                </a:lnTo>
                <a:lnTo>
                  <a:pt x="40469" y="380365"/>
                </a:lnTo>
                <a:close/>
              </a:path>
              <a:path w="243205" h="481965">
                <a:moveTo>
                  <a:pt x="205919" y="39464"/>
                </a:moveTo>
                <a:lnTo>
                  <a:pt x="118907" y="39464"/>
                </a:lnTo>
                <a:lnTo>
                  <a:pt x="127694" y="39992"/>
                </a:lnTo>
                <a:lnTo>
                  <a:pt x="135842" y="41517"/>
                </a:lnTo>
                <a:lnTo>
                  <a:pt x="171083" y="66804"/>
                </a:lnTo>
                <a:lnTo>
                  <a:pt x="186559" y="107299"/>
                </a:lnTo>
                <a:lnTo>
                  <a:pt x="187680" y="121755"/>
                </a:lnTo>
                <a:lnTo>
                  <a:pt x="186314" y="141459"/>
                </a:lnTo>
                <a:lnTo>
                  <a:pt x="165848" y="187711"/>
                </a:lnTo>
                <a:lnTo>
                  <a:pt x="125950" y="210238"/>
                </a:lnTo>
                <a:lnTo>
                  <a:pt x="109200" y="211763"/>
                </a:lnTo>
                <a:lnTo>
                  <a:pt x="94667" y="211763"/>
                </a:lnTo>
                <a:lnTo>
                  <a:pt x="94667" y="248798"/>
                </a:lnTo>
                <a:lnTo>
                  <a:pt x="108405" y="248798"/>
                </a:lnTo>
                <a:lnTo>
                  <a:pt x="127457" y="250329"/>
                </a:lnTo>
                <a:lnTo>
                  <a:pt x="173513" y="273248"/>
                </a:lnTo>
                <a:lnTo>
                  <a:pt x="197012" y="323182"/>
                </a:lnTo>
                <a:lnTo>
                  <a:pt x="198601" y="345340"/>
                </a:lnTo>
                <a:lnTo>
                  <a:pt x="198298" y="353636"/>
                </a:lnTo>
                <a:lnTo>
                  <a:pt x="187677" y="395159"/>
                </a:lnTo>
                <a:lnTo>
                  <a:pt x="161313" y="428385"/>
                </a:lnTo>
                <a:lnTo>
                  <a:pt x="118907" y="441829"/>
                </a:lnTo>
                <a:lnTo>
                  <a:pt x="210025" y="441829"/>
                </a:lnTo>
                <a:lnTo>
                  <a:pt x="230596" y="409276"/>
                </a:lnTo>
                <a:lnTo>
                  <a:pt x="241021" y="372454"/>
                </a:lnTo>
                <a:lnTo>
                  <a:pt x="243092" y="346554"/>
                </a:lnTo>
                <a:lnTo>
                  <a:pt x="241649" y="324239"/>
                </a:lnTo>
                <a:lnTo>
                  <a:pt x="230122" y="285142"/>
                </a:lnTo>
                <a:lnTo>
                  <a:pt x="207820" y="254236"/>
                </a:lnTo>
                <a:lnTo>
                  <a:pt x="159377" y="229657"/>
                </a:lnTo>
                <a:lnTo>
                  <a:pt x="159377" y="228443"/>
                </a:lnTo>
                <a:lnTo>
                  <a:pt x="197282" y="207821"/>
                </a:lnTo>
                <a:lnTo>
                  <a:pt x="220345" y="171790"/>
                </a:lnTo>
                <a:lnTo>
                  <a:pt x="230261" y="126668"/>
                </a:lnTo>
                <a:lnTo>
                  <a:pt x="230558" y="117263"/>
                </a:lnTo>
                <a:lnTo>
                  <a:pt x="230093" y="104971"/>
                </a:lnTo>
                <a:lnTo>
                  <a:pt x="218600" y="60533"/>
                </a:lnTo>
                <a:lnTo>
                  <a:pt x="207962" y="42046"/>
                </a:lnTo>
                <a:lnTo>
                  <a:pt x="205919" y="39464"/>
                </a:lnTo>
                <a:close/>
              </a:path>
              <a:path w="243205" h="481965">
                <a:moveTo>
                  <a:pt x="121336" y="0"/>
                </a:moveTo>
                <a:lnTo>
                  <a:pt x="75037" y="10124"/>
                </a:lnTo>
                <a:lnTo>
                  <a:pt x="34418" y="40233"/>
                </a:lnTo>
                <a:lnTo>
                  <a:pt x="16177" y="71662"/>
                </a:lnTo>
                <a:lnTo>
                  <a:pt x="55411" y="85117"/>
                </a:lnTo>
                <a:lnTo>
                  <a:pt x="60485" y="75021"/>
                </a:lnTo>
                <a:lnTo>
                  <a:pt x="66546" y="66114"/>
                </a:lnTo>
                <a:lnTo>
                  <a:pt x="99197" y="42534"/>
                </a:lnTo>
                <a:lnTo>
                  <a:pt x="118907" y="39464"/>
                </a:lnTo>
                <a:lnTo>
                  <a:pt x="205919" y="39464"/>
                </a:lnTo>
                <a:lnTo>
                  <a:pt x="201428" y="33789"/>
                </a:lnTo>
                <a:lnTo>
                  <a:pt x="167062" y="8963"/>
                </a:lnTo>
                <a:lnTo>
                  <a:pt x="133770" y="593"/>
                </a:lnTo>
                <a:lnTo>
                  <a:pt x="121336" y="0"/>
                </a:lnTo>
                <a:close/>
              </a:path>
            </a:pathLst>
          </a:custGeom>
          <a:solidFill>
            <a:srgbClr val="5FC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18035723" y="3678233"/>
            <a:ext cx="1032510" cy="834390"/>
          </a:xfrm>
          <a:custGeom>
            <a:avLst/>
            <a:gdLst/>
            <a:ahLst/>
            <a:cxnLst/>
            <a:rect l="l" t="t" r="r" b="b"/>
            <a:pathLst>
              <a:path w="1032509" h="834389">
                <a:moveTo>
                  <a:pt x="515962" y="0"/>
                </a:moveTo>
                <a:lnTo>
                  <a:pt x="469048" y="2131"/>
                </a:lnTo>
                <a:lnTo>
                  <a:pt x="423304" y="8392"/>
                </a:lnTo>
                <a:lnTo>
                  <a:pt x="378913" y="18598"/>
                </a:lnTo>
                <a:lnTo>
                  <a:pt x="336059" y="32563"/>
                </a:lnTo>
                <a:lnTo>
                  <a:pt x="294925" y="50104"/>
                </a:lnTo>
                <a:lnTo>
                  <a:pt x="255694" y="71036"/>
                </a:lnTo>
                <a:lnTo>
                  <a:pt x="218548" y="95173"/>
                </a:lnTo>
                <a:lnTo>
                  <a:pt x="183672" y="122331"/>
                </a:lnTo>
                <a:lnTo>
                  <a:pt x="151248" y="152325"/>
                </a:lnTo>
                <a:lnTo>
                  <a:pt x="121459" y="184970"/>
                </a:lnTo>
                <a:lnTo>
                  <a:pt x="94489" y="220083"/>
                </a:lnTo>
                <a:lnTo>
                  <a:pt x="70520" y="257477"/>
                </a:lnTo>
                <a:lnTo>
                  <a:pt x="49736" y="296969"/>
                </a:lnTo>
                <a:lnTo>
                  <a:pt x="32321" y="338373"/>
                </a:lnTo>
                <a:lnTo>
                  <a:pt x="18456" y="381504"/>
                </a:lnTo>
                <a:lnTo>
                  <a:pt x="8325" y="426179"/>
                </a:lnTo>
                <a:lnTo>
                  <a:pt x="2112" y="472212"/>
                </a:lnTo>
                <a:lnTo>
                  <a:pt x="0" y="519439"/>
                </a:lnTo>
                <a:lnTo>
                  <a:pt x="2374" y="569468"/>
                </a:lnTo>
                <a:lnTo>
                  <a:pt x="9353" y="618186"/>
                </a:lnTo>
                <a:lnTo>
                  <a:pt x="20717" y="665352"/>
                </a:lnTo>
                <a:lnTo>
                  <a:pt x="36247" y="710744"/>
                </a:lnTo>
                <a:lnTo>
                  <a:pt x="55724" y="754142"/>
                </a:lnTo>
                <a:lnTo>
                  <a:pt x="78928" y="795323"/>
                </a:lnTo>
                <a:lnTo>
                  <a:pt x="105639" y="834068"/>
                </a:lnTo>
                <a:lnTo>
                  <a:pt x="138822" y="834068"/>
                </a:lnTo>
                <a:lnTo>
                  <a:pt x="110442" y="796032"/>
                </a:lnTo>
                <a:lnTo>
                  <a:pt x="85744" y="755274"/>
                </a:lnTo>
                <a:lnTo>
                  <a:pt x="64979" y="712045"/>
                </a:lnTo>
                <a:lnTo>
                  <a:pt x="48395" y="666595"/>
                </a:lnTo>
                <a:lnTo>
                  <a:pt x="36240" y="619177"/>
                </a:lnTo>
                <a:lnTo>
                  <a:pt x="28765" y="570042"/>
                </a:lnTo>
                <a:lnTo>
                  <a:pt x="26219" y="519418"/>
                </a:lnTo>
                <a:lnTo>
                  <a:pt x="28460" y="471946"/>
                </a:lnTo>
                <a:lnTo>
                  <a:pt x="35049" y="425729"/>
                </a:lnTo>
                <a:lnTo>
                  <a:pt x="45780" y="380997"/>
                </a:lnTo>
                <a:lnTo>
                  <a:pt x="60448" y="337954"/>
                </a:lnTo>
                <a:lnTo>
                  <a:pt x="78847" y="296809"/>
                </a:lnTo>
                <a:lnTo>
                  <a:pt x="100773" y="257768"/>
                </a:lnTo>
                <a:lnTo>
                  <a:pt x="126020" y="221038"/>
                </a:lnTo>
                <a:lnTo>
                  <a:pt x="154383" y="186824"/>
                </a:lnTo>
                <a:lnTo>
                  <a:pt x="185657" y="155335"/>
                </a:lnTo>
                <a:lnTo>
                  <a:pt x="219636" y="126776"/>
                </a:lnTo>
                <a:lnTo>
                  <a:pt x="256116" y="101354"/>
                </a:lnTo>
                <a:lnTo>
                  <a:pt x="294891" y="79276"/>
                </a:lnTo>
                <a:lnTo>
                  <a:pt x="335756" y="60749"/>
                </a:lnTo>
                <a:lnTo>
                  <a:pt x="378507" y="45980"/>
                </a:lnTo>
                <a:lnTo>
                  <a:pt x="422936" y="35174"/>
                </a:lnTo>
                <a:lnTo>
                  <a:pt x="468841" y="28539"/>
                </a:lnTo>
                <a:lnTo>
                  <a:pt x="516014" y="26281"/>
                </a:lnTo>
                <a:lnTo>
                  <a:pt x="676605" y="26281"/>
                </a:lnTo>
                <a:lnTo>
                  <a:pt x="653024" y="18598"/>
                </a:lnTo>
                <a:lnTo>
                  <a:pt x="608628" y="8392"/>
                </a:lnTo>
                <a:lnTo>
                  <a:pt x="562880" y="2131"/>
                </a:lnTo>
                <a:lnTo>
                  <a:pt x="515962" y="0"/>
                </a:lnTo>
                <a:close/>
              </a:path>
              <a:path w="1032509" h="834389">
                <a:moveTo>
                  <a:pt x="676605" y="26281"/>
                </a:moveTo>
                <a:lnTo>
                  <a:pt x="516014" y="26281"/>
                </a:lnTo>
                <a:lnTo>
                  <a:pt x="563184" y="28539"/>
                </a:lnTo>
                <a:lnTo>
                  <a:pt x="609086" y="35174"/>
                </a:lnTo>
                <a:lnTo>
                  <a:pt x="653513" y="45980"/>
                </a:lnTo>
                <a:lnTo>
                  <a:pt x="696260" y="60749"/>
                </a:lnTo>
                <a:lnTo>
                  <a:pt x="737124" y="79276"/>
                </a:lnTo>
                <a:lnTo>
                  <a:pt x="775897" y="101354"/>
                </a:lnTo>
                <a:lnTo>
                  <a:pt x="812376" y="126776"/>
                </a:lnTo>
                <a:lnTo>
                  <a:pt x="846354" y="155335"/>
                </a:lnTo>
                <a:lnTo>
                  <a:pt x="877627" y="186824"/>
                </a:lnTo>
                <a:lnTo>
                  <a:pt x="905989" y="221038"/>
                </a:lnTo>
                <a:lnTo>
                  <a:pt x="931236" y="257768"/>
                </a:lnTo>
                <a:lnTo>
                  <a:pt x="953161" y="296809"/>
                </a:lnTo>
                <a:lnTo>
                  <a:pt x="971560" y="337954"/>
                </a:lnTo>
                <a:lnTo>
                  <a:pt x="986228" y="380997"/>
                </a:lnTo>
                <a:lnTo>
                  <a:pt x="996959" y="425729"/>
                </a:lnTo>
                <a:lnTo>
                  <a:pt x="1003548" y="471946"/>
                </a:lnTo>
                <a:lnTo>
                  <a:pt x="1005790" y="519439"/>
                </a:lnTo>
                <a:lnTo>
                  <a:pt x="1003242" y="570042"/>
                </a:lnTo>
                <a:lnTo>
                  <a:pt x="995765" y="619177"/>
                </a:lnTo>
                <a:lnTo>
                  <a:pt x="983609" y="666595"/>
                </a:lnTo>
                <a:lnTo>
                  <a:pt x="967022" y="712045"/>
                </a:lnTo>
                <a:lnTo>
                  <a:pt x="946255" y="755274"/>
                </a:lnTo>
                <a:lnTo>
                  <a:pt x="921556" y="796032"/>
                </a:lnTo>
                <a:lnTo>
                  <a:pt x="893175" y="834068"/>
                </a:lnTo>
                <a:lnTo>
                  <a:pt x="926337" y="834068"/>
                </a:lnTo>
                <a:lnTo>
                  <a:pt x="953056" y="795323"/>
                </a:lnTo>
                <a:lnTo>
                  <a:pt x="976266" y="754142"/>
                </a:lnTo>
                <a:lnTo>
                  <a:pt x="995746" y="710744"/>
                </a:lnTo>
                <a:lnTo>
                  <a:pt x="1011280" y="665352"/>
                </a:lnTo>
                <a:lnTo>
                  <a:pt x="1022647" y="618186"/>
                </a:lnTo>
                <a:lnTo>
                  <a:pt x="1029630" y="569468"/>
                </a:lnTo>
                <a:lnTo>
                  <a:pt x="1032009" y="519418"/>
                </a:lnTo>
                <a:lnTo>
                  <a:pt x="1029895" y="472212"/>
                </a:lnTo>
                <a:lnTo>
                  <a:pt x="1023680" y="426179"/>
                </a:lnTo>
                <a:lnTo>
                  <a:pt x="1013547" y="381504"/>
                </a:lnTo>
                <a:lnTo>
                  <a:pt x="999679" y="338373"/>
                </a:lnTo>
                <a:lnTo>
                  <a:pt x="982259" y="296969"/>
                </a:lnTo>
                <a:lnTo>
                  <a:pt x="961470" y="257477"/>
                </a:lnTo>
                <a:lnTo>
                  <a:pt x="937496" y="220083"/>
                </a:lnTo>
                <a:lnTo>
                  <a:pt x="910520" y="184970"/>
                </a:lnTo>
                <a:lnTo>
                  <a:pt x="880726" y="152325"/>
                </a:lnTo>
                <a:lnTo>
                  <a:pt x="848295" y="122331"/>
                </a:lnTo>
                <a:lnTo>
                  <a:pt x="813413" y="95173"/>
                </a:lnTo>
                <a:lnTo>
                  <a:pt x="776261" y="71036"/>
                </a:lnTo>
                <a:lnTo>
                  <a:pt x="737024" y="50104"/>
                </a:lnTo>
                <a:lnTo>
                  <a:pt x="695883" y="32563"/>
                </a:lnTo>
                <a:lnTo>
                  <a:pt x="676605" y="26281"/>
                </a:lnTo>
                <a:close/>
              </a:path>
            </a:pathLst>
          </a:custGeom>
          <a:solidFill>
            <a:srgbClr val="66C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18154232" y="4528532"/>
            <a:ext cx="795655" cy="189230"/>
          </a:xfrm>
          <a:custGeom>
            <a:avLst/>
            <a:gdLst/>
            <a:ahLst/>
            <a:cxnLst/>
            <a:rect l="l" t="t" r="r" b="b"/>
            <a:pathLst>
              <a:path w="795655" h="189229">
                <a:moveTo>
                  <a:pt x="34334" y="0"/>
                </a:moveTo>
                <a:lnTo>
                  <a:pt x="0" y="0"/>
                </a:lnTo>
                <a:lnTo>
                  <a:pt x="33311" y="36783"/>
                </a:lnTo>
                <a:lnTo>
                  <a:pt x="69942" y="70220"/>
                </a:lnTo>
                <a:lnTo>
                  <a:pt x="109632" y="100050"/>
                </a:lnTo>
                <a:lnTo>
                  <a:pt x="152122" y="126010"/>
                </a:lnTo>
                <a:lnTo>
                  <a:pt x="197152" y="147839"/>
                </a:lnTo>
                <a:lnTo>
                  <a:pt x="244464" y="165274"/>
                </a:lnTo>
                <a:lnTo>
                  <a:pt x="293798" y="178054"/>
                </a:lnTo>
                <a:lnTo>
                  <a:pt x="344895" y="185917"/>
                </a:lnTo>
                <a:lnTo>
                  <a:pt x="397495" y="188601"/>
                </a:lnTo>
                <a:lnTo>
                  <a:pt x="450099" y="185917"/>
                </a:lnTo>
                <a:lnTo>
                  <a:pt x="501200" y="178054"/>
                </a:lnTo>
                <a:lnTo>
                  <a:pt x="550539" y="165274"/>
                </a:lnTo>
                <a:lnTo>
                  <a:pt x="558701" y="162267"/>
                </a:lnTo>
                <a:lnTo>
                  <a:pt x="397548" y="162267"/>
                </a:lnTo>
                <a:lnTo>
                  <a:pt x="344253" y="159382"/>
                </a:lnTo>
                <a:lnTo>
                  <a:pt x="292619" y="150927"/>
                </a:lnTo>
                <a:lnTo>
                  <a:pt x="242943" y="137202"/>
                </a:lnTo>
                <a:lnTo>
                  <a:pt x="195522" y="118506"/>
                </a:lnTo>
                <a:lnTo>
                  <a:pt x="150654" y="95139"/>
                </a:lnTo>
                <a:lnTo>
                  <a:pt x="108635" y="67399"/>
                </a:lnTo>
                <a:lnTo>
                  <a:pt x="69762" y="35586"/>
                </a:lnTo>
                <a:lnTo>
                  <a:pt x="34334" y="0"/>
                </a:lnTo>
                <a:close/>
              </a:path>
              <a:path w="795655" h="189229">
                <a:moveTo>
                  <a:pt x="795033" y="0"/>
                </a:moveTo>
                <a:lnTo>
                  <a:pt x="760730" y="0"/>
                </a:lnTo>
                <a:lnTo>
                  <a:pt x="725302" y="35586"/>
                </a:lnTo>
                <a:lnTo>
                  <a:pt x="686431" y="67399"/>
                </a:lnTo>
                <a:lnTo>
                  <a:pt x="644414" y="95139"/>
                </a:lnTo>
                <a:lnTo>
                  <a:pt x="599549" y="118506"/>
                </a:lnTo>
                <a:lnTo>
                  <a:pt x="552133" y="137202"/>
                </a:lnTo>
                <a:lnTo>
                  <a:pt x="502462" y="150927"/>
                </a:lnTo>
                <a:lnTo>
                  <a:pt x="450835" y="159382"/>
                </a:lnTo>
                <a:lnTo>
                  <a:pt x="397548" y="162267"/>
                </a:lnTo>
                <a:lnTo>
                  <a:pt x="558701" y="162267"/>
                </a:lnTo>
                <a:lnTo>
                  <a:pt x="597856" y="147839"/>
                </a:lnTo>
                <a:lnTo>
                  <a:pt x="642892" y="126010"/>
                </a:lnTo>
                <a:lnTo>
                  <a:pt x="685387" y="100050"/>
                </a:lnTo>
                <a:lnTo>
                  <a:pt x="725082" y="70220"/>
                </a:lnTo>
                <a:lnTo>
                  <a:pt x="761717" y="36783"/>
                </a:lnTo>
                <a:lnTo>
                  <a:pt x="795033" y="0"/>
                </a:lnTo>
                <a:close/>
              </a:path>
            </a:pathLst>
          </a:custGeom>
          <a:solidFill>
            <a:srgbClr val="66C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18141342" y="4512292"/>
            <a:ext cx="821055" cy="16510"/>
          </a:xfrm>
          <a:custGeom>
            <a:avLst/>
            <a:gdLst/>
            <a:ahLst/>
            <a:cxnLst/>
            <a:rect l="l" t="t" r="r" b="b"/>
            <a:pathLst>
              <a:path w="821055" h="16510">
                <a:moveTo>
                  <a:pt x="33182" y="0"/>
                </a:moveTo>
                <a:lnTo>
                  <a:pt x="0" y="0"/>
                </a:lnTo>
                <a:lnTo>
                  <a:pt x="4186" y="5518"/>
                </a:lnTo>
                <a:lnTo>
                  <a:pt x="8448" y="10921"/>
                </a:lnTo>
                <a:lnTo>
                  <a:pt x="12826" y="16240"/>
                </a:lnTo>
                <a:lnTo>
                  <a:pt x="47160" y="16240"/>
                </a:lnTo>
                <a:lnTo>
                  <a:pt x="42377" y="10910"/>
                </a:lnTo>
                <a:lnTo>
                  <a:pt x="37717" y="5507"/>
                </a:lnTo>
                <a:lnTo>
                  <a:pt x="33182" y="0"/>
                </a:lnTo>
                <a:close/>
              </a:path>
              <a:path w="821055" h="16510">
                <a:moveTo>
                  <a:pt x="820687" y="0"/>
                </a:moveTo>
                <a:lnTo>
                  <a:pt x="787525" y="0"/>
                </a:lnTo>
                <a:lnTo>
                  <a:pt x="782991" y="5518"/>
                </a:lnTo>
                <a:lnTo>
                  <a:pt x="778332" y="10921"/>
                </a:lnTo>
                <a:lnTo>
                  <a:pt x="773557" y="16240"/>
                </a:lnTo>
                <a:lnTo>
                  <a:pt x="807860" y="16240"/>
                </a:lnTo>
                <a:lnTo>
                  <a:pt x="812247" y="10910"/>
                </a:lnTo>
                <a:lnTo>
                  <a:pt x="816509" y="5507"/>
                </a:lnTo>
                <a:lnTo>
                  <a:pt x="820687" y="0"/>
                </a:lnTo>
                <a:close/>
              </a:path>
            </a:pathLst>
          </a:custGeom>
          <a:solidFill>
            <a:srgbClr val="00A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8061962" y="3704515"/>
            <a:ext cx="979550" cy="98629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5987" y="1082177"/>
            <a:ext cx="1331212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9635" y="3031584"/>
            <a:ext cx="13984828" cy="3644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16652" y="9730156"/>
            <a:ext cx="1823720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35945" y="10384049"/>
            <a:ext cx="679450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00769" y="7170163"/>
            <a:ext cx="711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queda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1778" y="4503331"/>
            <a:ext cx="8489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choque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5620" y="8713589"/>
            <a:ext cx="147193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Courier New"/>
                <a:cs typeface="Courier New"/>
              </a:rPr>
              <a:t>queimaduras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8672" y="3178033"/>
            <a:ext cx="8489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cortes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38070" y="4276299"/>
            <a:ext cx="9405620" cy="3178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6900" spc="-35" dirty="0"/>
              <a:t>SAÚDE </a:t>
            </a:r>
            <a:r>
              <a:rPr sz="6900" spc="-254" dirty="0"/>
              <a:t>CONECTADA:  </a:t>
            </a:r>
            <a:r>
              <a:rPr sz="6900" spc="135" dirty="0"/>
              <a:t>SAIBA </a:t>
            </a:r>
            <a:r>
              <a:rPr sz="6900" spc="290" dirty="0"/>
              <a:t>MAIS </a:t>
            </a:r>
            <a:r>
              <a:rPr sz="6900" spc="-70" dirty="0"/>
              <a:t>SOBRE  </a:t>
            </a:r>
            <a:r>
              <a:rPr sz="6900" spc="-25" dirty="0"/>
              <a:t>ACIDENTES</a:t>
            </a:r>
            <a:r>
              <a:rPr sz="6900" spc="-459" dirty="0"/>
              <a:t> </a:t>
            </a:r>
            <a:r>
              <a:rPr sz="6900" spc="5" dirty="0"/>
              <a:t>DOMÉSTICOS</a:t>
            </a:r>
            <a:endParaRPr sz="6900"/>
          </a:p>
        </p:txBody>
      </p:sp>
      <p:sp>
        <p:nvSpPr>
          <p:cNvPr id="7" name="object 7"/>
          <p:cNvSpPr txBox="1"/>
          <p:nvPr/>
        </p:nvSpPr>
        <p:spPr>
          <a:xfrm>
            <a:off x="1835945" y="8416107"/>
            <a:ext cx="313118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VER ENTRE AS</a:t>
            </a:r>
            <a:r>
              <a:rPr sz="2150" spc="-4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OPÇÕES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5945" y="9070001"/>
            <a:ext cx="2804795" cy="166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COMO</a:t>
            </a:r>
            <a:r>
              <a:rPr sz="2150" spc="-1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AGIR</a:t>
            </a:r>
            <a:endParaRPr sz="2150">
              <a:latin typeface="Courier New"/>
              <a:cs typeface="Courier New"/>
            </a:endParaRPr>
          </a:p>
          <a:p>
            <a:pPr marL="12700" marR="5080">
              <a:lnSpc>
                <a:spcPct val="199600"/>
              </a:lnSpc>
            </a:pPr>
            <a:r>
              <a:rPr sz="2150" spc="-10" dirty="0">
                <a:latin typeface="Courier New"/>
                <a:cs typeface="Courier New"/>
              </a:rPr>
              <a:t>VÍDEO INFORMATIVO  SAIR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949161" y="8597272"/>
            <a:ext cx="1155065" cy="1661795"/>
          </a:xfrm>
          <a:custGeom>
            <a:avLst/>
            <a:gdLst/>
            <a:ahLst/>
            <a:cxnLst/>
            <a:rect l="l" t="t" r="r" b="b"/>
            <a:pathLst>
              <a:path w="1155065" h="1661795">
                <a:moveTo>
                  <a:pt x="1154937" y="0"/>
                </a:moveTo>
                <a:lnTo>
                  <a:pt x="0" y="606102"/>
                </a:lnTo>
                <a:lnTo>
                  <a:pt x="1154937" y="1661680"/>
                </a:lnTo>
                <a:lnTo>
                  <a:pt x="1154937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74510" y="11056417"/>
            <a:ext cx="415925" cy="252729"/>
          </a:xfrm>
          <a:custGeom>
            <a:avLst/>
            <a:gdLst/>
            <a:ahLst/>
            <a:cxnLst/>
            <a:rect l="l" t="t" r="r" b="b"/>
            <a:pathLst>
              <a:path w="415925" h="252729">
                <a:moveTo>
                  <a:pt x="116729" y="0"/>
                </a:moveTo>
                <a:lnTo>
                  <a:pt x="0" y="252138"/>
                </a:lnTo>
                <a:lnTo>
                  <a:pt x="415452" y="252138"/>
                </a:lnTo>
                <a:lnTo>
                  <a:pt x="116729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83053" y="9811459"/>
            <a:ext cx="778510" cy="1497330"/>
          </a:xfrm>
          <a:custGeom>
            <a:avLst/>
            <a:gdLst/>
            <a:ahLst/>
            <a:cxnLst/>
            <a:rect l="l" t="t" r="r" b="b"/>
            <a:pathLst>
              <a:path w="778509" h="1497329">
                <a:moveTo>
                  <a:pt x="0" y="0"/>
                </a:moveTo>
                <a:lnTo>
                  <a:pt x="347942" y="1497096"/>
                </a:lnTo>
                <a:lnTo>
                  <a:pt x="778403" y="1497096"/>
                </a:lnTo>
                <a:lnTo>
                  <a:pt x="0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91281" y="9203373"/>
            <a:ext cx="2012950" cy="1853564"/>
          </a:xfrm>
          <a:custGeom>
            <a:avLst/>
            <a:gdLst/>
            <a:ahLst/>
            <a:cxnLst/>
            <a:rect l="l" t="t" r="r" b="b"/>
            <a:pathLst>
              <a:path w="2012950" h="1853565">
                <a:moveTo>
                  <a:pt x="857879" y="0"/>
                </a:moveTo>
                <a:lnTo>
                  <a:pt x="0" y="1853053"/>
                </a:lnTo>
                <a:lnTo>
                  <a:pt x="2012817" y="1793946"/>
                </a:lnTo>
                <a:lnTo>
                  <a:pt x="2012817" y="1055584"/>
                </a:lnTo>
                <a:lnTo>
                  <a:pt x="857879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91281" y="10997312"/>
            <a:ext cx="2012950" cy="311785"/>
          </a:xfrm>
          <a:custGeom>
            <a:avLst/>
            <a:gdLst/>
            <a:ahLst/>
            <a:cxnLst/>
            <a:rect l="l" t="t" r="r" b="b"/>
            <a:pathLst>
              <a:path w="2012950" h="311784">
                <a:moveTo>
                  <a:pt x="2012817" y="0"/>
                </a:moveTo>
                <a:lnTo>
                  <a:pt x="0" y="59107"/>
                </a:lnTo>
                <a:lnTo>
                  <a:pt x="298720" y="311244"/>
                </a:lnTo>
                <a:lnTo>
                  <a:pt x="2012817" y="311244"/>
                </a:lnTo>
                <a:lnTo>
                  <a:pt x="2012817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72178" y="9811461"/>
            <a:ext cx="1659255" cy="1497330"/>
          </a:xfrm>
          <a:custGeom>
            <a:avLst/>
            <a:gdLst/>
            <a:ahLst/>
            <a:cxnLst/>
            <a:rect l="l" t="t" r="r" b="b"/>
            <a:pathLst>
              <a:path w="1659255" h="1497329">
                <a:moveTo>
                  <a:pt x="1310969" y="0"/>
                </a:moveTo>
                <a:lnTo>
                  <a:pt x="0" y="1497094"/>
                </a:lnTo>
                <a:lnTo>
                  <a:pt x="1658904" y="1497094"/>
                </a:lnTo>
                <a:lnTo>
                  <a:pt x="1310969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83136" y="9811460"/>
            <a:ext cx="2808605" cy="1497330"/>
          </a:xfrm>
          <a:custGeom>
            <a:avLst/>
            <a:gdLst/>
            <a:ahLst/>
            <a:cxnLst/>
            <a:rect l="l" t="t" r="r" b="b"/>
            <a:pathLst>
              <a:path w="2808605" h="1497329">
                <a:moveTo>
                  <a:pt x="0" y="0"/>
                </a:moveTo>
                <a:lnTo>
                  <a:pt x="778398" y="1497095"/>
                </a:lnTo>
                <a:lnTo>
                  <a:pt x="2691437" y="1497095"/>
                </a:lnTo>
                <a:lnTo>
                  <a:pt x="2808165" y="1244956"/>
                </a:lnTo>
                <a:lnTo>
                  <a:pt x="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83095" y="9626638"/>
            <a:ext cx="2808605" cy="1430020"/>
          </a:xfrm>
          <a:custGeom>
            <a:avLst/>
            <a:gdLst/>
            <a:ahLst/>
            <a:cxnLst/>
            <a:rect l="l" t="t" r="r" b="b"/>
            <a:pathLst>
              <a:path w="2808605" h="1430020">
                <a:moveTo>
                  <a:pt x="1114238" y="0"/>
                </a:moveTo>
                <a:lnTo>
                  <a:pt x="0" y="184821"/>
                </a:lnTo>
                <a:lnTo>
                  <a:pt x="2808176" y="1429778"/>
                </a:lnTo>
                <a:lnTo>
                  <a:pt x="1114238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264084"/>
            <a:ext cx="682625" cy="4151629"/>
          </a:xfrm>
          <a:custGeom>
            <a:avLst/>
            <a:gdLst/>
            <a:ahLst/>
            <a:cxnLst/>
            <a:rect l="l" t="t" r="r" b="b"/>
            <a:pathLst>
              <a:path w="682625" h="4151629">
                <a:moveTo>
                  <a:pt x="0" y="0"/>
                </a:moveTo>
                <a:lnTo>
                  <a:pt x="0" y="2883322"/>
                </a:lnTo>
                <a:lnTo>
                  <a:pt x="483599" y="4151060"/>
                </a:lnTo>
                <a:lnTo>
                  <a:pt x="682201" y="285042"/>
                </a:lnTo>
                <a:lnTo>
                  <a:pt x="0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608" y="2549126"/>
            <a:ext cx="2621280" cy="3866515"/>
          </a:xfrm>
          <a:custGeom>
            <a:avLst/>
            <a:gdLst/>
            <a:ahLst/>
            <a:cxnLst/>
            <a:rect l="l" t="t" r="r" b="b"/>
            <a:pathLst>
              <a:path w="2621280" h="3866515">
                <a:moveTo>
                  <a:pt x="198601" y="0"/>
                </a:moveTo>
                <a:lnTo>
                  <a:pt x="0" y="3866028"/>
                </a:lnTo>
                <a:lnTo>
                  <a:pt x="2620705" y="1012021"/>
                </a:lnTo>
                <a:lnTo>
                  <a:pt x="198601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147403"/>
            <a:ext cx="483870" cy="1268095"/>
          </a:xfrm>
          <a:custGeom>
            <a:avLst/>
            <a:gdLst/>
            <a:ahLst/>
            <a:cxnLst/>
            <a:rect l="l" t="t" r="r" b="b"/>
            <a:pathLst>
              <a:path w="483870" h="1268095">
                <a:moveTo>
                  <a:pt x="0" y="0"/>
                </a:moveTo>
                <a:lnTo>
                  <a:pt x="0" y="951970"/>
                </a:lnTo>
                <a:lnTo>
                  <a:pt x="483601" y="1267741"/>
                </a:lnTo>
                <a:lnTo>
                  <a:pt x="0" y="0"/>
                </a:lnTo>
                <a:close/>
              </a:path>
            </a:pathLst>
          </a:custGeom>
          <a:solidFill>
            <a:srgbClr val="00A6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95542"/>
            <a:ext cx="782955" cy="1953895"/>
          </a:xfrm>
          <a:custGeom>
            <a:avLst/>
            <a:gdLst/>
            <a:ahLst/>
            <a:cxnLst/>
            <a:rect l="l" t="t" r="r" b="b"/>
            <a:pathLst>
              <a:path w="782955" h="1953895">
                <a:moveTo>
                  <a:pt x="782554" y="0"/>
                </a:moveTo>
                <a:lnTo>
                  <a:pt x="0" y="419848"/>
                </a:lnTo>
                <a:lnTo>
                  <a:pt x="0" y="1668542"/>
                </a:lnTo>
                <a:lnTo>
                  <a:pt x="682201" y="1953584"/>
                </a:lnTo>
                <a:lnTo>
                  <a:pt x="782554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06001"/>
            <a:ext cx="797560" cy="709930"/>
          </a:xfrm>
          <a:custGeom>
            <a:avLst/>
            <a:gdLst/>
            <a:ahLst/>
            <a:cxnLst/>
            <a:rect l="l" t="t" r="r" b="b"/>
            <a:pathLst>
              <a:path w="797560" h="709930">
                <a:moveTo>
                  <a:pt x="797431" y="0"/>
                </a:moveTo>
                <a:lnTo>
                  <a:pt x="0" y="114538"/>
                </a:lnTo>
                <a:lnTo>
                  <a:pt x="0" y="709394"/>
                </a:lnTo>
                <a:lnTo>
                  <a:pt x="782552" y="289551"/>
                </a:lnTo>
                <a:lnTo>
                  <a:pt x="797431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797560" cy="421005"/>
          </a:xfrm>
          <a:custGeom>
            <a:avLst/>
            <a:gdLst/>
            <a:ahLst/>
            <a:cxnLst/>
            <a:rect l="l" t="t" r="r" b="b"/>
            <a:pathLst>
              <a:path w="797560" h="421005">
                <a:moveTo>
                  <a:pt x="22372" y="0"/>
                </a:moveTo>
                <a:lnTo>
                  <a:pt x="0" y="0"/>
                </a:lnTo>
                <a:lnTo>
                  <a:pt x="0" y="420497"/>
                </a:lnTo>
                <a:lnTo>
                  <a:pt x="797431" y="305958"/>
                </a:lnTo>
                <a:lnTo>
                  <a:pt x="22372" y="0"/>
                </a:lnTo>
                <a:close/>
              </a:path>
            </a:pathLst>
          </a:custGeom>
          <a:solidFill>
            <a:srgbClr val="008A9E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2561" y="0"/>
            <a:ext cx="2639695" cy="1527175"/>
          </a:xfrm>
          <a:custGeom>
            <a:avLst/>
            <a:gdLst/>
            <a:ahLst/>
            <a:cxnLst/>
            <a:rect l="l" t="t" r="r" b="b"/>
            <a:pathLst>
              <a:path w="2639695" h="1527175">
                <a:moveTo>
                  <a:pt x="2639071" y="0"/>
                </a:moveTo>
                <a:lnTo>
                  <a:pt x="708774" y="0"/>
                </a:lnTo>
                <a:lnTo>
                  <a:pt x="14868" y="305959"/>
                </a:lnTo>
                <a:lnTo>
                  <a:pt x="0" y="595500"/>
                </a:lnTo>
                <a:lnTo>
                  <a:pt x="2502991" y="1527168"/>
                </a:lnTo>
                <a:lnTo>
                  <a:pt x="2639071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8009" y="0"/>
            <a:ext cx="1891664" cy="1750060"/>
          </a:xfrm>
          <a:custGeom>
            <a:avLst/>
            <a:gdLst/>
            <a:ahLst/>
            <a:cxnLst/>
            <a:rect l="l" t="t" r="r" b="b"/>
            <a:pathLst>
              <a:path w="1891664" h="1750060">
                <a:moveTo>
                  <a:pt x="761982" y="0"/>
                </a:moveTo>
                <a:lnTo>
                  <a:pt x="0" y="0"/>
                </a:lnTo>
                <a:lnTo>
                  <a:pt x="1891221" y="1749957"/>
                </a:lnTo>
                <a:lnTo>
                  <a:pt x="761982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69" y="0"/>
            <a:ext cx="1469390" cy="306070"/>
          </a:xfrm>
          <a:custGeom>
            <a:avLst/>
            <a:gdLst/>
            <a:ahLst/>
            <a:cxnLst/>
            <a:rect l="l" t="t" r="r" b="b"/>
            <a:pathLst>
              <a:path w="1469390" h="306070">
                <a:moveTo>
                  <a:pt x="1468966" y="0"/>
                </a:moveTo>
                <a:lnTo>
                  <a:pt x="0" y="0"/>
                </a:lnTo>
                <a:lnTo>
                  <a:pt x="775060" y="305959"/>
                </a:lnTo>
                <a:lnTo>
                  <a:pt x="1468966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199" y="1527210"/>
            <a:ext cx="2603500" cy="2034539"/>
          </a:xfrm>
          <a:custGeom>
            <a:avLst/>
            <a:gdLst/>
            <a:ahLst/>
            <a:cxnLst/>
            <a:rect l="l" t="t" r="r" b="b"/>
            <a:pathLst>
              <a:path w="2603500" h="2034539">
                <a:moveTo>
                  <a:pt x="2603344" y="0"/>
                </a:moveTo>
                <a:lnTo>
                  <a:pt x="0" y="1021916"/>
                </a:lnTo>
                <a:lnTo>
                  <a:pt x="2422104" y="2033938"/>
                </a:lnTo>
                <a:lnTo>
                  <a:pt x="2603344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199" y="595552"/>
            <a:ext cx="2603500" cy="1953895"/>
          </a:xfrm>
          <a:custGeom>
            <a:avLst/>
            <a:gdLst/>
            <a:ahLst/>
            <a:cxnLst/>
            <a:rect l="l" t="t" r="r" b="b"/>
            <a:pathLst>
              <a:path w="2603500" h="1953895">
                <a:moveTo>
                  <a:pt x="100352" y="0"/>
                </a:moveTo>
                <a:lnTo>
                  <a:pt x="0" y="1953574"/>
                </a:lnTo>
                <a:lnTo>
                  <a:pt x="2603344" y="931657"/>
                </a:lnTo>
                <a:lnTo>
                  <a:pt x="100352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19979" y="0"/>
            <a:ext cx="1817370" cy="1750060"/>
          </a:xfrm>
          <a:custGeom>
            <a:avLst/>
            <a:gdLst/>
            <a:ahLst/>
            <a:cxnLst/>
            <a:rect l="l" t="t" r="r" b="b"/>
            <a:pathLst>
              <a:path w="1817370" h="1750060">
                <a:moveTo>
                  <a:pt x="1817088" y="0"/>
                </a:moveTo>
                <a:lnTo>
                  <a:pt x="0" y="0"/>
                </a:lnTo>
                <a:lnTo>
                  <a:pt x="1129241" y="1749977"/>
                </a:lnTo>
                <a:lnTo>
                  <a:pt x="1817088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5554" y="0"/>
            <a:ext cx="3063875" cy="1750060"/>
          </a:xfrm>
          <a:custGeom>
            <a:avLst/>
            <a:gdLst/>
            <a:ahLst/>
            <a:cxnLst/>
            <a:rect l="l" t="t" r="r" b="b"/>
            <a:pathLst>
              <a:path w="3063875" h="1750060">
                <a:moveTo>
                  <a:pt x="1172364" y="0"/>
                </a:moveTo>
                <a:lnTo>
                  <a:pt x="136086" y="0"/>
                </a:lnTo>
                <a:lnTo>
                  <a:pt x="0" y="1527241"/>
                </a:lnTo>
                <a:lnTo>
                  <a:pt x="3063676" y="1750041"/>
                </a:lnTo>
                <a:lnTo>
                  <a:pt x="1172364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5544" y="1527210"/>
            <a:ext cx="3063875" cy="773430"/>
          </a:xfrm>
          <a:custGeom>
            <a:avLst/>
            <a:gdLst/>
            <a:ahLst/>
            <a:cxnLst/>
            <a:rect l="l" t="t" r="r" b="b"/>
            <a:pathLst>
              <a:path w="3063875" h="773430">
                <a:moveTo>
                  <a:pt x="0" y="0"/>
                </a:moveTo>
                <a:lnTo>
                  <a:pt x="2077434" y="773264"/>
                </a:lnTo>
                <a:lnTo>
                  <a:pt x="3063676" y="222799"/>
                </a:lnTo>
                <a:lnTo>
                  <a:pt x="0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85632" y="10361512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257066" y="10361512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73331" y="9742898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83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7804" y="8489586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155754" y="0"/>
                </a:moveTo>
                <a:lnTo>
                  <a:pt x="0" y="270358"/>
                </a:lnTo>
                <a:lnTo>
                  <a:pt x="311519" y="270358"/>
                </a:lnTo>
                <a:lnTo>
                  <a:pt x="155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7804" y="8489586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0" y="270358"/>
                </a:moveTo>
                <a:lnTo>
                  <a:pt x="311519" y="270358"/>
                </a:lnTo>
                <a:lnTo>
                  <a:pt x="155754" y="0"/>
                </a:lnTo>
                <a:lnTo>
                  <a:pt x="0" y="270358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47237" y="1332273"/>
            <a:ext cx="384810" cy="339090"/>
          </a:xfrm>
          <a:custGeom>
            <a:avLst/>
            <a:gdLst/>
            <a:ahLst/>
            <a:cxnLst/>
            <a:rect l="l" t="t" r="r" b="b"/>
            <a:pathLst>
              <a:path w="384809" h="339089">
                <a:moveTo>
                  <a:pt x="0" y="0"/>
                </a:moveTo>
                <a:lnTo>
                  <a:pt x="158330" y="338754"/>
                </a:lnTo>
                <a:lnTo>
                  <a:pt x="384721" y="87641"/>
                </a:lnTo>
                <a:lnTo>
                  <a:pt x="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91576" y="84311"/>
            <a:ext cx="348615" cy="263525"/>
          </a:xfrm>
          <a:custGeom>
            <a:avLst/>
            <a:gdLst/>
            <a:ahLst/>
            <a:cxnLst/>
            <a:rect l="l" t="t" r="r" b="b"/>
            <a:pathLst>
              <a:path w="348615" h="263525">
                <a:moveTo>
                  <a:pt x="24533" y="0"/>
                </a:moveTo>
                <a:lnTo>
                  <a:pt x="0" y="263007"/>
                </a:lnTo>
                <a:lnTo>
                  <a:pt x="348251" y="90866"/>
                </a:lnTo>
                <a:lnTo>
                  <a:pt x="24533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53852" y="0"/>
            <a:ext cx="550545" cy="353695"/>
          </a:xfrm>
          <a:custGeom>
            <a:avLst/>
            <a:gdLst/>
            <a:ahLst/>
            <a:cxnLst/>
            <a:rect l="l" t="t" r="r" b="b"/>
            <a:pathLst>
              <a:path w="550544" h="353695">
                <a:moveTo>
                  <a:pt x="550247" y="0"/>
                </a:moveTo>
                <a:lnTo>
                  <a:pt x="0" y="0"/>
                </a:lnTo>
                <a:lnTo>
                  <a:pt x="550247" y="353334"/>
                </a:lnTo>
                <a:lnTo>
                  <a:pt x="550247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2982" y="0"/>
            <a:ext cx="641350" cy="760095"/>
          </a:xfrm>
          <a:custGeom>
            <a:avLst/>
            <a:gdLst/>
            <a:ahLst/>
            <a:cxnLst/>
            <a:rect l="l" t="t" r="r" b="b"/>
            <a:pathLst>
              <a:path w="641350" h="760095">
                <a:moveTo>
                  <a:pt x="90869" y="0"/>
                </a:moveTo>
                <a:lnTo>
                  <a:pt x="0" y="0"/>
                </a:lnTo>
                <a:lnTo>
                  <a:pt x="641116" y="759483"/>
                </a:lnTo>
                <a:lnTo>
                  <a:pt x="641116" y="353334"/>
                </a:lnTo>
                <a:lnTo>
                  <a:pt x="90869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5023" y="0"/>
            <a:ext cx="709295" cy="1257935"/>
          </a:xfrm>
          <a:custGeom>
            <a:avLst/>
            <a:gdLst/>
            <a:ahLst/>
            <a:cxnLst/>
            <a:rect l="l" t="t" r="r" b="b"/>
            <a:pathLst>
              <a:path w="709294" h="1257935">
                <a:moveTo>
                  <a:pt x="67978" y="0"/>
                </a:moveTo>
                <a:lnTo>
                  <a:pt x="0" y="0"/>
                </a:lnTo>
                <a:lnTo>
                  <a:pt x="305403" y="982985"/>
                </a:lnTo>
                <a:lnTo>
                  <a:pt x="709076" y="1257342"/>
                </a:lnTo>
                <a:lnTo>
                  <a:pt x="709076" y="759464"/>
                </a:lnTo>
                <a:lnTo>
                  <a:pt x="67978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211" y="-97295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918097"/>
            <a:ext cx="1348105" cy="3100070"/>
          </a:xfrm>
          <a:custGeom>
            <a:avLst/>
            <a:gdLst/>
            <a:ahLst/>
            <a:cxnLst/>
            <a:rect l="l" t="t" r="r" b="b"/>
            <a:pathLst>
              <a:path w="1348105" h="3100070">
                <a:moveTo>
                  <a:pt x="0" y="0"/>
                </a:moveTo>
                <a:lnTo>
                  <a:pt x="0" y="1648421"/>
                </a:lnTo>
                <a:lnTo>
                  <a:pt x="1347576" y="3099595"/>
                </a:lnTo>
                <a:lnTo>
                  <a:pt x="277850" y="3281"/>
                </a:lnTo>
                <a:lnTo>
                  <a:pt x="0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844" y="4921368"/>
            <a:ext cx="2221865" cy="3096895"/>
          </a:xfrm>
          <a:custGeom>
            <a:avLst/>
            <a:gdLst/>
            <a:ahLst/>
            <a:cxnLst/>
            <a:rect l="l" t="t" r="r" b="b"/>
            <a:pathLst>
              <a:path w="2221865" h="3096895">
                <a:moveTo>
                  <a:pt x="0" y="0"/>
                </a:moveTo>
                <a:lnTo>
                  <a:pt x="1069726" y="3096314"/>
                </a:lnTo>
                <a:lnTo>
                  <a:pt x="2221251" y="26229"/>
                </a:lnTo>
                <a:lnTo>
                  <a:pt x="0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566513"/>
            <a:ext cx="1348105" cy="1451610"/>
          </a:xfrm>
          <a:custGeom>
            <a:avLst/>
            <a:gdLst/>
            <a:ahLst/>
            <a:cxnLst/>
            <a:rect l="l" t="t" r="r" b="b"/>
            <a:pathLst>
              <a:path w="1348105" h="1451609">
                <a:moveTo>
                  <a:pt x="0" y="0"/>
                </a:moveTo>
                <a:lnTo>
                  <a:pt x="0" y="1185743"/>
                </a:lnTo>
                <a:lnTo>
                  <a:pt x="1347582" y="1451179"/>
                </a:lnTo>
                <a:lnTo>
                  <a:pt x="0" y="0"/>
                </a:lnTo>
                <a:close/>
              </a:path>
            </a:pathLst>
          </a:custGeom>
          <a:solidFill>
            <a:srgbClr val="00A6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117149"/>
            <a:ext cx="278130" cy="804545"/>
          </a:xfrm>
          <a:custGeom>
            <a:avLst/>
            <a:gdLst/>
            <a:ahLst/>
            <a:cxnLst/>
            <a:rect l="l" t="t" r="r" b="b"/>
            <a:pathLst>
              <a:path w="278130" h="804545">
                <a:moveTo>
                  <a:pt x="0" y="0"/>
                </a:moveTo>
                <a:lnTo>
                  <a:pt x="0" y="800947"/>
                </a:lnTo>
                <a:lnTo>
                  <a:pt x="277850" y="804229"/>
                </a:lnTo>
                <a:lnTo>
                  <a:pt x="0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6373" y="0"/>
            <a:ext cx="477520" cy="372745"/>
          </a:xfrm>
          <a:custGeom>
            <a:avLst/>
            <a:gdLst/>
            <a:ahLst/>
            <a:cxnLst/>
            <a:rect l="l" t="t" r="r" b="b"/>
            <a:pathLst>
              <a:path w="477520" h="372745">
                <a:moveTo>
                  <a:pt x="477021" y="0"/>
                </a:moveTo>
                <a:lnTo>
                  <a:pt x="0" y="0"/>
                </a:lnTo>
                <a:lnTo>
                  <a:pt x="105751" y="372135"/>
                </a:lnTo>
                <a:lnTo>
                  <a:pt x="477021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4675" y="290357"/>
            <a:ext cx="353695" cy="525780"/>
          </a:xfrm>
          <a:custGeom>
            <a:avLst/>
            <a:gdLst/>
            <a:ahLst/>
            <a:cxnLst/>
            <a:rect l="l" t="t" r="r" b="b"/>
            <a:pathLst>
              <a:path w="353694" h="525780">
                <a:moveTo>
                  <a:pt x="0" y="0"/>
                </a:moveTo>
                <a:lnTo>
                  <a:pt x="138833" y="525334"/>
                </a:lnTo>
                <a:lnTo>
                  <a:pt x="353654" y="106970"/>
                </a:lnTo>
                <a:lnTo>
                  <a:pt x="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4988" y="87965"/>
            <a:ext cx="248285" cy="281305"/>
          </a:xfrm>
          <a:custGeom>
            <a:avLst/>
            <a:gdLst/>
            <a:ahLst/>
            <a:cxnLst/>
            <a:rect l="l" t="t" r="r" b="b"/>
            <a:pathLst>
              <a:path w="248285" h="281305">
                <a:moveTo>
                  <a:pt x="0" y="0"/>
                </a:moveTo>
                <a:lnTo>
                  <a:pt x="124038" y="281132"/>
                </a:lnTo>
                <a:lnTo>
                  <a:pt x="247940" y="110740"/>
                </a:lnTo>
                <a:lnTo>
                  <a:pt x="0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332776"/>
            <a:ext cx="1997075" cy="2016760"/>
          </a:xfrm>
          <a:custGeom>
            <a:avLst/>
            <a:gdLst/>
            <a:ahLst/>
            <a:cxnLst/>
            <a:rect l="l" t="t" r="r" b="b"/>
            <a:pathLst>
              <a:path w="1997075" h="2016760">
                <a:moveTo>
                  <a:pt x="1400285" y="0"/>
                </a:moveTo>
                <a:lnTo>
                  <a:pt x="0" y="1439625"/>
                </a:lnTo>
                <a:lnTo>
                  <a:pt x="0" y="2016716"/>
                </a:lnTo>
                <a:lnTo>
                  <a:pt x="1996528" y="1961510"/>
                </a:lnTo>
                <a:lnTo>
                  <a:pt x="1400285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0281" y="1332776"/>
            <a:ext cx="3070860" cy="1165225"/>
          </a:xfrm>
          <a:custGeom>
            <a:avLst/>
            <a:gdLst/>
            <a:ahLst/>
            <a:cxnLst/>
            <a:rect l="l" t="t" r="r" b="b"/>
            <a:pathLst>
              <a:path w="3070860" h="1165225">
                <a:moveTo>
                  <a:pt x="0" y="0"/>
                </a:moveTo>
                <a:lnTo>
                  <a:pt x="3070702" y="1165116"/>
                </a:lnTo>
                <a:lnTo>
                  <a:pt x="1586831" y="119671"/>
                </a:lnTo>
                <a:lnTo>
                  <a:pt x="0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332776"/>
            <a:ext cx="1400810" cy="1440180"/>
          </a:xfrm>
          <a:custGeom>
            <a:avLst/>
            <a:gdLst/>
            <a:ahLst/>
            <a:cxnLst/>
            <a:rect l="l" t="t" r="r" b="b"/>
            <a:pathLst>
              <a:path w="1400810" h="1440180">
                <a:moveTo>
                  <a:pt x="1400285" y="0"/>
                </a:moveTo>
                <a:lnTo>
                  <a:pt x="0" y="765650"/>
                </a:lnTo>
                <a:lnTo>
                  <a:pt x="0" y="1439625"/>
                </a:lnTo>
                <a:lnTo>
                  <a:pt x="1400285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332765"/>
            <a:ext cx="1400810" cy="765810"/>
          </a:xfrm>
          <a:custGeom>
            <a:avLst/>
            <a:gdLst/>
            <a:ahLst/>
            <a:cxnLst/>
            <a:rect l="l" t="t" r="r" b="b"/>
            <a:pathLst>
              <a:path w="1400810" h="765810">
                <a:moveTo>
                  <a:pt x="1400281" y="0"/>
                </a:moveTo>
                <a:lnTo>
                  <a:pt x="0" y="141238"/>
                </a:lnTo>
                <a:lnTo>
                  <a:pt x="0" y="765651"/>
                </a:lnTo>
                <a:lnTo>
                  <a:pt x="1400281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844" y="3294276"/>
            <a:ext cx="2221865" cy="1653539"/>
          </a:xfrm>
          <a:custGeom>
            <a:avLst/>
            <a:gdLst/>
            <a:ahLst/>
            <a:cxnLst/>
            <a:rect l="l" t="t" r="r" b="b"/>
            <a:pathLst>
              <a:path w="2221865" h="1653539">
                <a:moveTo>
                  <a:pt x="1718680" y="0"/>
                </a:moveTo>
                <a:lnTo>
                  <a:pt x="0" y="1627091"/>
                </a:lnTo>
                <a:lnTo>
                  <a:pt x="2221251" y="1653321"/>
                </a:lnTo>
                <a:lnTo>
                  <a:pt x="1718680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294287"/>
            <a:ext cx="1997075" cy="1627505"/>
          </a:xfrm>
          <a:custGeom>
            <a:avLst/>
            <a:gdLst/>
            <a:ahLst/>
            <a:cxnLst/>
            <a:rect l="l" t="t" r="r" b="b"/>
            <a:pathLst>
              <a:path w="1997075" h="1627504">
                <a:moveTo>
                  <a:pt x="1996536" y="0"/>
                </a:moveTo>
                <a:lnTo>
                  <a:pt x="0" y="55205"/>
                </a:lnTo>
                <a:lnTo>
                  <a:pt x="0" y="822852"/>
                </a:lnTo>
                <a:lnTo>
                  <a:pt x="277855" y="1627091"/>
                </a:lnTo>
                <a:lnTo>
                  <a:pt x="1996536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7113" y="180413"/>
            <a:ext cx="1483995" cy="2317750"/>
          </a:xfrm>
          <a:custGeom>
            <a:avLst/>
            <a:gdLst/>
            <a:ahLst/>
            <a:cxnLst/>
            <a:rect l="l" t="t" r="r" b="b"/>
            <a:pathLst>
              <a:path w="1483995" h="2317750">
                <a:moveTo>
                  <a:pt x="1461934" y="0"/>
                </a:moveTo>
                <a:lnTo>
                  <a:pt x="0" y="1271982"/>
                </a:lnTo>
                <a:lnTo>
                  <a:pt x="1483860" y="2317426"/>
                </a:lnTo>
                <a:lnTo>
                  <a:pt x="1461934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0281" y="1332765"/>
            <a:ext cx="3070860" cy="1961514"/>
          </a:xfrm>
          <a:custGeom>
            <a:avLst/>
            <a:gdLst/>
            <a:ahLst/>
            <a:cxnLst/>
            <a:rect l="l" t="t" r="r" b="b"/>
            <a:pathLst>
              <a:path w="3070860" h="1961514">
                <a:moveTo>
                  <a:pt x="0" y="0"/>
                </a:moveTo>
                <a:lnTo>
                  <a:pt x="596254" y="1961510"/>
                </a:lnTo>
                <a:lnTo>
                  <a:pt x="3070702" y="1165116"/>
                </a:lnTo>
                <a:lnTo>
                  <a:pt x="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6525" y="2497882"/>
            <a:ext cx="2474595" cy="796925"/>
          </a:xfrm>
          <a:custGeom>
            <a:avLst/>
            <a:gdLst/>
            <a:ahLst/>
            <a:cxnLst/>
            <a:rect l="l" t="t" r="r" b="b"/>
            <a:pathLst>
              <a:path w="2474595" h="796925">
                <a:moveTo>
                  <a:pt x="2474448" y="0"/>
                </a:moveTo>
                <a:lnTo>
                  <a:pt x="0" y="796394"/>
                </a:lnTo>
                <a:lnTo>
                  <a:pt x="1875126" y="744553"/>
                </a:lnTo>
                <a:lnTo>
                  <a:pt x="2474448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94425" y="10083323"/>
            <a:ext cx="932180" cy="1225550"/>
          </a:xfrm>
          <a:custGeom>
            <a:avLst/>
            <a:gdLst/>
            <a:ahLst/>
            <a:cxnLst/>
            <a:rect l="l" t="t" r="r" b="b"/>
            <a:pathLst>
              <a:path w="932180" h="1225550">
                <a:moveTo>
                  <a:pt x="0" y="0"/>
                </a:moveTo>
                <a:lnTo>
                  <a:pt x="50928" y="1225232"/>
                </a:lnTo>
                <a:lnTo>
                  <a:pt x="770568" y="1225232"/>
                </a:lnTo>
                <a:lnTo>
                  <a:pt x="931688" y="814959"/>
                </a:lnTo>
                <a:lnTo>
                  <a:pt x="0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65036" y="10898278"/>
            <a:ext cx="630555" cy="410845"/>
          </a:xfrm>
          <a:custGeom>
            <a:avLst/>
            <a:gdLst/>
            <a:ahLst/>
            <a:cxnLst/>
            <a:rect l="l" t="t" r="r" b="b"/>
            <a:pathLst>
              <a:path w="630555" h="410845">
                <a:moveTo>
                  <a:pt x="161121" y="0"/>
                </a:moveTo>
                <a:lnTo>
                  <a:pt x="0" y="410277"/>
                </a:lnTo>
                <a:lnTo>
                  <a:pt x="630167" y="410277"/>
                </a:lnTo>
                <a:lnTo>
                  <a:pt x="161121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122775" y="9903434"/>
            <a:ext cx="772160" cy="1405255"/>
          </a:xfrm>
          <a:custGeom>
            <a:avLst/>
            <a:gdLst/>
            <a:ahLst/>
            <a:cxnLst/>
            <a:rect l="l" t="t" r="r" b="b"/>
            <a:pathLst>
              <a:path w="772159" h="1405254">
                <a:moveTo>
                  <a:pt x="308303" y="0"/>
                </a:moveTo>
                <a:lnTo>
                  <a:pt x="0" y="1405121"/>
                </a:lnTo>
                <a:lnTo>
                  <a:pt x="127316" y="1405121"/>
                </a:lnTo>
                <a:lnTo>
                  <a:pt x="771609" y="179889"/>
                </a:lnTo>
                <a:lnTo>
                  <a:pt x="308303" y="0"/>
                </a:lnTo>
                <a:close/>
              </a:path>
            </a:pathLst>
          </a:custGeom>
          <a:solidFill>
            <a:srgbClr val="058CA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250097" y="10083316"/>
            <a:ext cx="695325" cy="1225550"/>
          </a:xfrm>
          <a:custGeom>
            <a:avLst/>
            <a:gdLst/>
            <a:ahLst/>
            <a:cxnLst/>
            <a:rect l="l" t="t" r="r" b="b"/>
            <a:pathLst>
              <a:path w="695325" h="1225550">
                <a:moveTo>
                  <a:pt x="644296" y="0"/>
                </a:moveTo>
                <a:lnTo>
                  <a:pt x="0" y="1225240"/>
                </a:lnTo>
                <a:lnTo>
                  <a:pt x="695225" y="1225240"/>
                </a:lnTo>
                <a:lnTo>
                  <a:pt x="644296" y="0"/>
                </a:lnTo>
                <a:close/>
              </a:path>
            </a:pathLst>
          </a:custGeom>
          <a:solidFill>
            <a:srgbClr val="00A6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894425" y="9853602"/>
            <a:ext cx="1342390" cy="1045210"/>
          </a:xfrm>
          <a:custGeom>
            <a:avLst/>
            <a:gdLst/>
            <a:ahLst/>
            <a:cxnLst/>
            <a:rect l="l" t="t" r="r" b="b"/>
            <a:pathLst>
              <a:path w="1342390" h="1045209">
                <a:moveTo>
                  <a:pt x="1341948" y="0"/>
                </a:moveTo>
                <a:lnTo>
                  <a:pt x="0" y="229720"/>
                </a:lnTo>
                <a:lnTo>
                  <a:pt x="931688" y="1044680"/>
                </a:lnTo>
                <a:lnTo>
                  <a:pt x="1341948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46028" y="9379704"/>
            <a:ext cx="1751330" cy="704215"/>
          </a:xfrm>
          <a:custGeom>
            <a:avLst/>
            <a:gdLst/>
            <a:ahLst/>
            <a:cxnLst/>
            <a:rect l="l" t="t" r="r" b="b"/>
            <a:pathLst>
              <a:path w="1751330" h="704215">
                <a:moveTo>
                  <a:pt x="0" y="0"/>
                </a:moveTo>
                <a:lnTo>
                  <a:pt x="348387" y="703622"/>
                </a:lnTo>
                <a:lnTo>
                  <a:pt x="1690335" y="473901"/>
                </a:lnTo>
                <a:lnTo>
                  <a:pt x="1751150" y="319068"/>
                </a:lnTo>
                <a:lnTo>
                  <a:pt x="0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03435" y="9019526"/>
            <a:ext cx="1894205" cy="679450"/>
          </a:xfrm>
          <a:custGeom>
            <a:avLst/>
            <a:gdLst/>
            <a:ahLst/>
            <a:cxnLst/>
            <a:rect l="l" t="t" r="r" b="b"/>
            <a:pathLst>
              <a:path w="1894205" h="679450">
                <a:moveTo>
                  <a:pt x="1085527" y="0"/>
                </a:moveTo>
                <a:lnTo>
                  <a:pt x="0" y="72060"/>
                </a:lnTo>
                <a:lnTo>
                  <a:pt x="142655" y="360177"/>
                </a:lnTo>
                <a:lnTo>
                  <a:pt x="1893806" y="679235"/>
                </a:lnTo>
                <a:lnTo>
                  <a:pt x="1085527" y="0"/>
                </a:lnTo>
                <a:close/>
              </a:path>
            </a:pathLst>
          </a:custGeom>
          <a:solidFill>
            <a:srgbClr val="008A9E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94797" y="10640197"/>
            <a:ext cx="608330" cy="668655"/>
          </a:xfrm>
          <a:custGeom>
            <a:avLst/>
            <a:gdLst/>
            <a:ahLst/>
            <a:cxnLst/>
            <a:rect l="l" t="t" r="r" b="b"/>
            <a:pathLst>
              <a:path w="608330" h="668654">
                <a:moveTo>
                  <a:pt x="79105" y="0"/>
                </a:moveTo>
                <a:lnTo>
                  <a:pt x="0" y="668358"/>
                </a:lnTo>
                <a:lnTo>
                  <a:pt x="608024" y="668358"/>
                </a:lnTo>
                <a:lnTo>
                  <a:pt x="79105" y="0"/>
                </a:lnTo>
                <a:close/>
              </a:path>
            </a:pathLst>
          </a:custGeom>
          <a:solidFill>
            <a:srgbClr val="2E7887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173902" y="9469112"/>
            <a:ext cx="1257300" cy="1839595"/>
          </a:xfrm>
          <a:custGeom>
            <a:avLst/>
            <a:gdLst/>
            <a:ahLst/>
            <a:cxnLst/>
            <a:rect l="l" t="t" r="r" b="b"/>
            <a:pathLst>
              <a:path w="1257300" h="1839595">
                <a:moveTo>
                  <a:pt x="138603" y="0"/>
                </a:moveTo>
                <a:lnTo>
                  <a:pt x="0" y="1171084"/>
                </a:lnTo>
                <a:lnTo>
                  <a:pt x="528919" y="1839443"/>
                </a:lnTo>
                <a:lnTo>
                  <a:pt x="948872" y="1839443"/>
                </a:lnTo>
                <a:lnTo>
                  <a:pt x="1257176" y="434321"/>
                </a:lnTo>
                <a:lnTo>
                  <a:pt x="138603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481291" y="9449293"/>
            <a:ext cx="622935" cy="514984"/>
          </a:xfrm>
          <a:custGeom>
            <a:avLst/>
            <a:gdLst/>
            <a:ahLst/>
            <a:cxnLst/>
            <a:rect l="l" t="t" r="r" b="b"/>
            <a:pathLst>
              <a:path w="622934" h="514984">
                <a:moveTo>
                  <a:pt x="235961" y="0"/>
                </a:moveTo>
                <a:lnTo>
                  <a:pt x="0" y="514518"/>
                </a:lnTo>
                <a:lnTo>
                  <a:pt x="622808" y="464774"/>
                </a:lnTo>
                <a:lnTo>
                  <a:pt x="622808" y="422901"/>
                </a:lnTo>
                <a:lnTo>
                  <a:pt x="235961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650696" y="8402770"/>
            <a:ext cx="339090" cy="320040"/>
          </a:xfrm>
          <a:custGeom>
            <a:avLst/>
            <a:gdLst/>
            <a:ahLst/>
            <a:cxnLst/>
            <a:rect l="l" t="t" r="r" b="b"/>
            <a:pathLst>
              <a:path w="339090" h="320040">
                <a:moveTo>
                  <a:pt x="22575" y="0"/>
                </a:moveTo>
                <a:lnTo>
                  <a:pt x="0" y="319833"/>
                </a:lnTo>
                <a:lnTo>
                  <a:pt x="338670" y="160707"/>
                </a:lnTo>
                <a:lnTo>
                  <a:pt x="22575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44204" y="8799962"/>
            <a:ext cx="295275" cy="332105"/>
          </a:xfrm>
          <a:custGeom>
            <a:avLst/>
            <a:gdLst/>
            <a:ahLst/>
            <a:cxnLst/>
            <a:rect l="l" t="t" r="r" b="b"/>
            <a:pathLst>
              <a:path w="295275" h="332104">
                <a:moveTo>
                  <a:pt x="159743" y="0"/>
                </a:moveTo>
                <a:lnTo>
                  <a:pt x="0" y="331979"/>
                </a:lnTo>
                <a:lnTo>
                  <a:pt x="294964" y="210873"/>
                </a:lnTo>
                <a:lnTo>
                  <a:pt x="159743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74806" y="9585194"/>
            <a:ext cx="139065" cy="200025"/>
          </a:xfrm>
          <a:custGeom>
            <a:avLst/>
            <a:gdLst/>
            <a:ahLst/>
            <a:cxnLst/>
            <a:rect l="l" t="t" r="r" b="b"/>
            <a:pathLst>
              <a:path w="139065" h="200025">
                <a:moveTo>
                  <a:pt x="59841" y="0"/>
                </a:moveTo>
                <a:lnTo>
                  <a:pt x="0" y="199554"/>
                </a:lnTo>
                <a:lnTo>
                  <a:pt x="138906" y="166267"/>
                </a:lnTo>
                <a:lnTo>
                  <a:pt x="59841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236394" y="9542390"/>
            <a:ext cx="1748789" cy="1273810"/>
          </a:xfrm>
          <a:custGeom>
            <a:avLst/>
            <a:gdLst/>
            <a:ahLst/>
            <a:cxnLst/>
            <a:rect l="l" t="t" r="r" b="b"/>
            <a:pathLst>
              <a:path w="1748790" h="1273809">
                <a:moveTo>
                  <a:pt x="1748575" y="0"/>
                </a:moveTo>
                <a:lnTo>
                  <a:pt x="60804" y="156382"/>
                </a:lnTo>
                <a:lnTo>
                  <a:pt x="0" y="311215"/>
                </a:lnTo>
                <a:lnTo>
                  <a:pt x="1192267" y="1273814"/>
                </a:lnTo>
                <a:lnTo>
                  <a:pt x="1748575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84908" y="9542381"/>
            <a:ext cx="1022985" cy="1766570"/>
          </a:xfrm>
          <a:custGeom>
            <a:avLst/>
            <a:gdLst/>
            <a:ahLst/>
            <a:cxnLst/>
            <a:rect l="l" t="t" r="r" b="b"/>
            <a:pathLst>
              <a:path w="1022984" h="1766570">
                <a:moveTo>
                  <a:pt x="0" y="0"/>
                </a:moveTo>
                <a:lnTo>
                  <a:pt x="967826" y="1766174"/>
                </a:lnTo>
                <a:lnTo>
                  <a:pt x="1022405" y="1766174"/>
                </a:lnTo>
                <a:lnTo>
                  <a:pt x="765411" y="760427"/>
                </a:lnTo>
                <a:lnTo>
                  <a:pt x="0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488921" y="9019537"/>
            <a:ext cx="2496185" cy="679450"/>
          </a:xfrm>
          <a:custGeom>
            <a:avLst/>
            <a:gdLst/>
            <a:ahLst/>
            <a:cxnLst/>
            <a:rect l="l" t="t" r="r" b="b"/>
            <a:pathLst>
              <a:path w="2496184" h="679450">
                <a:moveTo>
                  <a:pt x="0" y="0"/>
                </a:moveTo>
                <a:lnTo>
                  <a:pt x="808279" y="679235"/>
                </a:lnTo>
                <a:lnTo>
                  <a:pt x="2496049" y="522853"/>
                </a:lnTo>
                <a:lnTo>
                  <a:pt x="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488952" y="8914000"/>
            <a:ext cx="2496185" cy="628650"/>
          </a:xfrm>
          <a:custGeom>
            <a:avLst/>
            <a:gdLst/>
            <a:ahLst/>
            <a:cxnLst/>
            <a:rect l="l" t="t" r="r" b="b"/>
            <a:pathLst>
              <a:path w="2496184" h="628650">
                <a:moveTo>
                  <a:pt x="1589899" y="0"/>
                </a:moveTo>
                <a:lnTo>
                  <a:pt x="0" y="105536"/>
                </a:lnTo>
                <a:lnTo>
                  <a:pt x="2496049" y="628389"/>
                </a:lnTo>
                <a:lnTo>
                  <a:pt x="1589899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26167" y="10816207"/>
            <a:ext cx="1602740" cy="492759"/>
          </a:xfrm>
          <a:custGeom>
            <a:avLst/>
            <a:gdLst/>
            <a:ahLst/>
            <a:cxnLst/>
            <a:rect l="l" t="t" r="r" b="b"/>
            <a:pathLst>
              <a:path w="1602740" h="492759">
                <a:moveTo>
                  <a:pt x="1602527" y="0"/>
                </a:moveTo>
                <a:lnTo>
                  <a:pt x="0" y="82070"/>
                </a:lnTo>
                <a:lnTo>
                  <a:pt x="469042" y="492349"/>
                </a:lnTo>
                <a:lnTo>
                  <a:pt x="1387507" y="492349"/>
                </a:lnTo>
                <a:lnTo>
                  <a:pt x="1602527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826147" y="9853607"/>
            <a:ext cx="1602740" cy="1045210"/>
          </a:xfrm>
          <a:custGeom>
            <a:avLst/>
            <a:gdLst/>
            <a:ahLst/>
            <a:cxnLst/>
            <a:rect l="l" t="t" r="r" b="b"/>
            <a:pathLst>
              <a:path w="1602740" h="1045209">
                <a:moveTo>
                  <a:pt x="410270" y="0"/>
                </a:moveTo>
                <a:lnTo>
                  <a:pt x="0" y="1044680"/>
                </a:lnTo>
                <a:lnTo>
                  <a:pt x="1602537" y="962598"/>
                </a:lnTo>
                <a:lnTo>
                  <a:pt x="41027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750402" y="10290761"/>
            <a:ext cx="1313815" cy="1017905"/>
          </a:xfrm>
          <a:custGeom>
            <a:avLst/>
            <a:gdLst/>
            <a:ahLst/>
            <a:cxnLst/>
            <a:rect l="l" t="t" r="r" b="b"/>
            <a:pathLst>
              <a:path w="1313815" h="1017904">
                <a:moveTo>
                  <a:pt x="1313802" y="0"/>
                </a:moveTo>
                <a:lnTo>
                  <a:pt x="0" y="12051"/>
                </a:lnTo>
                <a:lnTo>
                  <a:pt x="256993" y="1017794"/>
                </a:lnTo>
                <a:lnTo>
                  <a:pt x="461048" y="1017794"/>
                </a:lnTo>
                <a:lnTo>
                  <a:pt x="1313802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428694" y="9542390"/>
            <a:ext cx="1524635" cy="1766570"/>
          </a:xfrm>
          <a:custGeom>
            <a:avLst/>
            <a:gdLst/>
            <a:ahLst/>
            <a:cxnLst/>
            <a:rect l="l" t="t" r="r" b="b"/>
            <a:pathLst>
              <a:path w="1524634" h="1766570">
                <a:moveTo>
                  <a:pt x="556307" y="0"/>
                </a:moveTo>
                <a:lnTo>
                  <a:pt x="0" y="1273814"/>
                </a:lnTo>
                <a:lnTo>
                  <a:pt x="1179350" y="1766166"/>
                </a:lnTo>
                <a:lnTo>
                  <a:pt x="1524129" y="1766166"/>
                </a:lnTo>
                <a:lnTo>
                  <a:pt x="556307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428632" y="10816210"/>
            <a:ext cx="1179830" cy="492759"/>
          </a:xfrm>
          <a:custGeom>
            <a:avLst/>
            <a:gdLst/>
            <a:ahLst/>
            <a:cxnLst/>
            <a:rect l="l" t="t" r="r" b="b"/>
            <a:pathLst>
              <a:path w="1179830" h="492759">
                <a:moveTo>
                  <a:pt x="0" y="0"/>
                </a:moveTo>
                <a:lnTo>
                  <a:pt x="609817" y="492346"/>
                </a:lnTo>
                <a:lnTo>
                  <a:pt x="1179348" y="492346"/>
                </a:lnTo>
                <a:lnTo>
                  <a:pt x="0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444407" y="3532070"/>
            <a:ext cx="5415915" cy="4421505"/>
          </a:xfrm>
          <a:custGeom>
            <a:avLst/>
            <a:gdLst/>
            <a:ahLst/>
            <a:cxnLst/>
            <a:rect l="l" t="t" r="r" b="b"/>
            <a:pathLst>
              <a:path w="5415915" h="4421505">
                <a:moveTo>
                  <a:pt x="4929975" y="0"/>
                </a:moveTo>
                <a:lnTo>
                  <a:pt x="485890" y="0"/>
                </a:lnTo>
                <a:lnTo>
                  <a:pt x="204985" y="7592"/>
                </a:lnTo>
                <a:lnTo>
                  <a:pt x="60736" y="60737"/>
                </a:lnTo>
                <a:lnTo>
                  <a:pt x="7592" y="204989"/>
                </a:lnTo>
                <a:lnTo>
                  <a:pt x="0" y="485901"/>
                </a:lnTo>
                <a:lnTo>
                  <a:pt x="0" y="3935377"/>
                </a:lnTo>
                <a:lnTo>
                  <a:pt x="7592" y="4216289"/>
                </a:lnTo>
                <a:lnTo>
                  <a:pt x="60736" y="4360541"/>
                </a:lnTo>
                <a:lnTo>
                  <a:pt x="204985" y="4413686"/>
                </a:lnTo>
                <a:lnTo>
                  <a:pt x="485890" y="4421278"/>
                </a:lnTo>
                <a:lnTo>
                  <a:pt x="4929975" y="4421278"/>
                </a:lnTo>
                <a:lnTo>
                  <a:pt x="5210887" y="4413686"/>
                </a:lnTo>
                <a:lnTo>
                  <a:pt x="5355139" y="4360541"/>
                </a:lnTo>
                <a:lnTo>
                  <a:pt x="5408284" y="4216289"/>
                </a:lnTo>
                <a:lnTo>
                  <a:pt x="5415876" y="3935377"/>
                </a:lnTo>
                <a:lnTo>
                  <a:pt x="5415876" y="485901"/>
                </a:lnTo>
                <a:lnTo>
                  <a:pt x="5408284" y="204989"/>
                </a:lnTo>
                <a:lnTo>
                  <a:pt x="5355139" y="60737"/>
                </a:lnTo>
                <a:lnTo>
                  <a:pt x="5210887" y="7592"/>
                </a:lnTo>
                <a:lnTo>
                  <a:pt x="4929975" y="0"/>
                </a:lnTo>
                <a:close/>
              </a:path>
            </a:pathLst>
          </a:custGeom>
          <a:solidFill>
            <a:srgbClr val="5FC0D2">
              <a:alpha val="7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444407" y="3532070"/>
            <a:ext cx="1250851" cy="4391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28677" y="3532070"/>
            <a:ext cx="5415915" cy="4421505"/>
          </a:xfrm>
          <a:custGeom>
            <a:avLst/>
            <a:gdLst/>
            <a:ahLst/>
            <a:cxnLst/>
            <a:rect l="l" t="t" r="r" b="b"/>
            <a:pathLst>
              <a:path w="5415915" h="4421505">
                <a:moveTo>
                  <a:pt x="4929828" y="0"/>
                </a:moveTo>
                <a:lnTo>
                  <a:pt x="485901" y="0"/>
                </a:lnTo>
                <a:lnTo>
                  <a:pt x="204989" y="7592"/>
                </a:lnTo>
                <a:lnTo>
                  <a:pt x="60737" y="60737"/>
                </a:lnTo>
                <a:lnTo>
                  <a:pt x="7592" y="204989"/>
                </a:lnTo>
                <a:lnTo>
                  <a:pt x="0" y="485901"/>
                </a:lnTo>
                <a:lnTo>
                  <a:pt x="0" y="3935377"/>
                </a:lnTo>
                <a:lnTo>
                  <a:pt x="7592" y="4216289"/>
                </a:lnTo>
                <a:lnTo>
                  <a:pt x="60737" y="4360541"/>
                </a:lnTo>
                <a:lnTo>
                  <a:pt x="204989" y="4413686"/>
                </a:lnTo>
                <a:lnTo>
                  <a:pt x="485901" y="4421278"/>
                </a:lnTo>
                <a:lnTo>
                  <a:pt x="4929828" y="4421278"/>
                </a:lnTo>
                <a:lnTo>
                  <a:pt x="5210740" y="4413686"/>
                </a:lnTo>
                <a:lnTo>
                  <a:pt x="5354992" y="4360541"/>
                </a:lnTo>
                <a:lnTo>
                  <a:pt x="5408138" y="4216289"/>
                </a:lnTo>
                <a:lnTo>
                  <a:pt x="5415730" y="3935377"/>
                </a:lnTo>
                <a:lnTo>
                  <a:pt x="5415730" y="485901"/>
                </a:lnTo>
                <a:lnTo>
                  <a:pt x="5408138" y="204989"/>
                </a:lnTo>
                <a:lnTo>
                  <a:pt x="5354992" y="60737"/>
                </a:lnTo>
                <a:lnTo>
                  <a:pt x="5210740" y="7592"/>
                </a:lnTo>
                <a:lnTo>
                  <a:pt x="4929828" y="0"/>
                </a:lnTo>
                <a:close/>
              </a:path>
            </a:pathLst>
          </a:custGeom>
          <a:solidFill>
            <a:srgbClr val="83C6D0">
              <a:alpha val="7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12841" y="3532070"/>
            <a:ext cx="5044924" cy="4387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2238" y="3532070"/>
            <a:ext cx="2021802" cy="4391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12831" y="3532070"/>
            <a:ext cx="5415915" cy="4421505"/>
          </a:xfrm>
          <a:custGeom>
            <a:avLst/>
            <a:gdLst/>
            <a:ahLst/>
            <a:cxnLst/>
            <a:rect l="l" t="t" r="r" b="b"/>
            <a:pathLst>
              <a:path w="5415915" h="4421505">
                <a:moveTo>
                  <a:pt x="4929986" y="0"/>
                </a:moveTo>
                <a:lnTo>
                  <a:pt x="485901" y="0"/>
                </a:lnTo>
                <a:lnTo>
                  <a:pt x="204989" y="7592"/>
                </a:lnTo>
                <a:lnTo>
                  <a:pt x="60737" y="60737"/>
                </a:lnTo>
                <a:lnTo>
                  <a:pt x="7592" y="204989"/>
                </a:lnTo>
                <a:lnTo>
                  <a:pt x="0" y="485901"/>
                </a:lnTo>
                <a:lnTo>
                  <a:pt x="0" y="3935367"/>
                </a:lnTo>
                <a:lnTo>
                  <a:pt x="7592" y="4216278"/>
                </a:lnTo>
                <a:lnTo>
                  <a:pt x="60737" y="4360530"/>
                </a:lnTo>
                <a:lnTo>
                  <a:pt x="204989" y="4413676"/>
                </a:lnTo>
                <a:lnTo>
                  <a:pt x="485901" y="4421268"/>
                </a:lnTo>
                <a:lnTo>
                  <a:pt x="4929986" y="4421268"/>
                </a:lnTo>
                <a:lnTo>
                  <a:pt x="5210897" y="4413676"/>
                </a:lnTo>
                <a:lnTo>
                  <a:pt x="5355149" y="4360530"/>
                </a:lnTo>
                <a:lnTo>
                  <a:pt x="5408295" y="4216278"/>
                </a:lnTo>
                <a:lnTo>
                  <a:pt x="5415887" y="3935367"/>
                </a:lnTo>
                <a:lnTo>
                  <a:pt x="5415887" y="485901"/>
                </a:lnTo>
                <a:lnTo>
                  <a:pt x="5408295" y="204989"/>
                </a:lnTo>
                <a:lnTo>
                  <a:pt x="5355149" y="60737"/>
                </a:lnTo>
                <a:lnTo>
                  <a:pt x="5210897" y="7592"/>
                </a:lnTo>
                <a:lnTo>
                  <a:pt x="4929986" y="0"/>
                </a:lnTo>
                <a:close/>
              </a:path>
            </a:pathLst>
          </a:custGeom>
          <a:solidFill>
            <a:srgbClr val="6FC4D7">
              <a:alpha val="7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168399" y="7796631"/>
            <a:ext cx="386080" cy="1846580"/>
          </a:xfrm>
          <a:custGeom>
            <a:avLst/>
            <a:gdLst/>
            <a:ahLst/>
            <a:cxnLst/>
            <a:rect l="l" t="t" r="r" b="b"/>
            <a:pathLst>
              <a:path w="386080" h="1846579">
                <a:moveTo>
                  <a:pt x="385684" y="0"/>
                </a:moveTo>
                <a:lnTo>
                  <a:pt x="0" y="0"/>
                </a:lnTo>
                <a:lnTo>
                  <a:pt x="64291" y="1845985"/>
                </a:lnTo>
                <a:lnTo>
                  <a:pt x="321403" y="1845985"/>
                </a:lnTo>
                <a:lnTo>
                  <a:pt x="385684" y="0"/>
                </a:lnTo>
                <a:close/>
              </a:path>
            </a:pathLst>
          </a:custGeom>
          <a:solidFill>
            <a:srgbClr val="F7C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170985" y="7872618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380375" y="0"/>
                </a:moveTo>
                <a:lnTo>
                  <a:pt x="0" y="0"/>
                </a:lnTo>
                <a:lnTo>
                  <a:pt x="753" y="21423"/>
                </a:lnTo>
                <a:lnTo>
                  <a:pt x="373758" y="190308"/>
                </a:lnTo>
                <a:lnTo>
                  <a:pt x="380375" y="0"/>
                </a:lnTo>
                <a:close/>
              </a:path>
            </a:pathLst>
          </a:custGeom>
          <a:solidFill>
            <a:srgbClr val="F0A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043514" y="9548494"/>
            <a:ext cx="514350" cy="251460"/>
          </a:xfrm>
          <a:custGeom>
            <a:avLst/>
            <a:gdLst/>
            <a:ahLst/>
            <a:cxnLst/>
            <a:rect l="l" t="t" r="r" b="b"/>
            <a:pathLst>
              <a:path w="514350" h="251459">
                <a:moveTo>
                  <a:pt x="257123" y="0"/>
                </a:moveTo>
                <a:lnTo>
                  <a:pt x="205306" y="2348"/>
                </a:lnTo>
                <a:lnTo>
                  <a:pt x="157043" y="9523"/>
                </a:lnTo>
                <a:lnTo>
                  <a:pt x="113367" y="21719"/>
                </a:lnTo>
                <a:lnTo>
                  <a:pt x="75313" y="39133"/>
                </a:lnTo>
                <a:lnTo>
                  <a:pt x="43915" y="61959"/>
                </a:lnTo>
                <a:lnTo>
                  <a:pt x="5224" y="124629"/>
                </a:lnTo>
                <a:lnTo>
                  <a:pt x="0" y="164864"/>
                </a:lnTo>
                <a:lnTo>
                  <a:pt x="6551" y="186420"/>
                </a:lnTo>
                <a:lnTo>
                  <a:pt x="53481" y="220296"/>
                </a:lnTo>
                <a:lnTo>
                  <a:pt x="90202" y="232614"/>
                </a:lnTo>
                <a:lnTo>
                  <a:pt x="133323" y="241853"/>
                </a:lnTo>
                <a:lnTo>
                  <a:pt x="181014" y="248012"/>
                </a:lnTo>
                <a:lnTo>
                  <a:pt x="231448" y="251091"/>
                </a:lnTo>
                <a:lnTo>
                  <a:pt x="282797" y="251091"/>
                </a:lnTo>
                <a:lnTo>
                  <a:pt x="333231" y="248012"/>
                </a:lnTo>
                <a:lnTo>
                  <a:pt x="380923" y="241853"/>
                </a:lnTo>
                <a:lnTo>
                  <a:pt x="424043" y="232614"/>
                </a:lnTo>
                <a:lnTo>
                  <a:pt x="460764" y="220296"/>
                </a:lnTo>
                <a:lnTo>
                  <a:pt x="507694" y="186420"/>
                </a:lnTo>
                <a:lnTo>
                  <a:pt x="514246" y="164864"/>
                </a:lnTo>
                <a:lnTo>
                  <a:pt x="509022" y="124629"/>
                </a:lnTo>
                <a:lnTo>
                  <a:pt x="470336" y="61959"/>
                </a:lnTo>
                <a:lnTo>
                  <a:pt x="438940" y="39133"/>
                </a:lnTo>
                <a:lnTo>
                  <a:pt x="400888" y="21719"/>
                </a:lnTo>
                <a:lnTo>
                  <a:pt x="357211" y="9523"/>
                </a:lnTo>
                <a:lnTo>
                  <a:pt x="308945" y="2348"/>
                </a:lnTo>
                <a:lnTo>
                  <a:pt x="257123" y="0"/>
                </a:lnTo>
                <a:close/>
              </a:path>
            </a:pathLst>
          </a:custGeom>
          <a:solidFill>
            <a:srgbClr val="424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618333" y="7796631"/>
            <a:ext cx="386080" cy="1846580"/>
          </a:xfrm>
          <a:custGeom>
            <a:avLst/>
            <a:gdLst/>
            <a:ahLst/>
            <a:cxnLst/>
            <a:rect l="l" t="t" r="r" b="b"/>
            <a:pathLst>
              <a:path w="386080" h="1846579">
                <a:moveTo>
                  <a:pt x="385684" y="0"/>
                </a:moveTo>
                <a:lnTo>
                  <a:pt x="0" y="0"/>
                </a:lnTo>
                <a:lnTo>
                  <a:pt x="64280" y="1845985"/>
                </a:lnTo>
                <a:lnTo>
                  <a:pt x="321403" y="1845985"/>
                </a:lnTo>
                <a:lnTo>
                  <a:pt x="385684" y="0"/>
                </a:lnTo>
                <a:close/>
              </a:path>
            </a:pathLst>
          </a:custGeom>
          <a:solidFill>
            <a:srgbClr val="F7C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618333" y="7796631"/>
            <a:ext cx="386080" cy="1846580"/>
          </a:xfrm>
          <a:custGeom>
            <a:avLst/>
            <a:gdLst/>
            <a:ahLst/>
            <a:cxnLst/>
            <a:rect l="l" t="t" r="r" b="b"/>
            <a:pathLst>
              <a:path w="386080" h="1846579">
                <a:moveTo>
                  <a:pt x="385684" y="0"/>
                </a:moveTo>
                <a:lnTo>
                  <a:pt x="0" y="0"/>
                </a:lnTo>
                <a:lnTo>
                  <a:pt x="64280" y="1845985"/>
                </a:lnTo>
                <a:lnTo>
                  <a:pt x="321403" y="1845985"/>
                </a:lnTo>
                <a:lnTo>
                  <a:pt x="385684" y="0"/>
                </a:lnTo>
                <a:close/>
              </a:path>
            </a:pathLst>
          </a:custGeom>
          <a:solidFill>
            <a:srgbClr val="F7C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621004" y="7873079"/>
            <a:ext cx="1270" cy="21590"/>
          </a:xfrm>
          <a:custGeom>
            <a:avLst/>
            <a:gdLst/>
            <a:ahLst/>
            <a:cxnLst/>
            <a:rect l="l" t="t" r="r" b="b"/>
            <a:pathLst>
              <a:path w="1269" h="21590">
                <a:moveTo>
                  <a:pt x="0" y="0"/>
                </a:moveTo>
                <a:lnTo>
                  <a:pt x="0" y="20962"/>
                </a:lnTo>
                <a:lnTo>
                  <a:pt x="743" y="21297"/>
                </a:lnTo>
                <a:lnTo>
                  <a:pt x="0" y="0"/>
                </a:lnTo>
                <a:close/>
              </a:path>
            </a:pathLst>
          </a:custGeom>
          <a:solidFill>
            <a:srgbClr val="F7C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621035" y="7872618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380375" y="0"/>
                </a:moveTo>
                <a:lnTo>
                  <a:pt x="0" y="0"/>
                </a:lnTo>
                <a:lnTo>
                  <a:pt x="0" y="460"/>
                </a:lnTo>
                <a:lnTo>
                  <a:pt x="743" y="21758"/>
                </a:lnTo>
                <a:lnTo>
                  <a:pt x="373747" y="190308"/>
                </a:lnTo>
                <a:lnTo>
                  <a:pt x="380375" y="0"/>
                </a:lnTo>
                <a:close/>
              </a:path>
            </a:pathLst>
          </a:custGeom>
          <a:solidFill>
            <a:srgbClr val="F0A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596900" y="9548494"/>
            <a:ext cx="514350" cy="251460"/>
          </a:xfrm>
          <a:custGeom>
            <a:avLst/>
            <a:gdLst/>
            <a:ahLst/>
            <a:cxnLst/>
            <a:rect l="l" t="t" r="r" b="b"/>
            <a:pathLst>
              <a:path w="514350" h="251459">
                <a:moveTo>
                  <a:pt x="257123" y="0"/>
                </a:moveTo>
                <a:lnTo>
                  <a:pt x="205306" y="2348"/>
                </a:lnTo>
                <a:lnTo>
                  <a:pt x="157043" y="9523"/>
                </a:lnTo>
                <a:lnTo>
                  <a:pt x="113367" y="21719"/>
                </a:lnTo>
                <a:lnTo>
                  <a:pt x="75313" y="39133"/>
                </a:lnTo>
                <a:lnTo>
                  <a:pt x="43915" y="61959"/>
                </a:lnTo>
                <a:lnTo>
                  <a:pt x="5224" y="124629"/>
                </a:lnTo>
                <a:lnTo>
                  <a:pt x="0" y="164864"/>
                </a:lnTo>
                <a:lnTo>
                  <a:pt x="6551" y="186420"/>
                </a:lnTo>
                <a:lnTo>
                  <a:pt x="53481" y="220296"/>
                </a:lnTo>
                <a:lnTo>
                  <a:pt x="90202" y="232614"/>
                </a:lnTo>
                <a:lnTo>
                  <a:pt x="133323" y="241853"/>
                </a:lnTo>
                <a:lnTo>
                  <a:pt x="181014" y="248012"/>
                </a:lnTo>
                <a:lnTo>
                  <a:pt x="231448" y="251091"/>
                </a:lnTo>
                <a:lnTo>
                  <a:pt x="282797" y="251091"/>
                </a:lnTo>
                <a:lnTo>
                  <a:pt x="333231" y="248012"/>
                </a:lnTo>
                <a:lnTo>
                  <a:pt x="380923" y="241853"/>
                </a:lnTo>
                <a:lnTo>
                  <a:pt x="424043" y="232614"/>
                </a:lnTo>
                <a:lnTo>
                  <a:pt x="460764" y="220296"/>
                </a:lnTo>
                <a:lnTo>
                  <a:pt x="507694" y="186420"/>
                </a:lnTo>
                <a:lnTo>
                  <a:pt x="514246" y="164864"/>
                </a:lnTo>
                <a:lnTo>
                  <a:pt x="509022" y="124629"/>
                </a:lnTo>
                <a:lnTo>
                  <a:pt x="470336" y="61959"/>
                </a:lnTo>
                <a:lnTo>
                  <a:pt x="438940" y="39133"/>
                </a:lnTo>
                <a:lnTo>
                  <a:pt x="400888" y="21719"/>
                </a:lnTo>
                <a:lnTo>
                  <a:pt x="357211" y="9523"/>
                </a:lnTo>
                <a:lnTo>
                  <a:pt x="308945" y="2348"/>
                </a:lnTo>
                <a:lnTo>
                  <a:pt x="257123" y="0"/>
                </a:lnTo>
                <a:close/>
              </a:path>
            </a:pathLst>
          </a:custGeom>
          <a:solidFill>
            <a:srgbClr val="424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700550" y="4314612"/>
            <a:ext cx="1743075" cy="1512570"/>
          </a:xfrm>
          <a:custGeom>
            <a:avLst/>
            <a:gdLst/>
            <a:ahLst/>
            <a:cxnLst/>
            <a:rect l="l" t="t" r="r" b="b"/>
            <a:pathLst>
              <a:path w="1743075" h="1512570">
                <a:moveTo>
                  <a:pt x="871366" y="0"/>
                </a:moveTo>
                <a:lnTo>
                  <a:pt x="820166" y="1283"/>
                </a:lnTo>
                <a:lnTo>
                  <a:pt x="769746" y="5087"/>
                </a:lnTo>
                <a:lnTo>
                  <a:pt x="720186" y="11339"/>
                </a:lnTo>
                <a:lnTo>
                  <a:pt x="671569" y="19970"/>
                </a:lnTo>
                <a:lnTo>
                  <a:pt x="623977" y="30908"/>
                </a:lnTo>
                <a:lnTo>
                  <a:pt x="577490" y="44082"/>
                </a:lnTo>
                <a:lnTo>
                  <a:pt x="532191" y="59422"/>
                </a:lnTo>
                <a:lnTo>
                  <a:pt x="488161" y="76856"/>
                </a:lnTo>
                <a:lnTo>
                  <a:pt x="445482" y="96313"/>
                </a:lnTo>
                <a:lnTo>
                  <a:pt x="404237" y="117723"/>
                </a:lnTo>
                <a:lnTo>
                  <a:pt x="364506" y="141015"/>
                </a:lnTo>
                <a:lnTo>
                  <a:pt x="326371" y="166117"/>
                </a:lnTo>
                <a:lnTo>
                  <a:pt x="289914" y="192960"/>
                </a:lnTo>
                <a:lnTo>
                  <a:pt x="255217" y="221471"/>
                </a:lnTo>
                <a:lnTo>
                  <a:pt x="222361" y="251579"/>
                </a:lnTo>
                <a:lnTo>
                  <a:pt x="191429" y="283215"/>
                </a:lnTo>
                <a:lnTo>
                  <a:pt x="162502" y="316307"/>
                </a:lnTo>
                <a:lnTo>
                  <a:pt x="135661" y="350784"/>
                </a:lnTo>
                <a:lnTo>
                  <a:pt x="110988" y="386576"/>
                </a:lnTo>
                <a:lnTo>
                  <a:pt x="88566" y="423610"/>
                </a:lnTo>
                <a:lnTo>
                  <a:pt x="68476" y="461817"/>
                </a:lnTo>
                <a:lnTo>
                  <a:pt x="50799" y="501125"/>
                </a:lnTo>
                <a:lnTo>
                  <a:pt x="35617" y="541464"/>
                </a:lnTo>
                <a:lnTo>
                  <a:pt x="23013" y="582763"/>
                </a:lnTo>
                <a:lnTo>
                  <a:pt x="13067" y="624950"/>
                </a:lnTo>
                <a:lnTo>
                  <a:pt x="5862" y="667955"/>
                </a:lnTo>
                <a:lnTo>
                  <a:pt x="1479" y="711706"/>
                </a:lnTo>
                <a:lnTo>
                  <a:pt x="0" y="756134"/>
                </a:lnTo>
                <a:lnTo>
                  <a:pt x="1479" y="800562"/>
                </a:lnTo>
                <a:lnTo>
                  <a:pt x="5862" y="844314"/>
                </a:lnTo>
                <a:lnTo>
                  <a:pt x="13067" y="887319"/>
                </a:lnTo>
                <a:lnTo>
                  <a:pt x="23013" y="929507"/>
                </a:lnTo>
                <a:lnTo>
                  <a:pt x="35617" y="970805"/>
                </a:lnTo>
                <a:lnTo>
                  <a:pt x="50799" y="1011143"/>
                </a:lnTo>
                <a:lnTo>
                  <a:pt x="68476" y="1050451"/>
                </a:lnTo>
                <a:lnTo>
                  <a:pt x="88566" y="1088657"/>
                </a:lnTo>
                <a:lnTo>
                  <a:pt x="110988" y="1125691"/>
                </a:lnTo>
                <a:lnTo>
                  <a:pt x="135661" y="1161481"/>
                </a:lnTo>
                <a:lnTo>
                  <a:pt x="162502" y="1195957"/>
                </a:lnTo>
                <a:lnTo>
                  <a:pt x="191429" y="1229048"/>
                </a:lnTo>
                <a:lnTo>
                  <a:pt x="222361" y="1260683"/>
                </a:lnTo>
                <a:lnTo>
                  <a:pt x="255217" y="1290790"/>
                </a:lnTo>
                <a:lnTo>
                  <a:pt x="289914" y="1319300"/>
                </a:lnTo>
                <a:lnTo>
                  <a:pt x="326371" y="1346140"/>
                </a:lnTo>
                <a:lnTo>
                  <a:pt x="364506" y="1371241"/>
                </a:lnTo>
                <a:lnTo>
                  <a:pt x="404237" y="1394531"/>
                </a:lnTo>
                <a:lnTo>
                  <a:pt x="445482" y="1415940"/>
                </a:lnTo>
                <a:lnTo>
                  <a:pt x="488161" y="1435396"/>
                </a:lnTo>
                <a:lnTo>
                  <a:pt x="532191" y="1452829"/>
                </a:lnTo>
                <a:lnTo>
                  <a:pt x="577490" y="1468167"/>
                </a:lnTo>
                <a:lnTo>
                  <a:pt x="623977" y="1481341"/>
                </a:lnTo>
                <a:lnTo>
                  <a:pt x="671569" y="1492278"/>
                </a:lnTo>
                <a:lnTo>
                  <a:pt x="720186" y="1500908"/>
                </a:lnTo>
                <a:lnTo>
                  <a:pt x="769746" y="1507160"/>
                </a:lnTo>
                <a:lnTo>
                  <a:pt x="820166" y="1510963"/>
                </a:lnTo>
                <a:lnTo>
                  <a:pt x="871366" y="1512247"/>
                </a:lnTo>
                <a:lnTo>
                  <a:pt x="922565" y="1510963"/>
                </a:lnTo>
                <a:lnTo>
                  <a:pt x="972985" y="1507160"/>
                </a:lnTo>
                <a:lnTo>
                  <a:pt x="1022545" y="1500908"/>
                </a:lnTo>
                <a:lnTo>
                  <a:pt x="1071162" y="1492278"/>
                </a:lnTo>
                <a:lnTo>
                  <a:pt x="1118755" y="1481341"/>
                </a:lnTo>
                <a:lnTo>
                  <a:pt x="1165241" y="1468167"/>
                </a:lnTo>
                <a:lnTo>
                  <a:pt x="1210541" y="1452829"/>
                </a:lnTo>
                <a:lnTo>
                  <a:pt x="1254570" y="1435396"/>
                </a:lnTo>
                <a:lnTo>
                  <a:pt x="1297249" y="1415940"/>
                </a:lnTo>
                <a:lnTo>
                  <a:pt x="1338495" y="1394531"/>
                </a:lnTo>
                <a:lnTo>
                  <a:pt x="1378226" y="1371241"/>
                </a:lnTo>
                <a:lnTo>
                  <a:pt x="1416361" y="1346140"/>
                </a:lnTo>
                <a:lnTo>
                  <a:pt x="1452817" y="1319300"/>
                </a:lnTo>
                <a:lnTo>
                  <a:pt x="1487514" y="1290790"/>
                </a:lnTo>
                <a:lnTo>
                  <a:pt x="1520370" y="1260683"/>
                </a:lnTo>
                <a:lnTo>
                  <a:pt x="1551302" y="1229048"/>
                </a:lnTo>
                <a:lnTo>
                  <a:pt x="1580230" y="1195957"/>
                </a:lnTo>
                <a:lnTo>
                  <a:pt x="1607070" y="1161481"/>
                </a:lnTo>
                <a:lnTo>
                  <a:pt x="1631743" y="1125691"/>
                </a:lnTo>
                <a:lnTo>
                  <a:pt x="1654165" y="1088657"/>
                </a:lnTo>
                <a:lnTo>
                  <a:pt x="1674255" y="1050451"/>
                </a:lnTo>
                <a:lnTo>
                  <a:pt x="1691932" y="1011143"/>
                </a:lnTo>
                <a:lnTo>
                  <a:pt x="1707114" y="970805"/>
                </a:lnTo>
                <a:lnTo>
                  <a:pt x="1719718" y="929507"/>
                </a:lnTo>
                <a:lnTo>
                  <a:pt x="1729664" y="887319"/>
                </a:lnTo>
                <a:lnTo>
                  <a:pt x="1736869" y="844314"/>
                </a:lnTo>
                <a:lnTo>
                  <a:pt x="1741253" y="800562"/>
                </a:lnTo>
                <a:lnTo>
                  <a:pt x="1742732" y="756134"/>
                </a:lnTo>
                <a:lnTo>
                  <a:pt x="1741253" y="711706"/>
                </a:lnTo>
                <a:lnTo>
                  <a:pt x="1736869" y="667955"/>
                </a:lnTo>
                <a:lnTo>
                  <a:pt x="1729664" y="624950"/>
                </a:lnTo>
                <a:lnTo>
                  <a:pt x="1719718" y="582763"/>
                </a:lnTo>
                <a:lnTo>
                  <a:pt x="1707114" y="541464"/>
                </a:lnTo>
                <a:lnTo>
                  <a:pt x="1691932" y="501125"/>
                </a:lnTo>
                <a:lnTo>
                  <a:pt x="1674255" y="461817"/>
                </a:lnTo>
                <a:lnTo>
                  <a:pt x="1654165" y="423610"/>
                </a:lnTo>
                <a:lnTo>
                  <a:pt x="1631743" y="386576"/>
                </a:lnTo>
                <a:lnTo>
                  <a:pt x="1607070" y="350784"/>
                </a:lnTo>
                <a:lnTo>
                  <a:pt x="1580230" y="316307"/>
                </a:lnTo>
                <a:lnTo>
                  <a:pt x="1551302" y="283215"/>
                </a:lnTo>
                <a:lnTo>
                  <a:pt x="1520370" y="251579"/>
                </a:lnTo>
                <a:lnTo>
                  <a:pt x="1487514" y="221471"/>
                </a:lnTo>
                <a:lnTo>
                  <a:pt x="1452817" y="192960"/>
                </a:lnTo>
                <a:lnTo>
                  <a:pt x="1416361" y="166117"/>
                </a:lnTo>
                <a:lnTo>
                  <a:pt x="1378226" y="141015"/>
                </a:lnTo>
                <a:lnTo>
                  <a:pt x="1338495" y="117723"/>
                </a:lnTo>
                <a:lnTo>
                  <a:pt x="1297249" y="96313"/>
                </a:lnTo>
                <a:lnTo>
                  <a:pt x="1254570" y="76856"/>
                </a:lnTo>
                <a:lnTo>
                  <a:pt x="1210541" y="59422"/>
                </a:lnTo>
                <a:lnTo>
                  <a:pt x="1165241" y="44082"/>
                </a:lnTo>
                <a:lnTo>
                  <a:pt x="1118755" y="30908"/>
                </a:lnTo>
                <a:lnTo>
                  <a:pt x="1071162" y="19970"/>
                </a:lnTo>
                <a:lnTo>
                  <a:pt x="1022545" y="11339"/>
                </a:lnTo>
                <a:lnTo>
                  <a:pt x="972985" y="5087"/>
                </a:lnTo>
                <a:lnTo>
                  <a:pt x="922565" y="1283"/>
                </a:lnTo>
                <a:lnTo>
                  <a:pt x="871366" y="0"/>
                </a:lnTo>
                <a:close/>
              </a:path>
            </a:pathLst>
          </a:custGeom>
          <a:solidFill>
            <a:srgbClr val="F79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330896" y="4020149"/>
            <a:ext cx="493395" cy="480059"/>
          </a:xfrm>
          <a:custGeom>
            <a:avLst/>
            <a:gdLst/>
            <a:ahLst/>
            <a:cxnLst/>
            <a:rect l="l" t="t" r="r" b="b"/>
            <a:pathLst>
              <a:path w="493394" h="480060">
                <a:moveTo>
                  <a:pt x="492822" y="479650"/>
                </a:moveTo>
                <a:lnTo>
                  <a:pt x="0" y="479650"/>
                </a:lnTo>
                <a:lnTo>
                  <a:pt x="0" y="0"/>
                </a:lnTo>
                <a:lnTo>
                  <a:pt x="492822" y="0"/>
                </a:lnTo>
                <a:lnTo>
                  <a:pt x="492822" y="479650"/>
                </a:lnTo>
                <a:close/>
              </a:path>
            </a:pathLst>
          </a:custGeom>
          <a:solidFill>
            <a:srgbClr val="F7C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330929" y="4064776"/>
            <a:ext cx="493395" cy="207645"/>
          </a:xfrm>
          <a:custGeom>
            <a:avLst/>
            <a:gdLst/>
            <a:ahLst/>
            <a:cxnLst/>
            <a:rect l="l" t="t" r="r" b="b"/>
            <a:pathLst>
              <a:path w="493394" h="207645">
                <a:moveTo>
                  <a:pt x="12910" y="0"/>
                </a:moveTo>
                <a:lnTo>
                  <a:pt x="0" y="0"/>
                </a:lnTo>
                <a:lnTo>
                  <a:pt x="0" y="35046"/>
                </a:lnTo>
                <a:lnTo>
                  <a:pt x="492822" y="207239"/>
                </a:lnTo>
                <a:lnTo>
                  <a:pt x="492822" y="86217"/>
                </a:lnTo>
                <a:lnTo>
                  <a:pt x="256871" y="86217"/>
                </a:lnTo>
                <a:lnTo>
                  <a:pt x="208834" y="82341"/>
                </a:lnTo>
                <a:lnTo>
                  <a:pt x="159777" y="71139"/>
                </a:lnTo>
                <a:lnTo>
                  <a:pt x="110343" y="53255"/>
                </a:lnTo>
                <a:lnTo>
                  <a:pt x="61174" y="29328"/>
                </a:lnTo>
                <a:lnTo>
                  <a:pt x="12910" y="0"/>
                </a:lnTo>
                <a:close/>
              </a:path>
              <a:path w="493394" h="207645">
                <a:moveTo>
                  <a:pt x="492822" y="5277"/>
                </a:moveTo>
                <a:lnTo>
                  <a:pt x="446003" y="32870"/>
                </a:lnTo>
                <a:lnTo>
                  <a:pt x="398421" y="55340"/>
                </a:lnTo>
                <a:lnTo>
                  <a:pt x="350654" y="72107"/>
                </a:lnTo>
                <a:lnTo>
                  <a:pt x="303278" y="82593"/>
                </a:lnTo>
                <a:lnTo>
                  <a:pt x="256871" y="86217"/>
                </a:lnTo>
                <a:lnTo>
                  <a:pt x="492822" y="86217"/>
                </a:lnTo>
                <a:lnTo>
                  <a:pt x="492822" y="5277"/>
                </a:lnTo>
                <a:close/>
              </a:path>
            </a:pathLst>
          </a:custGeom>
          <a:solidFill>
            <a:srgbClr val="F0A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459939" y="4483517"/>
            <a:ext cx="234950" cy="186055"/>
          </a:xfrm>
          <a:custGeom>
            <a:avLst/>
            <a:gdLst/>
            <a:ahLst/>
            <a:cxnLst/>
            <a:rect l="l" t="t" r="r" b="b"/>
            <a:pathLst>
              <a:path w="234950" h="186054">
                <a:moveTo>
                  <a:pt x="117389" y="0"/>
                </a:moveTo>
                <a:lnTo>
                  <a:pt x="0" y="95965"/>
                </a:lnTo>
                <a:lnTo>
                  <a:pt x="45495" y="185627"/>
                </a:lnTo>
                <a:lnTo>
                  <a:pt x="187952" y="185627"/>
                </a:lnTo>
                <a:lnTo>
                  <a:pt x="234778" y="95965"/>
                </a:lnTo>
                <a:lnTo>
                  <a:pt x="117389" y="0"/>
                </a:lnTo>
                <a:close/>
              </a:path>
            </a:pathLst>
          </a:custGeom>
          <a:solidFill>
            <a:srgbClr val="424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08345" y="4255839"/>
            <a:ext cx="369570" cy="386080"/>
          </a:xfrm>
          <a:custGeom>
            <a:avLst/>
            <a:gdLst/>
            <a:ahLst/>
            <a:cxnLst/>
            <a:rect l="l" t="t" r="r" b="b"/>
            <a:pathLst>
              <a:path w="369569" h="386079">
                <a:moveTo>
                  <a:pt x="122614" y="0"/>
                </a:moveTo>
                <a:lnTo>
                  <a:pt x="0" y="65977"/>
                </a:lnTo>
                <a:lnTo>
                  <a:pt x="219113" y="385684"/>
                </a:lnTo>
                <a:lnTo>
                  <a:pt x="369109" y="227657"/>
                </a:lnTo>
                <a:lnTo>
                  <a:pt x="122614" y="0"/>
                </a:lnTo>
                <a:close/>
              </a:path>
            </a:pathLst>
          </a:custGeom>
          <a:solidFill>
            <a:srgbClr val="F25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577413" y="4255839"/>
            <a:ext cx="369570" cy="386080"/>
          </a:xfrm>
          <a:custGeom>
            <a:avLst/>
            <a:gdLst/>
            <a:ahLst/>
            <a:cxnLst/>
            <a:rect l="l" t="t" r="r" b="b"/>
            <a:pathLst>
              <a:path w="369569" h="386079">
                <a:moveTo>
                  <a:pt x="246516" y="0"/>
                </a:moveTo>
                <a:lnTo>
                  <a:pt x="0" y="227657"/>
                </a:lnTo>
                <a:lnTo>
                  <a:pt x="149984" y="385684"/>
                </a:lnTo>
                <a:lnTo>
                  <a:pt x="369130" y="65977"/>
                </a:lnTo>
                <a:lnTo>
                  <a:pt x="246516" y="0"/>
                </a:lnTo>
                <a:close/>
              </a:path>
            </a:pathLst>
          </a:custGeom>
          <a:solidFill>
            <a:srgbClr val="F25C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448788" y="4690569"/>
            <a:ext cx="257175" cy="981710"/>
          </a:xfrm>
          <a:custGeom>
            <a:avLst/>
            <a:gdLst/>
            <a:ahLst/>
            <a:cxnLst/>
            <a:rect l="l" t="t" r="r" b="b"/>
            <a:pathLst>
              <a:path w="257175" h="981710">
                <a:moveTo>
                  <a:pt x="199124" y="0"/>
                </a:moveTo>
                <a:lnTo>
                  <a:pt x="56668" y="0"/>
                </a:lnTo>
                <a:lnTo>
                  <a:pt x="0" y="839304"/>
                </a:lnTo>
                <a:lnTo>
                  <a:pt x="128561" y="981425"/>
                </a:lnTo>
                <a:lnTo>
                  <a:pt x="257123" y="839304"/>
                </a:lnTo>
                <a:lnTo>
                  <a:pt x="199124" y="0"/>
                </a:lnTo>
                <a:close/>
              </a:path>
            </a:pathLst>
          </a:custGeom>
          <a:solidFill>
            <a:srgbClr val="424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624803" y="4238813"/>
            <a:ext cx="1905635" cy="3395345"/>
          </a:xfrm>
          <a:custGeom>
            <a:avLst/>
            <a:gdLst/>
            <a:ahLst/>
            <a:cxnLst/>
            <a:rect l="l" t="t" r="r" b="b"/>
            <a:pathLst>
              <a:path w="1905634" h="3395345">
                <a:moveTo>
                  <a:pt x="669686" y="0"/>
                </a:moveTo>
                <a:lnTo>
                  <a:pt x="623778" y="12719"/>
                </a:lnTo>
                <a:lnTo>
                  <a:pt x="579051" y="28122"/>
                </a:lnTo>
                <a:lnTo>
                  <a:pt x="535598" y="46116"/>
                </a:lnTo>
                <a:lnTo>
                  <a:pt x="493513" y="66608"/>
                </a:lnTo>
                <a:lnTo>
                  <a:pt x="452889" y="89504"/>
                </a:lnTo>
                <a:lnTo>
                  <a:pt x="413819" y="114713"/>
                </a:lnTo>
                <a:lnTo>
                  <a:pt x="376395" y="142141"/>
                </a:lnTo>
                <a:lnTo>
                  <a:pt x="340711" y="171696"/>
                </a:lnTo>
                <a:lnTo>
                  <a:pt x="306860" y="203284"/>
                </a:lnTo>
                <a:lnTo>
                  <a:pt x="274935" y="236813"/>
                </a:lnTo>
                <a:lnTo>
                  <a:pt x="245029" y="272190"/>
                </a:lnTo>
                <a:lnTo>
                  <a:pt x="217235" y="309322"/>
                </a:lnTo>
                <a:lnTo>
                  <a:pt x="191646" y="348117"/>
                </a:lnTo>
                <a:lnTo>
                  <a:pt x="168356" y="388482"/>
                </a:lnTo>
                <a:lnTo>
                  <a:pt x="147457" y="430323"/>
                </a:lnTo>
                <a:lnTo>
                  <a:pt x="129043" y="473548"/>
                </a:lnTo>
                <a:lnTo>
                  <a:pt x="113207" y="518064"/>
                </a:lnTo>
                <a:lnTo>
                  <a:pt x="100041" y="563778"/>
                </a:lnTo>
                <a:lnTo>
                  <a:pt x="89638" y="610598"/>
                </a:lnTo>
                <a:lnTo>
                  <a:pt x="82093" y="658430"/>
                </a:lnTo>
                <a:lnTo>
                  <a:pt x="77497" y="707183"/>
                </a:lnTo>
                <a:lnTo>
                  <a:pt x="75945" y="756762"/>
                </a:lnTo>
                <a:lnTo>
                  <a:pt x="0" y="3395331"/>
                </a:lnTo>
                <a:lnTo>
                  <a:pt x="1905010" y="3395331"/>
                </a:lnTo>
                <a:lnTo>
                  <a:pt x="1840269" y="1146352"/>
                </a:lnTo>
                <a:lnTo>
                  <a:pt x="952505" y="1146352"/>
                </a:lnTo>
                <a:lnTo>
                  <a:pt x="669686" y="0"/>
                </a:lnTo>
                <a:close/>
              </a:path>
              <a:path w="1905634" h="3395345">
                <a:moveTo>
                  <a:pt x="1235323" y="0"/>
                </a:moveTo>
                <a:lnTo>
                  <a:pt x="952505" y="1146352"/>
                </a:lnTo>
                <a:lnTo>
                  <a:pt x="1840269" y="1146352"/>
                </a:lnTo>
                <a:lnTo>
                  <a:pt x="1829054" y="756762"/>
                </a:lnTo>
                <a:lnTo>
                  <a:pt x="1827501" y="707183"/>
                </a:lnTo>
                <a:lnTo>
                  <a:pt x="1822906" y="658430"/>
                </a:lnTo>
                <a:lnTo>
                  <a:pt x="1815360" y="610598"/>
                </a:lnTo>
                <a:lnTo>
                  <a:pt x="1804958" y="563778"/>
                </a:lnTo>
                <a:lnTo>
                  <a:pt x="1791792" y="518064"/>
                </a:lnTo>
                <a:lnTo>
                  <a:pt x="1775956" y="473548"/>
                </a:lnTo>
                <a:lnTo>
                  <a:pt x="1757541" y="430323"/>
                </a:lnTo>
                <a:lnTo>
                  <a:pt x="1736643" y="388482"/>
                </a:lnTo>
                <a:lnTo>
                  <a:pt x="1713353" y="348117"/>
                </a:lnTo>
                <a:lnTo>
                  <a:pt x="1687765" y="309322"/>
                </a:lnTo>
                <a:lnTo>
                  <a:pt x="1659971" y="272190"/>
                </a:lnTo>
                <a:lnTo>
                  <a:pt x="1630066" y="236813"/>
                </a:lnTo>
                <a:lnTo>
                  <a:pt x="1598141" y="203284"/>
                </a:lnTo>
                <a:lnTo>
                  <a:pt x="1564291" y="171696"/>
                </a:lnTo>
                <a:lnTo>
                  <a:pt x="1528607" y="142141"/>
                </a:lnTo>
                <a:lnTo>
                  <a:pt x="1491184" y="114713"/>
                </a:lnTo>
                <a:lnTo>
                  <a:pt x="1452114" y="89504"/>
                </a:lnTo>
                <a:lnTo>
                  <a:pt x="1411491" y="66608"/>
                </a:lnTo>
                <a:lnTo>
                  <a:pt x="1369407" y="46116"/>
                </a:lnTo>
                <a:lnTo>
                  <a:pt x="1325956" y="28122"/>
                </a:lnTo>
                <a:lnTo>
                  <a:pt x="1281230" y="12719"/>
                </a:lnTo>
                <a:lnTo>
                  <a:pt x="12353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655933" y="7634144"/>
            <a:ext cx="1842770" cy="260350"/>
          </a:xfrm>
          <a:custGeom>
            <a:avLst/>
            <a:gdLst/>
            <a:ahLst/>
            <a:cxnLst/>
            <a:rect l="l" t="t" r="r" b="b"/>
            <a:pathLst>
              <a:path w="1842769" h="260350">
                <a:moveTo>
                  <a:pt x="1831012" y="0"/>
                </a:moveTo>
                <a:lnTo>
                  <a:pt x="11695" y="0"/>
                </a:lnTo>
                <a:lnTo>
                  <a:pt x="0" y="259908"/>
                </a:lnTo>
                <a:lnTo>
                  <a:pt x="1842708" y="259908"/>
                </a:lnTo>
                <a:lnTo>
                  <a:pt x="1831012" y="0"/>
                </a:lnTo>
                <a:close/>
              </a:path>
            </a:pathLst>
          </a:custGeom>
          <a:solidFill>
            <a:srgbClr val="424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027451" y="4226436"/>
            <a:ext cx="1100455" cy="3408045"/>
          </a:xfrm>
          <a:custGeom>
            <a:avLst/>
            <a:gdLst/>
            <a:ahLst/>
            <a:cxnLst/>
            <a:rect l="l" t="t" r="r" b="b"/>
            <a:pathLst>
              <a:path w="1100455" h="3408045">
                <a:moveTo>
                  <a:pt x="266138" y="0"/>
                </a:moveTo>
                <a:lnTo>
                  <a:pt x="0" y="285603"/>
                </a:lnTo>
                <a:lnTo>
                  <a:pt x="202255" y="399851"/>
                </a:lnTo>
                <a:lnTo>
                  <a:pt x="89264" y="500791"/>
                </a:lnTo>
                <a:lnTo>
                  <a:pt x="528503" y="1128112"/>
                </a:lnTo>
                <a:lnTo>
                  <a:pt x="528517" y="3407707"/>
                </a:lnTo>
                <a:lnTo>
                  <a:pt x="571364" y="3407707"/>
                </a:lnTo>
                <a:lnTo>
                  <a:pt x="571364" y="1128112"/>
                </a:lnTo>
                <a:lnTo>
                  <a:pt x="583352" y="1110992"/>
                </a:lnTo>
                <a:lnTo>
                  <a:pt x="538245" y="1110992"/>
                </a:lnTo>
                <a:lnTo>
                  <a:pt x="266138" y="0"/>
                </a:lnTo>
                <a:close/>
              </a:path>
              <a:path w="1100455" h="3408045">
                <a:moveTo>
                  <a:pt x="833744" y="0"/>
                </a:moveTo>
                <a:lnTo>
                  <a:pt x="561637" y="1110992"/>
                </a:lnTo>
                <a:lnTo>
                  <a:pt x="583352" y="1110992"/>
                </a:lnTo>
                <a:lnTo>
                  <a:pt x="1010618" y="500791"/>
                </a:lnTo>
                <a:lnTo>
                  <a:pt x="897627" y="399851"/>
                </a:lnTo>
                <a:lnTo>
                  <a:pt x="1099882" y="285603"/>
                </a:lnTo>
                <a:lnTo>
                  <a:pt x="833744" y="0"/>
                </a:lnTo>
                <a:close/>
              </a:path>
            </a:pathLst>
          </a:custGeom>
          <a:solidFill>
            <a:srgbClr val="E5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891831" y="6476148"/>
            <a:ext cx="439420" cy="450215"/>
          </a:xfrm>
          <a:custGeom>
            <a:avLst/>
            <a:gdLst/>
            <a:ahLst/>
            <a:cxnLst/>
            <a:rect l="l" t="t" r="r" b="b"/>
            <a:pathLst>
              <a:path w="439419" h="450215">
                <a:moveTo>
                  <a:pt x="204768" y="0"/>
                </a:moveTo>
                <a:lnTo>
                  <a:pt x="0" y="173701"/>
                </a:lnTo>
                <a:lnTo>
                  <a:pt x="234359" y="449965"/>
                </a:lnTo>
                <a:lnTo>
                  <a:pt x="439127" y="276253"/>
                </a:lnTo>
                <a:lnTo>
                  <a:pt x="204768" y="0"/>
                </a:lnTo>
                <a:close/>
              </a:path>
            </a:pathLst>
          </a:custGeom>
          <a:solidFill>
            <a:srgbClr val="F7C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769720" y="6668048"/>
            <a:ext cx="636905" cy="66675"/>
          </a:xfrm>
          <a:custGeom>
            <a:avLst/>
            <a:gdLst/>
            <a:ahLst/>
            <a:cxnLst/>
            <a:rect l="l" t="t" r="r" b="b"/>
            <a:pathLst>
              <a:path w="636905" h="66675">
                <a:moveTo>
                  <a:pt x="0" y="66165"/>
                </a:moveTo>
                <a:lnTo>
                  <a:pt x="636315" y="66165"/>
                </a:lnTo>
                <a:lnTo>
                  <a:pt x="636315" y="0"/>
                </a:lnTo>
                <a:lnTo>
                  <a:pt x="0" y="0"/>
                </a:lnTo>
                <a:lnTo>
                  <a:pt x="0" y="66165"/>
                </a:lnTo>
                <a:close/>
              </a:path>
            </a:pathLst>
          </a:custGeom>
          <a:solidFill>
            <a:srgbClr val="E5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769720" y="6734213"/>
            <a:ext cx="636905" cy="591185"/>
          </a:xfrm>
          <a:custGeom>
            <a:avLst/>
            <a:gdLst/>
            <a:ahLst/>
            <a:cxnLst/>
            <a:rect l="l" t="t" r="r" b="b"/>
            <a:pathLst>
              <a:path w="636905" h="591184">
                <a:moveTo>
                  <a:pt x="0" y="0"/>
                </a:moveTo>
                <a:lnTo>
                  <a:pt x="636315" y="0"/>
                </a:lnTo>
                <a:lnTo>
                  <a:pt x="636315" y="591018"/>
                </a:lnTo>
                <a:lnTo>
                  <a:pt x="0" y="5910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795172" y="4846690"/>
            <a:ext cx="505459" cy="1643380"/>
          </a:xfrm>
          <a:custGeom>
            <a:avLst/>
            <a:gdLst/>
            <a:ahLst/>
            <a:cxnLst/>
            <a:rect l="l" t="t" r="r" b="b"/>
            <a:pathLst>
              <a:path w="505459" h="1643379">
                <a:moveTo>
                  <a:pt x="346264" y="0"/>
                </a:moveTo>
                <a:lnTo>
                  <a:pt x="304000" y="30381"/>
                </a:lnTo>
                <a:lnTo>
                  <a:pt x="264837" y="61869"/>
                </a:lnTo>
                <a:lnTo>
                  <a:pt x="228701" y="94413"/>
                </a:lnTo>
                <a:lnTo>
                  <a:pt x="195521" y="127962"/>
                </a:lnTo>
                <a:lnTo>
                  <a:pt x="165224" y="162463"/>
                </a:lnTo>
                <a:lnTo>
                  <a:pt x="137736" y="197868"/>
                </a:lnTo>
                <a:lnTo>
                  <a:pt x="112985" y="234123"/>
                </a:lnTo>
                <a:lnTo>
                  <a:pt x="90898" y="271179"/>
                </a:lnTo>
                <a:lnTo>
                  <a:pt x="71403" y="308984"/>
                </a:lnTo>
                <a:lnTo>
                  <a:pt x="54426" y="347488"/>
                </a:lnTo>
                <a:lnTo>
                  <a:pt x="39895" y="386638"/>
                </a:lnTo>
                <a:lnTo>
                  <a:pt x="27738" y="426385"/>
                </a:lnTo>
                <a:lnTo>
                  <a:pt x="17880" y="466677"/>
                </a:lnTo>
                <a:lnTo>
                  <a:pt x="10251" y="507463"/>
                </a:lnTo>
                <a:lnTo>
                  <a:pt x="4776" y="548692"/>
                </a:lnTo>
                <a:lnTo>
                  <a:pt x="1383" y="590313"/>
                </a:lnTo>
                <a:lnTo>
                  <a:pt x="0" y="632275"/>
                </a:lnTo>
                <a:lnTo>
                  <a:pt x="553" y="674526"/>
                </a:lnTo>
                <a:lnTo>
                  <a:pt x="2970" y="717017"/>
                </a:lnTo>
                <a:lnTo>
                  <a:pt x="7178" y="759695"/>
                </a:lnTo>
                <a:lnTo>
                  <a:pt x="13104" y="802510"/>
                </a:lnTo>
                <a:lnTo>
                  <a:pt x="20676" y="845411"/>
                </a:lnTo>
                <a:lnTo>
                  <a:pt x="29820" y="888347"/>
                </a:lnTo>
                <a:lnTo>
                  <a:pt x="40465" y="931266"/>
                </a:lnTo>
                <a:lnTo>
                  <a:pt x="52537" y="974118"/>
                </a:lnTo>
                <a:lnTo>
                  <a:pt x="65963" y="1016851"/>
                </a:lnTo>
                <a:lnTo>
                  <a:pt x="80671" y="1059415"/>
                </a:lnTo>
                <a:lnTo>
                  <a:pt x="96588" y="1101758"/>
                </a:lnTo>
                <a:lnTo>
                  <a:pt x="113642" y="1143829"/>
                </a:lnTo>
                <a:lnTo>
                  <a:pt x="131758" y="1185578"/>
                </a:lnTo>
                <a:lnTo>
                  <a:pt x="150866" y="1226953"/>
                </a:lnTo>
                <a:lnTo>
                  <a:pt x="170891" y="1267904"/>
                </a:lnTo>
                <a:lnTo>
                  <a:pt x="191762" y="1308379"/>
                </a:lnTo>
                <a:lnTo>
                  <a:pt x="213405" y="1348326"/>
                </a:lnTo>
                <a:lnTo>
                  <a:pt x="235747" y="1387696"/>
                </a:lnTo>
                <a:lnTo>
                  <a:pt x="258717" y="1426438"/>
                </a:lnTo>
                <a:lnTo>
                  <a:pt x="282240" y="1464499"/>
                </a:lnTo>
                <a:lnTo>
                  <a:pt x="306245" y="1501829"/>
                </a:lnTo>
                <a:lnTo>
                  <a:pt x="330659" y="1538377"/>
                </a:lnTo>
                <a:lnTo>
                  <a:pt x="355408" y="1574092"/>
                </a:lnTo>
                <a:lnTo>
                  <a:pt x="380421" y="1608923"/>
                </a:lnTo>
                <a:lnTo>
                  <a:pt x="405623" y="1642819"/>
                </a:lnTo>
                <a:lnTo>
                  <a:pt x="505327" y="1561648"/>
                </a:lnTo>
                <a:lnTo>
                  <a:pt x="477194" y="1529230"/>
                </a:lnTo>
                <a:lnTo>
                  <a:pt x="449267" y="1495847"/>
                </a:lnTo>
                <a:lnTo>
                  <a:pt x="421630" y="1461548"/>
                </a:lnTo>
                <a:lnTo>
                  <a:pt x="394363" y="1426382"/>
                </a:lnTo>
                <a:lnTo>
                  <a:pt x="367547" y="1390400"/>
                </a:lnTo>
                <a:lnTo>
                  <a:pt x="341265" y="1353650"/>
                </a:lnTo>
                <a:lnTo>
                  <a:pt x="315597" y="1316181"/>
                </a:lnTo>
                <a:lnTo>
                  <a:pt x="290626" y="1278044"/>
                </a:lnTo>
                <a:lnTo>
                  <a:pt x="266431" y="1239288"/>
                </a:lnTo>
                <a:lnTo>
                  <a:pt x="243095" y="1199961"/>
                </a:lnTo>
                <a:lnTo>
                  <a:pt x="220700" y="1160114"/>
                </a:lnTo>
                <a:lnTo>
                  <a:pt x="199326" y="1119795"/>
                </a:lnTo>
                <a:lnTo>
                  <a:pt x="179056" y="1079054"/>
                </a:lnTo>
                <a:lnTo>
                  <a:pt x="159970" y="1037941"/>
                </a:lnTo>
                <a:lnTo>
                  <a:pt x="142150" y="996505"/>
                </a:lnTo>
                <a:lnTo>
                  <a:pt x="125677" y="954794"/>
                </a:lnTo>
                <a:lnTo>
                  <a:pt x="110633" y="912860"/>
                </a:lnTo>
                <a:lnTo>
                  <a:pt x="97099" y="870750"/>
                </a:lnTo>
                <a:lnTo>
                  <a:pt x="85158" y="828515"/>
                </a:lnTo>
                <a:lnTo>
                  <a:pt x="74889" y="786203"/>
                </a:lnTo>
                <a:lnTo>
                  <a:pt x="66374" y="743865"/>
                </a:lnTo>
                <a:lnTo>
                  <a:pt x="59696" y="701549"/>
                </a:lnTo>
                <a:lnTo>
                  <a:pt x="54935" y="659305"/>
                </a:lnTo>
                <a:lnTo>
                  <a:pt x="52173" y="617182"/>
                </a:lnTo>
                <a:lnTo>
                  <a:pt x="51491" y="575230"/>
                </a:lnTo>
                <a:lnTo>
                  <a:pt x="52971" y="533497"/>
                </a:lnTo>
                <a:lnTo>
                  <a:pt x="56694" y="492034"/>
                </a:lnTo>
                <a:lnTo>
                  <a:pt x="62741" y="450890"/>
                </a:lnTo>
                <a:lnTo>
                  <a:pt x="71195" y="410114"/>
                </a:lnTo>
                <a:lnTo>
                  <a:pt x="82135" y="369756"/>
                </a:lnTo>
                <a:lnTo>
                  <a:pt x="95645" y="329864"/>
                </a:lnTo>
                <a:lnTo>
                  <a:pt x="111805" y="290489"/>
                </a:lnTo>
                <a:lnTo>
                  <a:pt x="130696" y="251680"/>
                </a:lnTo>
                <a:lnTo>
                  <a:pt x="152401" y="213485"/>
                </a:lnTo>
                <a:lnTo>
                  <a:pt x="177000" y="175955"/>
                </a:lnTo>
                <a:lnTo>
                  <a:pt x="204575" y="139139"/>
                </a:lnTo>
                <a:lnTo>
                  <a:pt x="235208" y="103086"/>
                </a:lnTo>
                <a:lnTo>
                  <a:pt x="268979" y="67845"/>
                </a:lnTo>
                <a:lnTo>
                  <a:pt x="305971" y="33467"/>
                </a:lnTo>
                <a:lnTo>
                  <a:pt x="346264" y="0"/>
                </a:lnTo>
                <a:close/>
              </a:path>
            </a:pathLst>
          </a:custGeom>
          <a:solidFill>
            <a:srgbClr val="E5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427596" y="4393981"/>
            <a:ext cx="823594" cy="2326005"/>
          </a:xfrm>
          <a:custGeom>
            <a:avLst/>
            <a:gdLst/>
            <a:ahLst/>
            <a:cxnLst/>
            <a:rect l="l" t="t" r="r" b="b"/>
            <a:pathLst>
              <a:path w="823594" h="2326004">
                <a:moveTo>
                  <a:pt x="557394" y="0"/>
                </a:moveTo>
                <a:lnTo>
                  <a:pt x="511103" y="38917"/>
                </a:lnTo>
                <a:lnTo>
                  <a:pt x="465471" y="81951"/>
                </a:lnTo>
                <a:lnTo>
                  <a:pt x="438552" y="109026"/>
                </a:lnTo>
                <a:lnTo>
                  <a:pt x="409475" y="139677"/>
                </a:lnTo>
                <a:lnTo>
                  <a:pt x="378674" y="173809"/>
                </a:lnTo>
                <a:lnTo>
                  <a:pt x="346583" y="211326"/>
                </a:lnTo>
                <a:lnTo>
                  <a:pt x="313635" y="252131"/>
                </a:lnTo>
                <a:lnTo>
                  <a:pt x="280264" y="296128"/>
                </a:lnTo>
                <a:lnTo>
                  <a:pt x="246903" y="343221"/>
                </a:lnTo>
                <a:lnTo>
                  <a:pt x="213987" y="393314"/>
                </a:lnTo>
                <a:lnTo>
                  <a:pt x="181949" y="446312"/>
                </a:lnTo>
                <a:lnTo>
                  <a:pt x="151222" y="502117"/>
                </a:lnTo>
                <a:lnTo>
                  <a:pt x="122241" y="560634"/>
                </a:lnTo>
                <a:lnTo>
                  <a:pt x="95438" y="621766"/>
                </a:lnTo>
                <a:lnTo>
                  <a:pt x="71248" y="685417"/>
                </a:lnTo>
                <a:lnTo>
                  <a:pt x="50104" y="751492"/>
                </a:lnTo>
                <a:lnTo>
                  <a:pt x="32439" y="819894"/>
                </a:lnTo>
                <a:lnTo>
                  <a:pt x="18688" y="890527"/>
                </a:lnTo>
                <a:lnTo>
                  <a:pt x="12520" y="932272"/>
                </a:lnTo>
                <a:lnTo>
                  <a:pt x="7554" y="974241"/>
                </a:lnTo>
                <a:lnTo>
                  <a:pt x="3804" y="1016433"/>
                </a:lnTo>
                <a:lnTo>
                  <a:pt x="1285" y="1058844"/>
                </a:lnTo>
                <a:lnTo>
                  <a:pt x="12" y="1101472"/>
                </a:lnTo>
                <a:lnTo>
                  <a:pt x="0" y="1144314"/>
                </a:lnTo>
                <a:lnTo>
                  <a:pt x="1263" y="1187370"/>
                </a:lnTo>
                <a:lnTo>
                  <a:pt x="3816" y="1230634"/>
                </a:lnTo>
                <a:lnTo>
                  <a:pt x="7674" y="1274107"/>
                </a:lnTo>
                <a:lnTo>
                  <a:pt x="12853" y="1317784"/>
                </a:lnTo>
                <a:lnTo>
                  <a:pt x="19366" y="1361663"/>
                </a:lnTo>
                <a:lnTo>
                  <a:pt x="27229" y="1405743"/>
                </a:lnTo>
                <a:lnTo>
                  <a:pt x="36456" y="1450020"/>
                </a:lnTo>
                <a:lnTo>
                  <a:pt x="47062" y="1494492"/>
                </a:lnTo>
                <a:lnTo>
                  <a:pt x="59063" y="1539157"/>
                </a:lnTo>
                <a:lnTo>
                  <a:pt x="72472" y="1584011"/>
                </a:lnTo>
                <a:lnTo>
                  <a:pt x="87305" y="1629054"/>
                </a:lnTo>
                <a:lnTo>
                  <a:pt x="103576" y="1674282"/>
                </a:lnTo>
                <a:lnTo>
                  <a:pt x="121300" y="1719692"/>
                </a:lnTo>
                <a:lnTo>
                  <a:pt x="140493" y="1765283"/>
                </a:lnTo>
                <a:lnTo>
                  <a:pt x="161168" y="1811052"/>
                </a:lnTo>
                <a:lnTo>
                  <a:pt x="183342" y="1856996"/>
                </a:lnTo>
                <a:lnTo>
                  <a:pt x="207027" y="1903112"/>
                </a:lnTo>
                <a:lnTo>
                  <a:pt x="232240" y="1949400"/>
                </a:lnTo>
                <a:lnTo>
                  <a:pt x="258995" y="1995855"/>
                </a:lnTo>
                <a:lnTo>
                  <a:pt x="287307" y="2042476"/>
                </a:lnTo>
                <a:lnTo>
                  <a:pt x="317191" y="2089260"/>
                </a:lnTo>
                <a:lnTo>
                  <a:pt x="348662" y="2136205"/>
                </a:lnTo>
                <a:lnTo>
                  <a:pt x="381733" y="2183308"/>
                </a:lnTo>
                <a:lnTo>
                  <a:pt x="416421" y="2230567"/>
                </a:lnTo>
                <a:lnTo>
                  <a:pt x="452740" y="2277979"/>
                </a:lnTo>
                <a:lnTo>
                  <a:pt x="490705" y="2325541"/>
                </a:lnTo>
                <a:lnTo>
                  <a:pt x="823009" y="2054942"/>
                </a:lnTo>
                <a:lnTo>
                  <a:pt x="782630" y="2004364"/>
                </a:lnTo>
                <a:lnTo>
                  <a:pt x="744210" y="1954204"/>
                </a:lnTo>
                <a:lnTo>
                  <a:pt x="707749" y="1904467"/>
                </a:lnTo>
                <a:lnTo>
                  <a:pt x="673249" y="1855157"/>
                </a:lnTo>
                <a:lnTo>
                  <a:pt x="640713" y="1806279"/>
                </a:lnTo>
                <a:lnTo>
                  <a:pt x="610142" y="1757838"/>
                </a:lnTo>
                <a:lnTo>
                  <a:pt x="581538" y="1709837"/>
                </a:lnTo>
                <a:lnTo>
                  <a:pt x="554901" y="1662281"/>
                </a:lnTo>
                <a:lnTo>
                  <a:pt x="530235" y="1615175"/>
                </a:lnTo>
                <a:lnTo>
                  <a:pt x="507541" y="1568523"/>
                </a:lnTo>
                <a:lnTo>
                  <a:pt x="486821" y="1522329"/>
                </a:lnTo>
                <a:lnTo>
                  <a:pt x="468075" y="1476599"/>
                </a:lnTo>
                <a:lnTo>
                  <a:pt x="451306" y="1431335"/>
                </a:lnTo>
                <a:lnTo>
                  <a:pt x="436517" y="1386543"/>
                </a:lnTo>
                <a:lnTo>
                  <a:pt x="423707" y="1342227"/>
                </a:lnTo>
                <a:lnTo>
                  <a:pt x="412879" y="1298392"/>
                </a:lnTo>
                <a:lnTo>
                  <a:pt x="404036" y="1255042"/>
                </a:lnTo>
                <a:lnTo>
                  <a:pt x="397177" y="1212181"/>
                </a:lnTo>
                <a:lnTo>
                  <a:pt x="392306" y="1169814"/>
                </a:lnTo>
                <a:lnTo>
                  <a:pt x="389424" y="1127945"/>
                </a:lnTo>
                <a:lnTo>
                  <a:pt x="388532" y="1086579"/>
                </a:lnTo>
                <a:lnTo>
                  <a:pt x="389633" y="1045720"/>
                </a:lnTo>
                <a:lnTo>
                  <a:pt x="392728" y="1005372"/>
                </a:lnTo>
                <a:lnTo>
                  <a:pt x="397818" y="965541"/>
                </a:lnTo>
                <a:lnTo>
                  <a:pt x="413114" y="891067"/>
                </a:lnTo>
                <a:lnTo>
                  <a:pt x="434366" y="822448"/>
                </a:lnTo>
                <a:lnTo>
                  <a:pt x="460360" y="759680"/>
                </a:lnTo>
                <a:lnTo>
                  <a:pt x="489881" y="702758"/>
                </a:lnTo>
                <a:lnTo>
                  <a:pt x="521713" y="651676"/>
                </a:lnTo>
                <a:lnTo>
                  <a:pt x="554642" y="606431"/>
                </a:lnTo>
                <a:lnTo>
                  <a:pt x="587454" y="567016"/>
                </a:lnTo>
                <a:lnTo>
                  <a:pt x="618932" y="533428"/>
                </a:lnTo>
                <a:lnTo>
                  <a:pt x="647862" y="505660"/>
                </a:lnTo>
                <a:lnTo>
                  <a:pt x="693220" y="467571"/>
                </a:lnTo>
                <a:lnTo>
                  <a:pt x="712483" y="453619"/>
                </a:lnTo>
                <a:lnTo>
                  <a:pt x="557394" y="0"/>
                </a:lnTo>
                <a:close/>
              </a:path>
              <a:path w="823594" h="2326004">
                <a:moveTo>
                  <a:pt x="713808" y="452708"/>
                </a:moveTo>
                <a:lnTo>
                  <a:pt x="712384" y="453619"/>
                </a:lnTo>
                <a:lnTo>
                  <a:pt x="713808" y="452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823720" y="6476148"/>
            <a:ext cx="439420" cy="450215"/>
          </a:xfrm>
          <a:custGeom>
            <a:avLst/>
            <a:gdLst/>
            <a:ahLst/>
            <a:cxnLst/>
            <a:rect l="l" t="t" r="r" b="b"/>
            <a:pathLst>
              <a:path w="439419" h="450215">
                <a:moveTo>
                  <a:pt x="234359" y="0"/>
                </a:moveTo>
                <a:lnTo>
                  <a:pt x="0" y="276253"/>
                </a:lnTo>
                <a:lnTo>
                  <a:pt x="204768" y="449965"/>
                </a:lnTo>
                <a:lnTo>
                  <a:pt x="439127" y="173701"/>
                </a:lnTo>
                <a:lnTo>
                  <a:pt x="234359" y="0"/>
                </a:lnTo>
                <a:close/>
              </a:path>
            </a:pathLst>
          </a:custGeom>
          <a:solidFill>
            <a:srgbClr val="F7C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748643" y="6668048"/>
            <a:ext cx="636905" cy="66675"/>
          </a:xfrm>
          <a:custGeom>
            <a:avLst/>
            <a:gdLst/>
            <a:ahLst/>
            <a:cxnLst/>
            <a:rect l="l" t="t" r="r" b="b"/>
            <a:pathLst>
              <a:path w="636905" h="66675">
                <a:moveTo>
                  <a:pt x="0" y="66165"/>
                </a:moveTo>
                <a:lnTo>
                  <a:pt x="636315" y="66165"/>
                </a:lnTo>
                <a:lnTo>
                  <a:pt x="636315" y="0"/>
                </a:lnTo>
                <a:lnTo>
                  <a:pt x="0" y="0"/>
                </a:lnTo>
                <a:lnTo>
                  <a:pt x="0" y="66165"/>
                </a:lnTo>
                <a:close/>
              </a:path>
            </a:pathLst>
          </a:custGeom>
          <a:solidFill>
            <a:srgbClr val="E5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748643" y="6734213"/>
            <a:ext cx="636905" cy="591185"/>
          </a:xfrm>
          <a:custGeom>
            <a:avLst/>
            <a:gdLst/>
            <a:ahLst/>
            <a:cxnLst/>
            <a:rect l="l" t="t" r="r" b="b"/>
            <a:pathLst>
              <a:path w="636905" h="591184">
                <a:moveTo>
                  <a:pt x="636315" y="0"/>
                </a:moveTo>
                <a:lnTo>
                  <a:pt x="0" y="0"/>
                </a:lnTo>
                <a:lnTo>
                  <a:pt x="0" y="591018"/>
                </a:lnTo>
                <a:lnTo>
                  <a:pt x="636315" y="591018"/>
                </a:lnTo>
                <a:lnTo>
                  <a:pt x="636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854086" y="4846690"/>
            <a:ext cx="505459" cy="1643380"/>
          </a:xfrm>
          <a:custGeom>
            <a:avLst/>
            <a:gdLst/>
            <a:ahLst/>
            <a:cxnLst/>
            <a:rect l="l" t="t" r="r" b="b"/>
            <a:pathLst>
              <a:path w="505459" h="1643379">
                <a:moveTo>
                  <a:pt x="159052" y="0"/>
                </a:moveTo>
                <a:lnTo>
                  <a:pt x="199346" y="33467"/>
                </a:lnTo>
                <a:lnTo>
                  <a:pt x="236339" y="67845"/>
                </a:lnTo>
                <a:lnTo>
                  <a:pt x="270111" y="103086"/>
                </a:lnTo>
                <a:lnTo>
                  <a:pt x="300744" y="139139"/>
                </a:lnTo>
                <a:lnTo>
                  <a:pt x="328320" y="175955"/>
                </a:lnTo>
                <a:lnTo>
                  <a:pt x="352920" y="213485"/>
                </a:lnTo>
                <a:lnTo>
                  <a:pt x="374625" y="251680"/>
                </a:lnTo>
                <a:lnTo>
                  <a:pt x="393517" y="290489"/>
                </a:lnTo>
                <a:lnTo>
                  <a:pt x="409678" y="329864"/>
                </a:lnTo>
                <a:lnTo>
                  <a:pt x="423188" y="369756"/>
                </a:lnTo>
                <a:lnTo>
                  <a:pt x="434130" y="410114"/>
                </a:lnTo>
                <a:lnTo>
                  <a:pt x="442584" y="450890"/>
                </a:lnTo>
                <a:lnTo>
                  <a:pt x="448632" y="492034"/>
                </a:lnTo>
                <a:lnTo>
                  <a:pt x="452355" y="533497"/>
                </a:lnTo>
                <a:lnTo>
                  <a:pt x="453836" y="575230"/>
                </a:lnTo>
                <a:lnTo>
                  <a:pt x="453154" y="617182"/>
                </a:lnTo>
                <a:lnTo>
                  <a:pt x="450393" y="659305"/>
                </a:lnTo>
                <a:lnTo>
                  <a:pt x="445632" y="701549"/>
                </a:lnTo>
                <a:lnTo>
                  <a:pt x="438954" y="743865"/>
                </a:lnTo>
                <a:lnTo>
                  <a:pt x="430441" y="786203"/>
                </a:lnTo>
                <a:lnTo>
                  <a:pt x="420172" y="828515"/>
                </a:lnTo>
                <a:lnTo>
                  <a:pt x="408230" y="870750"/>
                </a:lnTo>
                <a:lnTo>
                  <a:pt x="394697" y="912860"/>
                </a:lnTo>
                <a:lnTo>
                  <a:pt x="379654" y="954794"/>
                </a:lnTo>
                <a:lnTo>
                  <a:pt x="363181" y="996505"/>
                </a:lnTo>
                <a:lnTo>
                  <a:pt x="345361" y="1037941"/>
                </a:lnTo>
                <a:lnTo>
                  <a:pt x="326275" y="1079054"/>
                </a:lnTo>
                <a:lnTo>
                  <a:pt x="306005" y="1119795"/>
                </a:lnTo>
                <a:lnTo>
                  <a:pt x="284631" y="1160114"/>
                </a:lnTo>
                <a:lnTo>
                  <a:pt x="262235" y="1199961"/>
                </a:lnTo>
                <a:lnTo>
                  <a:pt x="238900" y="1239288"/>
                </a:lnTo>
                <a:lnTo>
                  <a:pt x="214705" y="1278044"/>
                </a:lnTo>
                <a:lnTo>
                  <a:pt x="189733" y="1316181"/>
                </a:lnTo>
                <a:lnTo>
                  <a:pt x="164065" y="1353650"/>
                </a:lnTo>
                <a:lnTo>
                  <a:pt x="137782" y="1390400"/>
                </a:lnTo>
                <a:lnTo>
                  <a:pt x="110923" y="1426438"/>
                </a:lnTo>
                <a:lnTo>
                  <a:pt x="83699" y="1461548"/>
                </a:lnTo>
                <a:lnTo>
                  <a:pt x="56061" y="1495847"/>
                </a:lnTo>
                <a:lnTo>
                  <a:pt x="28134" y="1529230"/>
                </a:lnTo>
                <a:lnTo>
                  <a:pt x="0" y="1561648"/>
                </a:lnTo>
                <a:lnTo>
                  <a:pt x="99714" y="1642819"/>
                </a:lnTo>
                <a:lnTo>
                  <a:pt x="124915" y="1608923"/>
                </a:lnTo>
                <a:lnTo>
                  <a:pt x="149926" y="1574092"/>
                </a:lnTo>
                <a:lnTo>
                  <a:pt x="174675" y="1538377"/>
                </a:lnTo>
                <a:lnTo>
                  <a:pt x="199087" y="1501829"/>
                </a:lnTo>
                <a:lnTo>
                  <a:pt x="223091" y="1464499"/>
                </a:lnTo>
                <a:lnTo>
                  <a:pt x="246647" y="1426382"/>
                </a:lnTo>
                <a:lnTo>
                  <a:pt x="269583" y="1387696"/>
                </a:lnTo>
                <a:lnTo>
                  <a:pt x="291925" y="1348326"/>
                </a:lnTo>
                <a:lnTo>
                  <a:pt x="313567" y="1308379"/>
                </a:lnTo>
                <a:lnTo>
                  <a:pt x="334437" y="1267904"/>
                </a:lnTo>
                <a:lnTo>
                  <a:pt x="354462" y="1226953"/>
                </a:lnTo>
                <a:lnTo>
                  <a:pt x="373569" y="1185578"/>
                </a:lnTo>
                <a:lnTo>
                  <a:pt x="391686" y="1143829"/>
                </a:lnTo>
                <a:lnTo>
                  <a:pt x="408739" y="1101758"/>
                </a:lnTo>
                <a:lnTo>
                  <a:pt x="424656" y="1059415"/>
                </a:lnTo>
                <a:lnTo>
                  <a:pt x="439364" y="1016851"/>
                </a:lnTo>
                <a:lnTo>
                  <a:pt x="452790" y="974118"/>
                </a:lnTo>
                <a:lnTo>
                  <a:pt x="464862" y="931266"/>
                </a:lnTo>
                <a:lnTo>
                  <a:pt x="475506" y="888347"/>
                </a:lnTo>
                <a:lnTo>
                  <a:pt x="484651" y="845411"/>
                </a:lnTo>
                <a:lnTo>
                  <a:pt x="492223" y="802510"/>
                </a:lnTo>
                <a:lnTo>
                  <a:pt x="498149" y="759695"/>
                </a:lnTo>
                <a:lnTo>
                  <a:pt x="502357" y="717017"/>
                </a:lnTo>
                <a:lnTo>
                  <a:pt x="504774" y="674526"/>
                </a:lnTo>
                <a:lnTo>
                  <a:pt x="505327" y="632275"/>
                </a:lnTo>
                <a:lnTo>
                  <a:pt x="503944" y="590313"/>
                </a:lnTo>
                <a:lnTo>
                  <a:pt x="500551" y="548692"/>
                </a:lnTo>
                <a:lnTo>
                  <a:pt x="495076" y="507463"/>
                </a:lnTo>
                <a:lnTo>
                  <a:pt x="487446" y="466677"/>
                </a:lnTo>
                <a:lnTo>
                  <a:pt x="477588" y="426385"/>
                </a:lnTo>
                <a:lnTo>
                  <a:pt x="465430" y="386638"/>
                </a:lnTo>
                <a:lnTo>
                  <a:pt x="450899" y="347488"/>
                </a:lnTo>
                <a:lnTo>
                  <a:pt x="433922" y="308984"/>
                </a:lnTo>
                <a:lnTo>
                  <a:pt x="414426" y="271179"/>
                </a:lnTo>
                <a:lnTo>
                  <a:pt x="392339" y="234123"/>
                </a:lnTo>
                <a:lnTo>
                  <a:pt x="367587" y="197868"/>
                </a:lnTo>
                <a:lnTo>
                  <a:pt x="340098" y="162463"/>
                </a:lnTo>
                <a:lnTo>
                  <a:pt x="309800" y="127962"/>
                </a:lnTo>
                <a:lnTo>
                  <a:pt x="276619" y="94413"/>
                </a:lnTo>
                <a:lnTo>
                  <a:pt x="240482" y="61869"/>
                </a:lnTo>
                <a:lnTo>
                  <a:pt x="201318" y="30381"/>
                </a:lnTo>
                <a:lnTo>
                  <a:pt x="159052" y="0"/>
                </a:lnTo>
                <a:close/>
              </a:path>
            </a:pathLst>
          </a:custGeom>
          <a:solidFill>
            <a:srgbClr val="E5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903968" y="4404923"/>
            <a:ext cx="823594" cy="2315210"/>
          </a:xfrm>
          <a:custGeom>
            <a:avLst/>
            <a:gdLst/>
            <a:ahLst/>
            <a:cxnLst/>
            <a:rect l="l" t="t" r="r" b="b"/>
            <a:pathLst>
              <a:path w="823594" h="2315209">
                <a:moveTo>
                  <a:pt x="278420" y="0"/>
                </a:moveTo>
                <a:lnTo>
                  <a:pt x="110624" y="442677"/>
                </a:lnTo>
                <a:lnTo>
                  <a:pt x="115774" y="446297"/>
                </a:lnTo>
                <a:lnTo>
                  <a:pt x="149969" y="472768"/>
                </a:lnTo>
                <a:lnTo>
                  <a:pt x="204072" y="522486"/>
                </a:lnTo>
                <a:lnTo>
                  <a:pt x="235552" y="556074"/>
                </a:lnTo>
                <a:lnTo>
                  <a:pt x="268364" y="595489"/>
                </a:lnTo>
                <a:lnTo>
                  <a:pt x="301294" y="640734"/>
                </a:lnTo>
                <a:lnTo>
                  <a:pt x="333127" y="691816"/>
                </a:lnTo>
                <a:lnTo>
                  <a:pt x="362648" y="748738"/>
                </a:lnTo>
                <a:lnTo>
                  <a:pt x="388642" y="811506"/>
                </a:lnTo>
                <a:lnTo>
                  <a:pt x="409895" y="880125"/>
                </a:lnTo>
                <a:lnTo>
                  <a:pt x="425191" y="954599"/>
                </a:lnTo>
                <a:lnTo>
                  <a:pt x="430281" y="994430"/>
                </a:lnTo>
                <a:lnTo>
                  <a:pt x="433376" y="1034778"/>
                </a:lnTo>
                <a:lnTo>
                  <a:pt x="434476" y="1075637"/>
                </a:lnTo>
                <a:lnTo>
                  <a:pt x="433585" y="1117003"/>
                </a:lnTo>
                <a:lnTo>
                  <a:pt x="430703" y="1158872"/>
                </a:lnTo>
                <a:lnTo>
                  <a:pt x="425831" y="1201239"/>
                </a:lnTo>
                <a:lnTo>
                  <a:pt x="418973" y="1244100"/>
                </a:lnTo>
                <a:lnTo>
                  <a:pt x="410129" y="1287450"/>
                </a:lnTo>
                <a:lnTo>
                  <a:pt x="399302" y="1331285"/>
                </a:lnTo>
                <a:lnTo>
                  <a:pt x="386492" y="1375601"/>
                </a:lnTo>
                <a:lnTo>
                  <a:pt x="371702" y="1420393"/>
                </a:lnTo>
                <a:lnTo>
                  <a:pt x="354934" y="1465656"/>
                </a:lnTo>
                <a:lnTo>
                  <a:pt x="336188" y="1511387"/>
                </a:lnTo>
                <a:lnTo>
                  <a:pt x="315468" y="1557581"/>
                </a:lnTo>
                <a:lnTo>
                  <a:pt x="292773" y="1604233"/>
                </a:lnTo>
                <a:lnTo>
                  <a:pt x="268107" y="1651339"/>
                </a:lnTo>
                <a:lnTo>
                  <a:pt x="241471" y="1698895"/>
                </a:lnTo>
                <a:lnTo>
                  <a:pt x="212867" y="1746896"/>
                </a:lnTo>
                <a:lnTo>
                  <a:pt x="182296" y="1795337"/>
                </a:lnTo>
                <a:lnTo>
                  <a:pt x="149759" y="1844215"/>
                </a:lnTo>
                <a:lnTo>
                  <a:pt x="115260" y="1893524"/>
                </a:lnTo>
                <a:lnTo>
                  <a:pt x="78799" y="1943261"/>
                </a:lnTo>
                <a:lnTo>
                  <a:pt x="40378" y="1993421"/>
                </a:lnTo>
                <a:lnTo>
                  <a:pt x="0" y="2044000"/>
                </a:lnTo>
                <a:lnTo>
                  <a:pt x="332304" y="2314599"/>
                </a:lnTo>
                <a:lnTo>
                  <a:pt x="370268" y="2267036"/>
                </a:lnTo>
                <a:lnTo>
                  <a:pt x="406587" y="2219625"/>
                </a:lnTo>
                <a:lnTo>
                  <a:pt x="441275" y="2172366"/>
                </a:lnTo>
                <a:lnTo>
                  <a:pt x="474346" y="2125263"/>
                </a:lnTo>
                <a:lnTo>
                  <a:pt x="505816" y="2078318"/>
                </a:lnTo>
                <a:lnTo>
                  <a:pt x="535700" y="2031534"/>
                </a:lnTo>
                <a:lnTo>
                  <a:pt x="564011" y="1984913"/>
                </a:lnTo>
                <a:lnTo>
                  <a:pt x="590766" y="1938458"/>
                </a:lnTo>
                <a:lnTo>
                  <a:pt x="615978" y="1892170"/>
                </a:lnTo>
                <a:lnTo>
                  <a:pt x="639663" y="1846053"/>
                </a:lnTo>
                <a:lnTo>
                  <a:pt x="661835" y="1800109"/>
                </a:lnTo>
                <a:lnTo>
                  <a:pt x="682510" y="1754341"/>
                </a:lnTo>
                <a:lnTo>
                  <a:pt x="701702" y="1708750"/>
                </a:lnTo>
                <a:lnTo>
                  <a:pt x="719426" y="1663340"/>
                </a:lnTo>
                <a:lnTo>
                  <a:pt x="735697" y="1618112"/>
                </a:lnTo>
                <a:lnTo>
                  <a:pt x="750529" y="1573069"/>
                </a:lnTo>
                <a:lnTo>
                  <a:pt x="763938" y="1528215"/>
                </a:lnTo>
                <a:lnTo>
                  <a:pt x="775938" y="1483550"/>
                </a:lnTo>
                <a:lnTo>
                  <a:pt x="786544" y="1439078"/>
                </a:lnTo>
                <a:lnTo>
                  <a:pt x="795771" y="1394801"/>
                </a:lnTo>
                <a:lnTo>
                  <a:pt x="803633" y="1350721"/>
                </a:lnTo>
                <a:lnTo>
                  <a:pt x="810147" y="1306842"/>
                </a:lnTo>
                <a:lnTo>
                  <a:pt x="815325" y="1263165"/>
                </a:lnTo>
                <a:lnTo>
                  <a:pt x="819184" y="1219692"/>
                </a:lnTo>
                <a:lnTo>
                  <a:pt x="821738" y="1176428"/>
                </a:lnTo>
                <a:lnTo>
                  <a:pt x="823001" y="1133372"/>
                </a:lnTo>
                <a:lnTo>
                  <a:pt x="822990" y="1090530"/>
                </a:lnTo>
                <a:lnTo>
                  <a:pt x="821718" y="1047901"/>
                </a:lnTo>
                <a:lnTo>
                  <a:pt x="819200" y="1005491"/>
                </a:lnTo>
                <a:lnTo>
                  <a:pt x="815451" y="963299"/>
                </a:lnTo>
                <a:lnTo>
                  <a:pt x="810486" y="921330"/>
                </a:lnTo>
                <a:lnTo>
                  <a:pt x="804321" y="879585"/>
                </a:lnTo>
                <a:lnTo>
                  <a:pt x="790646" y="809018"/>
                </a:lnTo>
                <a:lnTo>
                  <a:pt x="773203" y="740805"/>
                </a:lnTo>
                <a:lnTo>
                  <a:pt x="752409" y="675030"/>
                </a:lnTo>
                <a:lnTo>
                  <a:pt x="728685" y="611777"/>
                </a:lnTo>
                <a:lnTo>
                  <a:pt x="702449" y="551130"/>
                </a:lnTo>
                <a:lnTo>
                  <a:pt x="674121" y="493172"/>
                </a:lnTo>
                <a:lnTo>
                  <a:pt x="644120" y="437988"/>
                </a:lnTo>
                <a:lnTo>
                  <a:pt x="612865" y="385661"/>
                </a:lnTo>
                <a:lnTo>
                  <a:pt x="580775" y="336274"/>
                </a:lnTo>
                <a:lnTo>
                  <a:pt x="548270" y="289913"/>
                </a:lnTo>
                <a:lnTo>
                  <a:pt x="515769" y="246660"/>
                </a:lnTo>
                <a:lnTo>
                  <a:pt x="483691" y="206599"/>
                </a:lnTo>
                <a:lnTo>
                  <a:pt x="452456" y="169814"/>
                </a:lnTo>
                <a:lnTo>
                  <a:pt x="422482" y="136389"/>
                </a:lnTo>
                <a:lnTo>
                  <a:pt x="394189" y="106407"/>
                </a:lnTo>
                <a:lnTo>
                  <a:pt x="344323" y="57111"/>
                </a:lnTo>
                <a:lnTo>
                  <a:pt x="306211" y="22595"/>
                </a:lnTo>
                <a:lnTo>
                  <a:pt x="283208" y="3529"/>
                </a:lnTo>
                <a:lnTo>
                  <a:pt x="278420" y="0"/>
                </a:lnTo>
                <a:close/>
              </a:path>
              <a:path w="823594" h="2315209">
                <a:moveTo>
                  <a:pt x="109179" y="441766"/>
                </a:moveTo>
                <a:lnTo>
                  <a:pt x="110505" y="442677"/>
                </a:lnTo>
                <a:lnTo>
                  <a:pt x="109179" y="441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823699" y="4217683"/>
            <a:ext cx="281305" cy="594360"/>
          </a:xfrm>
          <a:custGeom>
            <a:avLst/>
            <a:gdLst/>
            <a:ahLst/>
            <a:cxnLst/>
            <a:rect l="l" t="t" r="r" b="b"/>
            <a:pathLst>
              <a:path w="281305" h="594360">
                <a:moveTo>
                  <a:pt x="0" y="0"/>
                </a:moveTo>
                <a:lnTo>
                  <a:pt x="0" y="44731"/>
                </a:lnTo>
                <a:lnTo>
                  <a:pt x="46336" y="68130"/>
                </a:lnTo>
                <a:lnTo>
                  <a:pt x="86274" y="102596"/>
                </a:lnTo>
                <a:lnTo>
                  <a:pt x="120281" y="145893"/>
                </a:lnTo>
                <a:lnTo>
                  <a:pt x="148828" y="195784"/>
                </a:lnTo>
                <a:lnTo>
                  <a:pt x="172383" y="250033"/>
                </a:lnTo>
                <a:lnTo>
                  <a:pt x="191415" y="306403"/>
                </a:lnTo>
                <a:lnTo>
                  <a:pt x="206394" y="362657"/>
                </a:lnTo>
                <a:lnTo>
                  <a:pt x="217788" y="416560"/>
                </a:lnTo>
                <a:lnTo>
                  <a:pt x="226067" y="465874"/>
                </a:lnTo>
                <a:lnTo>
                  <a:pt x="231698" y="508363"/>
                </a:lnTo>
                <a:lnTo>
                  <a:pt x="236899" y="563921"/>
                </a:lnTo>
                <a:lnTo>
                  <a:pt x="238348" y="593919"/>
                </a:lnTo>
                <a:lnTo>
                  <a:pt x="281143" y="592097"/>
                </a:lnTo>
                <a:lnTo>
                  <a:pt x="278166" y="539940"/>
                </a:lnTo>
                <a:lnTo>
                  <a:pt x="270716" y="472584"/>
                </a:lnTo>
                <a:lnTo>
                  <a:pt x="264035" y="429042"/>
                </a:lnTo>
                <a:lnTo>
                  <a:pt x="254887" y="380982"/>
                </a:lnTo>
                <a:lnTo>
                  <a:pt x="242898" y="329950"/>
                </a:lnTo>
                <a:lnTo>
                  <a:pt x="227697" y="277489"/>
                </a:lnTo>
                <a:lnTo>
                  <a:pt x="208910" y="225145"/>
                </a:lnTo>
                <a:lnTo>
                  <a:pt x="186163" y="174460"/>
                </a:lnTo>
                <a:lnTo>
                  <a:pt x="159085" y="126981"/>
                </a:lnTo>
                <a:lnTo>
                  <a:pt x="127303" y="84251"/>
                </a:lnTo>
                <a:lnTo>
                  <a:pt x="90443" y="47814"/>
                </a:lnTo>
                <a:lnTo>
                  <a:pt x="48133" y="19216"/>
                </a:lnTo>
                <a:lnTo>
                  <a:pt x="0" y="0"/>
                </a:lnTo>
                <a:close/>
              </a:path>
            </a:pathLst>
          </a:custGeom>
          <a:solidFill>
            <a:srgbClr val="A6A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053741" y="4211829"/>
            <a:ext cx="277495" cy="1179830"/>
          </a:xfrm>
          <a:custGeom>
            <a:avLst/>
            <a:gdLst/>
            <a:ahLst/>
            <a:cxnLst/>
            <a:rect l="l" t="t" r="r" b="b"/>
            <a:pathLst>
              <a:path w="277494" h="1179829">
                <a:moveTo>
                  <a:pt x="277218" y="0"/>
                </a:moveTo>
                <a:lnTo>
                  <a:pt x="231169" y="18954"/>
                </a:lnTo>
                <a:lnTo>
                  <a:pt x="195689" y="41261"/>
                </a:lnTo>
                <a:lnTo>
                  <a:pt x="163830" y="68741"/>
                </a:lnTo>
                <a:lnTo>
                  <a:pt x="135418" y="100956"/>
                </a:lnTo>
                <a:lnTo>
                  <a:pt x="110278" y="137464"/>
                </a:lnTo>
                <a:lnTo>
                  <a:pt x="88237" y="177827"/>
                </a:lnTo>
                <a:lnTo>
                  <a:pt x="69121" y="221604"/>
                </a:lnTo>
                <a:lnTo>
                  <a:pt x="52757" y="268355"/>
                </a:lnTo>
                <a:lnTo>
                  <a:pt x="38969" y="317641"/>
                </a:lnTo>
                <a:lnTo>
                  <a:pt x="27584" y="369021"/>
                </a:lnTo>
                <a:lnTo>
                  <a:pt x="18428" y="422056"/>
                </a:lnTo>
                <a:lnTo>
                  <a:pt x="11328" y="476305"/>
                </a:lnTo>
                <a:lnTo>
                  <a:pt x="6109" y="531330"/>
                </a:lnTo>
                <a:lnTo>
                  <a:pt x="2597" y="586689"/>
                </a:lnTo>
                <a:lnTo>
                  <a:pt x="618" y="641943"/>
                </a:lnTo>
                <a:lnTo>
                  <a:pt x="0" y="696652"/>
                </a:lnTo>
                <a:lnTo>
                  <a:pt x="566" y="750376"/>
                </a:lnTo>
                <a:lnTo>
                  <a:pt x="2144" y="802676"/>
                </a:lnTo>
                <a:lnTo>
                  <a:pt x="4560" y="853111"/>
                </a:lnTo>
                <a:lnTo>
                  <a:pt x="7640" y="901241"/>
                </a:lnTo>
                <a:lnTo>
                  <a:pt x="11209" y="946627"/>
                </a:lnTo>
                <a:lnTo>
                  <a:pt x="15094" y="988828"/>
                </a:lnTo>
                <a:lnTo>
                  <a:pt x="19121" y="1027405"/>
                </a:lnTo>
                <a:lnTo>
                  <a:pt x="26906" y="1091927"/>
                </a:lnTo>
                <a:lnTo>
                  <a:pt x="33170" y="1136672"/>
                </a:lnTo>
                <a:lnTo>
                  <a:pt x="40011" y="1179252"/>
                </a:lnTo>
                <a:lnTo>
                  <a:pt x="82303" y="1172267"/>
                </a:lnTo>
                <a:lnTo>
                  <a:pt x="78703" y="1150528"/>
                </a:lnTo>
                <a:lnTo>
                  <a:pt x="78015" y="1146180"/>
                </a:lnTo>
                <a:lnTo>
                  <a:pt x="70111" y="1089704"/>
                </a:lnTo>
                <a:lnTo>
                  <a:pt x="62230" y="1022756"/>
                </a:lnTo>
                <a:lnTo>
                  <a:pt x="58114" y="982128"/>
                </a:lnTo>
                <a:lnTo>
                  <a:pt x="54151" y="937457"/>
                </a:lnTo>
                <a:lnTo>
                  <a:pt x="50543" y="889288"/>
                </a:lnTo>
                <a:lnTo>
                  <a:pt x="47493" y="838167"/>
                </a:lnTo>
                <a:lnTo>
                  <a:pt x="45203" y="784638"/>
                </a:lnTo>
                <a:lnTo>
                  <a:pt x="43876" y="729246"/>
                </a:lnTo>
                <a:lnTo>
                  <a:pt x="43714" y="672537"/>
                </a:lnTo>
                <a:lnTo>
                  <a:pt x="44920" y="615055"/>
                </a:lnTo>
                <a:lnTo>
                  <a:pt x="47697" y="557345"/>
                </a:lnTo>
                <a:lnTo>
                  <a:pt x="52246" y="499953"/>
                </a:lnTo>
                <a:lnTo>
                  <a:pt x="58771" y="443424"/>
                </a:lnTo>
                <a:lnTo>
                  <a:pt x="67474" y="388302"/>
                </a:lnTo>
                <a:lnTo>
                  <a:pt x="78557" y="335132"/>
                </a:lnTo>
                <a:lnTo>
                  <a:pt x="92223" y="284461"/>
                </a:lnTo>
                <a:lnTo>
                  <a:pt x="108675" y="236832"/>
                </a:lnTo>
                <a:lnTo>
                  <a:pt x="128114" y="192790"/>
                </a:lnTo>
                <a:lnTo>
                  <a:pt x="150744" y="152882"/>
                </a:lnTo>
                <a:lnTo>
                  <a:pt x="176767" y="117651"/>
                </a:lnTo>
                <a:lnTo>
                  <a:pt x="206385" y="87642"/>
                </a:lnTo>
                <a:lnTo>
                  <a:pt x="239801" y="63402"/>
                </a:lnTo>
                <a:lnTo>
                  <a:pt x="277218" y="45475"/>
                </a:lnTo>
                <a:lnTo>
                  <a:pt x="277218" y="0"/>
                </a:lnTo>
                <a:close/>
              </a:path>
            </a:pathLst>
          </a:custGeom>
          <a:solidFill>
            <a:srgbClr val="A6A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870303" y="4767844"/>
            <a:ext cx="424815" cy="734695"/>
          </a:xfrm>
          <a:custGeom>
            <a:avLst/>
            <a:gdLst/>
            <a:ahLst/>
            <a:cxnLst/>
            <a:rect l="l" t="t" r="r" b="b"/>
            <a:pathLst>
              <a:path w="424815" h="734695">
                <a:moveTo>
                  <a:pt x="212194" y="0"/>
                </a:moveTo>
                <a:lnTo>
                  <a:pt x="168129" y="4229"/>
                </a:lnTo>
                <a:lnTo>
                  <a:pt x="128341" y="16637"/>
                </a:lnTo>
                <a:lnTo>
                  <a:pt x="93199" y="36804"/>
                </a:lnTo>
                <a:lnTo>
                  <a:pt x="63074" y="64312"/>
                </a:lnTo>
                <a:lnTo>
                  <a:pt x="38339" y="98740"/>
                </a:lnTo>
                <a:lnTo>
                  <a:pt x="19364" y="139669"/>
                </a:lnTo>
                <a:lnTo>
                  <a:pt x="6520" y="186680"/>
                </a:lnTo>
                <a:lnTo>
                  <a:pt x="179" y="239333"/>
                </a:lnTo>
                <a:lnTo>
                  <a:pt x="0" y="284686"/>
                </a:lnTo>
                <a:lnTo>
                  <a:pt x="4151" y="330659"/>
                </a:lnTo>
                <a:lnTo>
                  <a:pt x="12483" y="376721"/>
                </a:lnTo>
                <a:lnTo>
                  <a:pt x="24846" y="422322"/>
                </a:lnTo>
                <a:lnTo>
                  <a:pt x="41090" y="466912"/>
                </a:lnTo>
                <a:lnTo>
                  <a:pt x="61066" y="509940"/>
                </a:lnTo>
                <a:lnTo>
                  <a:pt x="84623" y="550856"/>
                </a:lnTo>
                <a:lnTo>
                  <a:pt x="111614" y="589109"/>
                </a:lnTo>
                <a:lnTo>
                  <a:pt x="141887" y="624149"/>
                </a:lnTo>
                <a:lnTo>
                  <a:pt x="175294" y="655425"/>
                </a:lnTo>
                <a:lnTo>
                  <a:pt x="149534" y="668550"/>
                </a:lnTo>
                <a:lnTo>
                  <a:pt x="122558" y="679095"/>
                </a:lnTo>
                <a:lnTo>
                  <a:pt x="94403" y="686854"/>
                </a:lnTo>
                <a:lnTo>
                  <a:pt x="65109" y="691622"/>
                </a:lnTo>
                <a:lnTo>
                  <a:pt x="56992" y="694184"/>
                </a:lnTo>
                <a:lnTo>
                  <a:pt x="50713" y="699477"/>
                </a:lnTo>
                <a:lnTo>
                  <a:pt x="46878" y="706743"/>
                </a:lnTo>
                <a:lnTo>
                  <a:pt x="46094" y="715224"/>
                </a:lnTo>
                <a:lnTo>
                  <a:pt x="48388" y="722847"/>
                </a:lnTo>
                <a:lnTo>
                  <a:pt x="53112" y="728908"/>
                </a:lnTo>
                <a:lnTo>
                  <a:pt x="59646" y="732910"/>
                </a:lnTo>
                <a:lnTo>
                  <a:pt x="67371" y="734354"/>
                </a:lnTo>
                <a:lnTo>
                  <a:pt x="69674" y="734228"/>
                </a:lnTo>
                <a:lnTo>
                  <a:pt x="108012" y="727674"/>
                </a:lnTo>
                <a:lnTo>
                  <a:pt x="144597" y="716661"/>
                </a:lnTo>
                <a:lnTo>
                  <a:pt x="179351" y="701537"/>
                </a:lnTo>
                <a:lnTo>
                  <a:pt x="212194" y="682649"/>
                </a:lnTo>
                <a:lnTo>
                  <a:pt x="314728" y="682649"/>
                </a:lnTo>
                <a:lnTo>
                  <a:pt x="301835" y="679095"/>
                </a:lnTo>
                <a:lnTo>
                  <a:pt x="274854" y="668550"/>
                </a:lnTo>
                <a:lnTo>
                  <a:pt x="249082" y="655425"/>
                </a:lnTo>
                <a:lnTo>
                  <a:pt x="275328" y="630860"/>
                </a:lnTo>
                <a:lnTo>
                  <a:pt x="212194" y="630860"/>
                </a:lnTo>
                <a:lnTo>
                  <a:pt x="176633" y="599457"/>
                </a:lnTo>
                <a:lnTo>
                  <a:pt x="144780" y="563278"/>
                </a:lnTo>
                <a:lnTo>
                  <a:pt x="116842" y="523102"/>
                </a:lnTo>
                <a:lnTo>
                  <a:pt x="93025" y="479706"/>
                </a:lnTo>
                <a:lnTo>
                  <a:pt x="73535" y="433867"/>
                </a:lnTo>
                <a:lnTo>
                  <a:pt x="58579" y="386363"/>
                </a:lnTo>
                <a:lnTo>
                  <a:pt x="48362" y="337972"/>
                </a:lnTo>
                <a:lnTo>
                  <a:pt x="43092" y="289470"/>
                </a:lnTo>
                <a:lnTo>
                  <a:pt x="42974" y="241636"/>
                </a:lnTo>
                <a:lnTo>
                  <a:pt x="45845" y="211803"/>
                </a:lnTo>
                <a:lnTo>
                  <a:pt x="65855" y="138303"/>
                </a:lnTo>
                <a:lnTo>
                  <a:pt x="86512" y="102271"/>
                </a:lnTo>
                <a:lnTo>
                  <a:pt x="116614" y="71808"/>
                </a:lnTo>
                <a:lnTo>
                  <a:pt x="157922" y="50731"/>
                </a:lnTo>
                <a:lnTo>
                  <a:pt x="212194" y="42857"/>
                </a:lnTo>
                <a:lnTo>
                  <a:pt x="337827" y="42857"/>
                </a:lnTo>
                <a:lnTo>
                  <a:pt x="331196" y="36803"/>
                </a:lnTo>
                <a:lnTo>
                  <a:pt x="296052" y="16636"/>
                </a:lnTo>
                <a:lnTo>
                  <a:pt x="256261" y="4229"/>
                </a:lnTo>
                <a:lnTo>
                  <a:pt x="212194" y="0"/>
                </a:lnTo>
                <a:close/>
              </a:path>
              <a:path w="424815" h="734695">
                <a:moveTo>
                  <a:pt x="314728" y="682649"/>
                </a:moveTo>
                <a:lnTo>
                  <a:pt x="212194" y="682649"/>
                </a:lnTo>
                <a:lnTo>
                  <a:pt x="245039" y="701537"/>
                </a:lnTo>
                <a:lnTo>
                  <a:pt x="279788" y="716661"/>
                </a:lnTo>
                <a:lnTo>
                  <a:pt x="316368" y="727674"/>
                </a:lnTo>
                <a:lnTo>
                  <a:pt x="354702" y="734228"/>
                </a:lnTo>
                <a:lnTo>
                  <a:pt x="357006" y="734354"/>
                </a:lnTo>
                <a:lnTo>
                  <a:pt x="364730" y="732910"/>
                </a:lnTo>
                <a:lnTo>
                  <a:pt x="371266" y="728908"/>
                </a:lnTo>
                <a:lnTo>
                  <a:pt x="375993" y="722847"/>
                </a:lnTo>
                <a:lnTo>
                  <a:pt x="378293" y="715224"/>
                </a:lnTo>
                <a:lnTo>
                  <a:pt x="377507" y="706743"/>
                </a:lnTo>
                <a:lnTo>
                  <a:pt x="373669" y="699477"/>
                </a:lnTo>
                <a:lnTo>
                  <a:pt x="367387" y="694184"/>
                </a:lnTo>
                <a:lnTo>
                  <a:pt x="359268" y="691622"/>
                </a:lnTo>
                <a:lnTo>
                  <a:pt x="329986" y="686854"/>
                </a:lnTo>
                <a:lnTo>
                  <a:pt x="314728" y="682649"/>
                </a:lnTo>
                <a:close/>
              </a:path>
              <a:path w="424815" h="734695">
                <a:moveTo>
                  <a:pt x="337827" y="42857"/>
                </a:moveTo>
                <a:lnTo>
                  <a:pt x="212194" y="42857"/>
                </a:lnTo>
                <a:lnTo>
                  <a:pt x="266473" y="50732"/>
                </a:lnTo>
                <a:lnTo>
                  <a:pt x="307786" y="71812"/>
                </a:lnTo>
                <a:lnTo>
                  <a:pt x="337892" y="102278"/>
                </a:lnTo>
                <a:lnTo>
                  <a:pt x="358549" y="138312"/>
                </a:lnTo>
                <a:lnTo>
                  <a:pt x="371518" y="176095"/>
                </a:lnTo>
                <a:lnTo>
                  <a:pt x="381203" y="239333"/>
                </a:lnTo>
                <a:lnTo>
                  <a:pt x="381307" y="289470"/>
                </a:lnTo>
                <a:lnTo>
                  <a:pt x="376038" y="337972"/>
                </a:lnTo>
                <a:lnTo>
                  <a:pt x="365823" y="386363"/>
                </a:lnTo>
                <a:lnTo>
                  <a:pt x="350868" y="433867"/>
                </a:lnTo>
                <a:lnTo>
                  <a:pt x="331379" y="479706"/>
                </a:lnTo>
                <a:lnTo>
                  <a:pt x="307562" y="523102"/>
                </a:lnTo>
                <a:lnTo>
                  <a:pt x="279621" y="563278"/>
                </a:lnTo>
                <a:lnTo>
                  <a:pt x="247763" y="599457"/>
                </a:lnTo>
                <a:lnTo>
                  <a:pt x="212194" y="630860"/>
                </a:lnTo>
                <a:lnTo>
                  <a:pt x="275328" y="630860"/>
                </a:lnTo>
                <a:lnTo>
                  <a:pt x="312781" y="589107"/>
                </a:lnTo>
                <a:lnTo>
                  <a:pt x="339777" y="550851"/>
                </a:lnTo>
                <a:lnTo>
                  <a:pt x="363340" y="509933"/>
                </a:lnTo>
                <a:lnTo>
                  <a:pt x="383318" y="466902"/>
                </a:lnTo>
                <a:lnTo>
                  <a:pt x="399562" y="422308"/>
                </a:lnTo>
                <a:lnTo>
                  <a:pt x="411924" y="376704"/>
                </a:lnTo>
                <a:lnTo>
                  <a:pt x="420253" y="330640"/>
                </a:lnTo>
                <a:lnTo>
                  <a:pt x="424400" y="284666"/>
                </a:lnTo>
                <a:lnTo>
                  <a:pt x="424216" y="239333"/>
                </a:lnTo>
                <a:lnTo>
                  <a:pt x="417875" y="186666"/>
                </a:lnTo>
                <a:lnTo>
                  <a:pt x="405031" y="139660"/>
                </a:lnTo>
                <a:lnTo>
                  <a:pt x="386056" y="98735"/>
                </a:lnTo>
                <a:lnTo>
                  <a:pt x="361321" y="64309"/>
                </a:lnTo>
                <a:lnTo>
                  <a:pt x="337827" y="42857"/>
                </a:lnTo>
                <a:close/>
              </a:path>
            </a:pathLst>
          </a:custGeom>
          <a:solidFill>
            <a:srgbClr val="A6A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837949" y="5448776"/>
            <a:ext cx="131786" cy="658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195384" y="5448776"/>
            <a:ext cx="131786" cy="658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982741" y="5243861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61" y="0"/>
                </a:moveTo>
                <a:lnTo>
                  <a:pt x="78523" y="10104"/>
                </a:lnTo>
                <a:lnTo>
                  <a:pt x="37658" y="37658"/>
                </a:lnTo>
                <a:lnTo>
                  <a:pt x="10104" y="78523"/>
                </a:lnTo>
                <a:lnTo>
                  <a:pt x="0" y="128561"/>
                </a:lnTo>
                <a:lnTo>
                  <a:pt x="10104" y="178603"/>
                </a:lnTo>
                <a:lnTo>
                  <a:pt x="37658" y="219468"/>
                </a:lnTo>
                <a:lnTo>
                  <a:pt x="78523" y="247020"/>
                </a:lnTo>
                <a:lnTo>
                  <a:pt x="128561" y="257123"/>
                </a:lnTo>
                <a:lnTo>
                  <a:pt x="178599" y="247020"/>
                </a:lnTo>
                <a:lnTo>
                  <a:pt x="219464" y="219468"/>
                </a:lnTo>
                <a:lnTo>
                  <a:pt x="247018" y="178603"/>
                </a:lnTo>
                <a:lnTo>
                  <a:pt x="257123" y="128561"/>
                </a:lnTo>
                <a:lnTo>
                  <a:pt x="247018" y="78523"/>
                </a:lnTo>
                <a:lnTo>
                  <a:pt x="219464" y="37658"/>
                </a:lnTo>
                <a:lnTo>
                  <a:pt x="178599" y="10104"/>
                </a:lnTo>
                <a:lnTo>
                  <a:pt x="128561" y="0"/>
                </a:lnTo>
                <a:close/>
              </a:path>
            </a:pathLst>
          </a:custGeom>
          <a:solidFill>
            <a:srgbClr val="E5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939966" y="520100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18" y="0"/>
                </a:moveTo>
                <a:lnTo>
                  <a:pt x="125901" y="6133"/>
                </a:lnTo>
                <a:lnTo>
                  <a:pt x="84967" y="23437"/>
                </a:lnTo>
                <a:lnTo>
                  <a:pt x="50264" y="50264"/>
                </a:lnTo>
                <a:lnTo>
                  <a:pt x="23437" y="84967"/>
                </a:lnTo>
                <a:lnTo>
                  <a:pt x="6133" y="125901"/>
                </a:lnTo>
                <a:lnTo>
                  <a:pt x="0" y="171418"/>
                </a:lnTo>
                <a:lnTo>
                  <a:pt x="6133" y="216936"/>
                </a:lnTo>
                <a:lnTo>
                  <a:pt x="23437" y="257869"/>
                </a:lnTo>
                <a:lnTo>
                  <a:pt x="50264" y="292573"/>
                </a:lnTo>
                <a:lnTo>
                  <a:pt x="84967" y="319400"/>
                </a:lnTo>
                <a:lnTo>
                  <a:pt x="125901" y="336703"/>
                </a:lnTo>
                <a:lnTo>
                  <a:pt x="171418" y="342837"/>
                </a:lnTo>
                <a:lnTo>
                  <a:pt x="216936" y="336703"/>
                </a:lnTo>
                <a:lnTo>
                  <a:pt x="257869" y="319400"/>
                </a:lnTo>
                <a:lnTo>
                  <a:pt x="282991" y="299980"/>
                </a:lnTo>
                <a:lnTo>
                  <a:pt x="171418" y="299980"/>
                </a:lnTo>
                <a:lnTo>
                  <a:pt x="121376" y="289875"/>
                </a:lnTo>
                <a:lnTo>
                  <a:pt x="80511" y="262321"/>
                </a:lnTo>
                <a:lnTo>
                  <a:pt x="52960" y="221456"/>
                </a:lnTo>
                <a:lnTo>
                  <a:pt x="42857" y="171418"/>
                </a:lnTo>
                <a:lnTo>
                  <a:pt x="52960" y="121381"/>
                </a:lnTo>
                <a:lnTo>
                  <a:pt x="80511" y="80515"/>
                </a:lnTo>
                <a:lnTo>
                  <a:pt x="121376" y="52961"/>
                </a:lnTo>
                <a:lnTo>
                  <a:pt x="171418" y="42857"/>
                </a:lnTo>
                <a:lnTo>
                  <a:pt x="282991" y="42857"/>
                </a:lnTo>
                <a:lnTo>
                  <a:pt x="257869" y="23437"/>
                </a:lnTo>
                <a:lnTo>
                  <a:pt x="216936" y="6133"/>
                </a:lnTo>
                <a:lnTo>
                  <a:pt x="171418" y="0"/>
                </a:lnTo>
                <a:close/>
              </a:path>
              <a:path w="342900" h="342900">
                <a:moveTo>
                  <a:pt x="282991" y="42857"/>
                </a:moveTo>
                <a:lnTo>
                  <a:pt x="171418" y="42857"/>
                </a:lnTo>
                <a:lnTo>
                  <a:pt x="221456" y="52961"/>
                </a:lnTo>
                <a:lnTo>
                  <a:pt x="262321" y="80515"/>
                </a:lnTo>
                <a:lnTo>
                  <a:pt x="289875" y="121381"/>
                </a:lnTo>
                <a:lnTo>
                  <a:pt x="299980" y="171418"/>
                </a:lnTo>
                <a:lnTo>
                  <a:pt x="289875" y="221456"/>
                </a:lnTo>
                <a:lnTo>
                  <a:pt x="262321" y="262321"/>
                </a:lnTo>
                <a:lnTo>
                  <a:pt x="221456" y="289875"/>
                </a:lnTo>
                <a:lnTo>
                  <a:pt x="171418" y="299980"/>
                </a:lnTo>
                <a:lnTo>
                  <a:pt x="282991" y="299980"/>
                </a:lnTo>
                <a:lnTo>
                  <a:pt x="292573" y="292573"/>
                </a:lnTo>
                <a:lnTo>
                  <a:pt x="319400" y="257869"/>
                </a:lnTo>
                <a:lnTo>
                  <a:pt x="336703" y="216936"/>
                </a:lnTo>
                <a:lnTo>
                  <a:pt x="342837" y="171418"/>
                </a:lnTo>
                <a:lnTo>
                  <a:pt x="336703" y="125901"/>
                </a:lnTo>
                <a:lnTo>
                  <a:pt x="319400" y="84967"/>
                </a:lnTo>
                <a:lnTo>
                  <a:pt x="292573" y="50264"/>
                </a:lnTo>
                <a:lnTo>
                  <a:pt x="282991" y="42857"/>
                </a:lnTo>
                <a:close/>
              </a:path>
            </a:pathLst>
          </a:custGeom>
          <a:solidFill>
            <a:srgbClr val="A6A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019661" y="5280750"/>
            <a:ext cx="183345" cy="1833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816368" y="2359938"/>
            <a:ext cx="1542727" cy="17910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87936" y="890433"/>
            <a:ext cx="14916785" cy="1093470"/>
          </a:xfrm>
          <a:custGeom>
            <a:avLst/>
            <a:gdLst/>
            <a:ahLst/>
            <a:cxnLst/>
            <a:rect l="l" t="t" r="r" b="b"/>
            <a:pathLst>
              <a:path w="14916785" h="1093470">
                <a:moveTo>
                  <a:pt x="14430241" y="0"/>
                </a:moveTo>
                <a:lnTo>
                  <a:pt x="485901" y="0"/>
                </a:lnTo>
                <a:lnTo>
                  <a:pt x="204989" y="7592"/>
                </a:lnTo>
                <a:lnTo>
                  <a:pt x="60737" y="60737"/>
                </a:lnTo>
                <a:lnTo>
                  <a:pt x="7592" y="204989"/>
                </a:lnTo>
                <a:lnTo>
                  <a:pt x="0" y="485901"/>
                </a:lnTo>
                <a:lnTo>
                  <a:pt x="0" y="607374"/>
                </a:lnTo>
                <a:lnTo>
                  <a:pt x="7592" y="888285"/>
                </a:lnTo>
                <a:lnTo>
                  <a:pt x="60737" y="1032537"/>
                </a:lnTo>
                <a:lnTo>
                  <a:pt x="204989" y="1085683"/>
                </a:lnTo>
                <a:lnTo>
                  <a:pt x="485901" y="1093275"/>
                </a:lnTo>
                <a:lnTo>
                  <a:pt x="14430241" y="1093275"/>
                </a:lnTo>
                <a:lnTo>
                  <a:pt x="14711183" y="1085683"/>
                </a:lnTo>
                <a:lnTo>
                  <a:pt x="14855450" y="1032537"/>
                </a:lnTo>
                <a:lnTo>
                  <a:pt x="14908602" y="888285"/>
                </a:lnTo>
                <a:lnTo>
                  <a:pt x="14916195" y="607374"/>
                </a:lnTo>
                <a:lnTo>
                  <a:pt x="14916195" y="485901"/>
                </a:lnTo>
                <a:lnTo>
                  <a:pt x="14908602" y="204989"/>
                </a:lnTo>
                <a:lnTo>
                  <a:pt x="14855450" y="60737"/>
                </a:lnTo>
                <a:lnTo>
                  <a:pt x="14711183" y="7592"/>
                </a:lnTo>
                <a:lnTo>
                  <a:pt x="14430241" y="0"/>
                </a:lnTo>
                <a:close/>
              </a:path>
            </a:pathLst>
          </a:custGeom>
          <a:solidFill>
            <a:srgbClr val="5FC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04483" y="890433"/>
            <a:ext cx="2299970" cy="1093470"/>
          </a:xfrm>
          <a:custGeom>
            <a:avLst/>
            <a:gdLst/>
            <a:ahLst/>
            <a:cxnLst/>
            <a:rect l="l" t="t" r="r" b="b"/>
            <a:pathLst>
              <a:path w="2299969" h="1093470">
                <a:moveTo>
                  <a:pt x="0" y="1093275"/>
                </a:moveTo>
                <a:lnTo>
                  <a:pt x="2299668" y="1093275"/>
                </a:lnTo>
                <a:lnTo>
                  <a:pt x="2299668" y="0"/>
                </a:lnTo>
                <a:lnTo>
                  <a:pt x="0" y="0"/>
                </a:lnTo>
                <a:lnTo>
                  <a:pt x="0" y="1093275"/>
                </a:lnTo>
                <a:close/>
              </a:path>
            </a:pathLst>
          </a:custGeom>
          <a:solidFill>
            <a:srgbClr val="5FC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11458050" y="961880"/>
            <a:ext cx="2602865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50" spc="-195" dirty="0"/>
              <a:t>CO</a:t>
            </a:r>
            <a:r>
              <a:rPr sz="6050" spc="-229" dirty="0"/>
              <a:t>R</a:t>
            </a:r>
            <a:r>
              <a:rPr sz="6050" spc="-95" dirty="0"/>
              <a:t>T</a:t>
            </a:r>
            <a:r>
              <a:rPr sz="6050" spc="55" dirty="0"/>
              <a:t>ES</a:t>
            </a:r>
            <a:endParaRPr sz="6050"/>
          </a:p>
        </p:txBody>
      </p:sp>
      <p:sp>
        <p:nvSpPr>
          <p:cNvPr id="92" name="object 92"/>
          <p:cNvSpPr txBox="1"/>
          <p:nvPr/>
        </p:nvSpPr>
        <p:spPr>
          <a:xfrm>
            <a:off x="3407834" y="4397710"/>
            <a:ext cx="3644265" cy="62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0495">
              <a:lnSpc>
                <a:spcPct val="101499"/>
              </a:lnSpc>
              <a:spcBef>
                <a:spcPts val="90"/>
              </a:spcBef>
            </a:pP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-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Faça pressão sobre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o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local com um pano</a:t>
            </a:r>
            <a:r>
              <a:rPr sz="1950" spc="-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limpo;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955492" y="5302394"/>
            <a:ext cx="4549775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8760" marR="5080" indent="-226695">
              <a:lnSpc>
                <a:spcPct val="101499"/>
              </a:lnSpc>
              <a:spcBef>
                <a:spcPts val="90"/>
              </a:spcBef>
            </a:pP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-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Lave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região com soro </a:t>
            </a:r>
            <a:r>
              <a:rPr sz="1950" spc="-185" dirty="0">
                <a:solidFill>
                  <a:srgbClr val="CD1719"/>
                </a:solidFill>
                <a:latin typeface="Courier New"/>
                <a:cs typeface="Courier New"/>
              </a:rPr>
              <a:t>fisio-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lógico ou com água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sabão,  após estancar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</a:t>
            </a:r>
            <a:r>
              <a:rPr sz="195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hemorragia;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924582" y="6508640"/>
            <a:ext cx="3945254" cy="62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</a:pP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-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Cubra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ferimento com um  curativo</a:t>
            </a:r>
            <a:r>
              <a:rPr sz="1950" spc="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esterilizado;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852850" y="2643878"/>
            <a:ext cx="42468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SE CORTOU? SIGA ESSAS</a:t>
            </a:r>
            <a:r>
              <a:rPr sz="1950" spc="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DICAS: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523825" y="4103184"/>
            <a:ext cx="3945254" cy="62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</a:pP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-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Cubra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ferimento com um  curativo</a:t>
            </a:r>
            <a:r>
              <a:rPr sz="1950" spc="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esterilizado;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523825" y="5007869"/>
            <a:ext cx="4096385" cy="62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</a:pP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-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Evite retirar objetos que  estejam perfurando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</a:t>
            </a:r>
            <a:r>
              <a:rPr sz="1950" spc="-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pele;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554735" y="5912554"/>
            <a:ext cx="4548505" cy="153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CASOS QUE PODEM SER GRAVES:</a:t>
            </a:r>
            <a:endParaRPr sz="1950">
              <a:latin typeface="Courier New"/>
              <a:cs typeface="Courier New"/>
            </a:endParaRPr>
          </a:p>
          <a:p>
            <a:pPr marL="12700" marR="5080" algn="ctr">
              <a:lnSpc>
                <a:spcPct val="101499"/>
              </a:lnSpc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se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corte for provocado por  objetos com ferrugem ou quando 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hemorragia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muito grande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difícil de</a:t>
            </a:r>
            <a:r>
              <a:rPr sz="1950" spc="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estancar.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907200" y="4143644"/>
            <a:ext cx="3493135" cy="2438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COMO</a:t>
            </a:r>
            <a:r>
              <a:rPr sz="195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EVITAR:</a:t>
            </a:r>
            <a:endParaRPr sz="1950">
              <a:latin typeface="Courier New"/>
              <a:cs typeface="Courier New"/>
            </a:endParaRPr>
          </a:p>
          <a:p>
            <a:pPr marL="12700" marR="5080" indent="300990">
              <a:lnSpc>
                <a:spcPct val="101499"/>
              </a:lnSpc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os objetos que podem  causar cortes devem</a:t>
            </a:r>
            <a:r>
              <a:rPr sz="1950" spc="-1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ser</a:t>
            </a:r>
            <a:endParaRPr sz="1950">
              <a:latin typeface="Courier New"/>
              <a:cs typeface="Courier New"/>
            </a:endParaRPr>
          </a:p>
          <a:p>
            <a:pPr marL="163195" marR="154305" algn="ctr">
              <a:lnSpc>
                <a:spcPct val="101499"/>
              </a:lnSpc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mantidos longe do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al-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cance das crianças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devem ser utilizados  com cuidado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atenção  pelo</a:t>
            </a:r>
            <a:r>
              <a:rPr sz="195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adulto.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187936" y="10179940"/>
            <a:ext cx="14916785" cy="1093470"/>
          </a:xfrm>
          <a:custGeom>
            <a:avLst/>
            <a:gdLst/>
            <a:ahLst/>
            <a:cxnLst/>
            <a:rect l="l" t="t" r="r" b="b"/>
            <a:pathLst>
              <a:path w="14916785" h="1093470">
                <a:moveTo>
                  <a:pt x="14430241" y="0"/>
                </a:moveTo>
                <a:lnTo>
                  <a:pt x="485901" y="0"/>
                </a:lnTo>
                <a:lnTo>
                  <a:pt x="204989" y="7592"/>
                </a:lnTo>
                <a:lnTo>
                  <a:pt x="60737" y="60737"/>
                </a:lnTo>
                <a:lnTo>
                  <a:pt x="7592" y="204989"/>
                </a:lnTo>
                <a:lnTo>
                  <a:pt x="0" y="485901"/>
                </a:lnTo>
                <a:lnTo>
                  <a:pt x="0" y="607374"/>
                </a:lnTo>
                <a:lnTo>
                  <a:pt x="7592" y="888285"/>
                </a:lnTo>
                <a:lnTo>
                  <a:pt x="60737" y="1032537"/>
                </a:lnTo>
                <a:lnTo>
                  <a:pt x="204989" y="1085683"/>
                </a:lnTo>
                <a:lnTo>
                  <a:pt x="485901" y="1093275"/>
                </a:lnTo>
                <a:lnTo>
                  <a:pt x="14430241" y="1093275"/>
                </a:lnTo>
                <a:lnTo>
                  <a:pt x="14711183" y="1085683"/>
                </a:lnTo>
                <a:lnTo>
                  <a:pt x="14855450" y="1032537"/>
                </a:lnTo>
                <a:lnTo>
                  <a:pt x="14908602" y="888285"/>
                </a:lnTo>
                <a:lnTo>
                  <a:pt x="14916195" y="607374"/>
                </a:lnTo>
                <a:lnTo>
                  <a:pt x="14916195" y="485901"/>
                </a:lnTo>
                <a:lnTo>
                  <a:pt x="14908602" y="204989"/>
                </a:lnTo>
                <a:lnTo>
                  <a:pt x="14855450" y="60737"/>
                </a:lnTo>
                <a:lnTo>
                  <a:pt x="14711183" y="7592"/>
                </a:lnTo>
                <a:lnTo>
                  <a:pt x="14430241" y="0"/>
                </a:lnTo>
                <a:close/>
              </a:path>
            </a:pathLst>
          </a:custGeom>
          <a:solidFill>
            <a:srgbClr val="FFFFFF">
              <a:alpha val="36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309931" y="10368370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081365" y="10368370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20118" y="8252963"/>
            <a:ext cx="847725" cy="2682240"/>
          </a:xfrm>
          <a:custGeom>
            <a:avLst/>
            <a:gdLst/>
            <a:ahLst/>
            <a:cxnLst/>
            <a:rect l="l" t="t" r="r" b="b"/>
            <a:pathLst>
              <a:path w="847725" h="2682240">
                <a:moveTo>
                  <a:pt x="456970" y="0"/>
                </a:moveTo>
                <a:lnTo>
                  <a:pt x="390333" y="0"/>
                </a:lnTo>
                <a:lnTo>
                  <a:pt x="164672" y="6098"/>
                </a:lnTo>
                <a:lnTo>
                  <a:pt x="48791" y="48791"/>
                </a:lnTo>
                <a:lnTo>
                  <a:pt x="6098" y="164672"/>
                </a:lnTo>
                <a:lnTo>
                  <a:pt x="0" y="390333"/>
                </a:lnTo>
                <a:lnTo>
                  <a:pt x="0" y="2291322"/>
                </a:lnTo>
                <a:lnTo>
                  <a:pt x="6098" y="2516984"/>
                </a:lnTo>
                <a:lnTo>
                  <a:pt x="48791" y="2632864"/>
                </a:lnTo>
                <a:lnTo>
                  <a:pt x="164672" y="2675557"/>
                </a:lnTo>
                <a:lnTo>
                  <a:pt x="390333" y="2681656"/>
                </a:lnTo>
                <a:lnTo>
                  <a:pt x="456970" y="2681656"/>
                </a:lnTo>
                <a:lnTo>
                  <a:pt x="682632" y="2675557"/>
                </a:lnTo>
                <a:lnTo>
                  <a:pt x="798512" y="2632864"/>
                </a:lnTo>
                <a:lnTo>
                  <a:pt x="841205" y="2516984"/>
                </a:lnTo>
                <a:lnTo>
                  <a:pt x="847304" y="2291322"/>
                </a:lnTo>
                <a:lnTo>
                  <a:pt x="847304" y="390333"/>
                </a:lnTo>
                <a:lnTo>
                  <a:pt x="841205" y="164672"/>
                </a:lnTo>
                <a:lnTo>
                  <a:pt x="798512" y="48791"/>
                </a:lnTo>
                <a:lnTo>
                  <a:pt x="682632" y="6098"/>
                </a:lnTo>
                <a:lnTo>
                  <a:pt x="456970" y="0"/>
                </a:lnTo>
                <a:close/>
              </a:path>
            </a:pathLst>
          </a:custGeom>
          <a:solidFill>
            <a:srgbClr val="FFFFFF">
              <a:alpha val="6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73325" y="9080017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16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97805" y="8487123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155754" y="0"/>
                </a:moveTo>
                <a:lnTo>
                  <a:pt x="0" y="270358"/>
                </a:lnTo>
                <a:lnTo>
                  <a:pt x="311519" y="270358"/>
                </a:lnTo>
                <a:lnTo>
                  <a:pt x="155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97805" y="8487123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0" y="270358"/>
                </a:moveTo>
                <a:lnTo>
                  <a:pt x="311519" y="270358"/>
                </a:lnTo>
                <a:lnTo>
                  <a:pt x="155754" y="0"/>
                </a:lnTo>
                <a:lnTo>
                  <a:pt x="0" y="270358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47152" y="8483668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311519" y="0"/>
                </a:moveTo>
                <a:lnTo>
                  <a:pt x="0" y="0"/>
                </a:lnTo>
                <a:lnTo>
                  <a:pt x="155754" y="270358"/>
                </a:lnTo>
                <a:lnTo>
                  <a:pt x="311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47152" y="8483668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0" y="0"/>
                </a:moveTo>
                <a:lnTo>
                  <a:pt x="311519" y="0"/>
                </a:lnTo>
                <a:lnTo>
                  <a:pt x="155754" y="270358"/>
                </a:lnTo>
                <a:lnTo>
                  <a:pt x="0" y="0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1835945" y="8413636"/>
            <a:ext cx="3131185" cy="100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VER ENTRE AS</a:t>
            </a:r>
            <a:r>
              <a:rPr sz="2150" spc="-4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OPÇÕES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spc="-10" dirty="0">
                <a:latin typeface="Courier New"/>
                <a:cs typeface="Courier New"/>
              </a:rPr>
              <a:t>COMO</a:t>
            </a:r>
            <a:r>
              <a:rPr sz="2150" spc="-1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AGIR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152191" y="10400836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CD17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73331" y="9740427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83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1835945" y="9721423"/>
            <a:ext cx="842644" cy="36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VÍDEO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114" name="object 114"/>
          <p:cNvSpPr txBox="1"/>
          <p:nvPr/>
        </p:nvSpPr>
        <p:spPr>
          <a:xfrm>
            <a:off x="6145238" y="10258275"/>
            <a:ext cx="6055360" cy="9505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ct val="76800"/>
              </a:lnSpc>
              <a:spcBef>
                <a:spcPts val="800"/>
              </a:spcBef>
            </a:pPr>
            <a:r>
              <a:rPr sz="3400" spc="5" dirty="0">
                <a:latin typeface="Trebuchet MS"/>
                <a:cs typeface="Trebuchet MS"/>
              </a:rPr>
              <a:t>SAÚDE </a:t>
            </a:r>
            <a:r>
              <a:rPr sz="3400" spc="-110" dirty="0">
                <a:latin typeface="Trebuchet MS"/>
                <a:cs typeface="Trebuchet MS"/>
              </a:rPr>
              <a:t>CONECTADA: </a:t>
            </a:r>
            <a:r>
              <a:rPr sz="3400" spc="85" dirty="0">
                <a:latin typeface="Trebuchet MS"/>
                <a:cs typeface="Trebuchet MS"/>
              </a:rPr>
              <a:t>SAIBA</a:t>
            </a:r>
            <a:r>
              <a:rPr sz="3400" spc="-560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MAIS  </a:t>
            </a:r>
            <a:r>
              <a:rPr sz="3400" spc="-15" dirty="0">
                <a:latin typeface="Trebuchet MS"/>
                <a:cs typeface="Trebuchet MS"/>
              </a:rPr>
              <a:t>SOBRE </a:t>
            </a:r>
            <a:r>
              <a:rPr sz="3400" spc="5" dirty="0">
                <a:latin typeface="Trebuchet MS"/>
                <a:cs typeface="Trebuchet MS"/>
              </a:rPr>
              <a:t>ACIDENTES</a:t>
            </a:r>
            <a:r>
              <a:rPr sz="3400" spc="-445" dirty="0">
                <a:latin typeface="Trebuchet MS"/>
                <a:cs typeface="Trebuchet MS"/>
              </a:rPr>
              <a:t> </a:t>
            </a:r>
            <a:r>
              <a:rPr sz="3400" spc="25" dirty="0">
                <a:latin typeface="Trebuchet MS"/>
                <a:cs typeface="Trebuchet MS"/>
              </a:rPr>
              <a:t>DOMÉSTICOS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5449" y="0"/>
            <a:ext cx="1269365" cy="1430020"/>
          </a:xfrm>
          <a:custGeom>
            <a:avLst/>
            <a:gdLst/>
            <a:ahLst/>
            <a:cxnLst/>
            <a:rect l="l" t="t" r="r" b="b"/>
            <a:pathLst>
              <a:path w="1269364" h="1430020">
                <a:moveTo>
                  <a:pt x="1269228" y="0"/>
                </a:moveTo>
                <a:lnTo>
                  <a:pt x="249692" y="0"/>
                </a:lnTo>
                <a:lnTo>
                  <a:pt x="0" y="147429"/>
                </a:lnTo>
                <a:lnTo>
                  <a:pt x="245102" y="1429442"/>
                </a:lnTo>
                <a:lnTo>
                  <a:pt x="1269228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7254" y="0"/>
            <a:ext cx="278130" cy="147955"/>
          </a:xfrm>
          <a:custGeom>
            <a:avLst/>
            <a:gdLst/>
            <a:ahLst/>
            <a:cxnLst/>
            <a:rect l="l" t="t" r="r" b="b"/>
            <a:pathLst>
              <a:path w="278130" h="147955">
                <a:moveTo>
                  <a:pt x="277962" y="0"/>
                </a:moveTo>
                <a:lnTo>
                  <a:pt x="0" y="0"/>
                </a:lnTo>
                <a:lnTo>
                  <a:pt x="28194" y="147472"/>
                </a:lnTo>
                <a:lnTo>
                  <a:pt x="277962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0551" y="626263"/>
            <a:ext cx="1782445" cy="1253490"/>
          </a:xfrm>
          <a:custGeom>
            <a:avLst/>
            <a:gdLst/>
            <a:ahLst/>
            <a:cxnLst/>
            <a:rect l="l" t="t" r="r" b="b"/>
            <a:pathLst>
              <a:path w="1782445" h="1253489">
                <a:moveTo>
                  <a:pt x="1782029" y="0"/>
                </a:moveTo>
                <a:lnTo>
                  <a:pt x="0" y="803200"/>
                </a:lnTo>
                <a:lnTo>
                  <a:pt x="268180" y="1253448"/>
                </a:lnTo>
                <a:lnTo>
                  <a:pt x="1782029" y="0"/>
                </a:lnTo>
                <a:close/>
              </a:path>
            </a:pathLst>
          </a:custGeom>
          <a:solidFill>
            <a:srgbClr val="058CA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0551" y="0"/>
            <a:ext cx="1782445" cy="1430020"/>
          </a:xfrm>
          <a:custGeom>
            <a:avLst/>
            <a:gdLst/>
            <a:ahLst/>
            <a:cxnLst/>
            <a:rect l="l" t="t" r="r" b="b"/>
            <a:pathLst>
              <a:path w="1782445" h="1430020">
                <a:moveTo>
                  <a:pt x="1778125" y="0"/>
                </a:moveTo>
                <a:lnTo>
                  <a:pt x="1024134" y="0"/>
                </a:lnTo>
                <a:lnTo>
                  <a:pt x="0" y="1429453"/>
                </a:lnTo>
                <a:lnTo>
                  <a:pt x="1782029" y="626253"/>
                </a:lnTo>
                <a:lnTo>
                  <a:pt x="1778125" y="0"/>
                </a:lnTo>
                <a:close/>
              </a:path>
            </a:pathLst>
          </a:custGeom>
          <a:solidFill>
            <a:srgbClr val="00A6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6349" y="147430"/>
            <a:ext cx="1264285" cy="1282065"/>
          </a:xfrm>
          <a:custGeom>
            <a:avLst/>
            <a:gdLst/>
            <a:ahLst/>
            <a:cxnLst/>
            <a:rect l="l" t="t" r="r" b="b"/>
            <a:pathLst>
              <a:path w="1264285" h="1282065">
                <a:moveTo>
                  <a:pt x="1019099" y="0"/>
                </a:moveTo>
                <a:lnTo>
                  <a:pt x="0" y="601709"/>
                </a:lnTo>
                <a:lnTo>
                  <a:pt x="1264202" y="1282013"/>
                </a:lnTo>
                <a:lnTo>
                  <a:pt x="1019099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306" y="749139"/>
            <a:ext cx="1415415" cy="1491615"/>
          </a:xfrm>
          <a:custGeom>
            <a:avLst/>
            <a:gdLst/>
            <a:ahLst/>
            <a:cxnLst/>
            <a:rect l="l" t="t" r="r" b="b"/>
            <a:pathLst>
              <a:path w="1415414" h="1491614">
                <a:moveTo>
                  <a:pt x="151042" y="0"/>
                </a:moveTo>
                <a:lnTo>
                  <a:pt x="0" y="89180"/>
                </a:lnTo>
                <a:lnTo>
                  <a:pt x="1247930" y="1491127"/>
                </a:lnTo>
                <a:lnTo>
                  <a:pt x="1415234" y="680303"/>
                </a:lnTo>
                <a:lnTo>
                  <a:pt x="151042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306" y="838320"/>
            <a:ext cx="1248410" cy="1734185"/>
          </a:xfrm>
          <a:custGeom>
            <a:avLst/>
            <a:gdLst/>
            <a:ahLst/>
            <a:cxnLst/>
            <a:rect l="l" t="t" r="r" b="b"/>
            <a:pathLst>
              <a:path w="1248410" h="1734185">
                <a:moveTo>
                  <a:pt x="0" y="0"/>
                </a:moveTo>
                <a:lnTo>
                  <a:pt x="230663" y="1089129"/>
                </a:lnTo>
                <a:lnTo>
                  <a:pt x="1179440" y="1733968"/>
                </a:lnTo>
                <a:lnTo>
                  <a:pt x="1247941" y="1401957"/>
                </a:lnTo>
                <a:lnTo>
                  <a:pt x="0" y="0"/>
                </a:lnTo>
                <a:close/>
              </a:path>
            </a:pathLst>
          </a:custGeom>
          <a:solidFill>
            <a:srgbClr val="008A9E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2581" y="626263"/>
            <a:ext cx="1062990" cy="1457960"/>
          </a:xfrm>
          <a:custGeom>
            <a:avLst/>
            <a:gdLst/>
            <a:ahLst/>
            <a:cxnLst/>
            <a:rect l="l" t="t" r="r" b="b"/>
            <a:pathLst>
              <a:path w="1062989" h="1457960">
                <a:moveTo>
                  <a:pt x="0" y="0"/>
                </a:moveTo>
                <a:lnTo>
                  <a:pt x="9078" y="1457400"/>
                </a:lnTo>
                <a:lnTo>
                  <a:pt x="1062857" y="394396"/>
                </a:lnTo>
                <a:lnTo>
                  <a:pt x="0" y="0"/>
                </a:lnTo>
                <a:close/>
              </a:path>
            </a:pathLst>
          </a:custGeom>
          <a:solidFill>
            <a:srgbClr val="2E7887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731" y="626263"/>
            <a:ext cx="1523365" cy="2340610"/>
          </a:xfrm>
          <a:custGeom>
            <a:avLst/>
            <a:gdLst/>
            <a:ahLst/>
            <a:cxnLst/>
            <a:rect l="l" t="t" r="r" b="b"/>
            <a:pathLst>
              <a:path w="1523364" h="2340610">
                <a:moveTo>
                  <a:pt x="1513849" y="0"/>
                </a:moveTo>
                <a:lnTo>
                  <a:pt x="0" y="1253448"/>
                </a:lnTo>
                <a:lnTo>
                  <a:pt x="647498" y="2340515"/>
                </a:lnTo>
                <a:lnTo>
                  <a:pt x="1522927" y="1457400"/>
                </a:lnTo>
                <a:lnTo>
                  <a:pt x="1513849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0693" y="0"/>
            <a:ext cx="516890" cy="207645"/>
          </a:xfrm>
          <a:custGeom>
            <a:avLst/>
            <a:gdLst/>
            <a:ahLst/>
            <a:cxnLst/>
            <a:rect l="l" t="t" r="r" b="b"/>
            <a:pathLst>
              <a:path w="516889" h="207645">
                <a:moveTo>
                  <a:pt x="516486" y="0"/>
                </a:moveTo>
                <a:lnTo>
                  <a:pt x="0" y="0"/>
                </a:lnTo>
                <a:lnTo>
                  <a:pt x="311243" y="207040"/>
                </a:lnTo>
                <a:lnTo>
                  <a:pt x="516486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2581" y="0"/>
            <a:ext cx="1869439" cy="1021080"/>
          </a:xfrm>
          <a:custGeom>
            <a:avLst/>
            <a:gdLst/>
            <a:ahLst/>
            <a:cxnLst/>
            <a:rect l="l" t="t" r="r" b="b"/>
            <a:pathLst>
              <a:path w="1869439" h="1021080">
                <a:moveTo>
                  <a:pt x="1558113" y="0"/>
                </a:moveTo>
                <a:lnTo>
                  <a:pt x="1389360" y="0"/>
                </a:lnTo>
                <a:lnTo>
                  <a:pt x="0" y="626210"/>
                </a:lnTo>
                <a:lnTo>
                  <a:pt x="1062857" y="1020607"/>
                </a:lnTo>
                <a:lnTo>
                  <a:pt x="1869356" y="207040"/>
                </a:lnTo>
                <a:lnTo>
                  <a:pt x="1558113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06780" cy="838835"/>
          </a:xfrm>
          <a:custGeom>
            <a:avLst/>
            <a:gdLst/>
            <a:ahLst/>
            <a:cxnLst/>
            <a:rect l="l" t="t" r="r" b="b"/>
            <a:pathLst>
              <a:path w="906780" h="838835">
                <a:moveTo>
                  <a:pt x="732246" y="0"/>
                </a:moveTo>
                <a:lnTo>
                  <a:pt x="0" y="0"/>
                </a:lnTo>
                <a:lnTo>
                  <a:pt x="0" y="353306"/>
                </a:lnTo>
                <a:lnTo>
                  <a:pt x="755310" y="838319"/>
                </a:lnTo>
                <a:lnTo>
                  <a:pt x="906352" y="749139"/>
                </a:lnTo>
                <a:lnTo>
                  <a:pt x="732246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53306"/>
            <a:ext cx="986155" cy="1574165"/>
          </a:xfrm>
          <a:custGeom>
            <a:avLst/>
            <a:gdLst/>
            <a:ahLst/>
            <a:cxnLst/>
            <a:rect l="l" t="t" r="r" b="b"/>
            <a:pathLst>
              <a:path w="986155" h="1574164">
                <a:moveTo>
                  <a:pt x="0" y="0"/>
                </a:moveTo>
                <a:lnTo>
                  <a:pt x="0" y="406123"/>
                </a:lnTo>
                <a:lnTo>
                  <a:pt x="985973" y="1574132"/>
                </a:lnTo>
                <a:lnTo>
                  <a:pt x="755310" y="485013"/>
                </a:lnTo>
                <a:lnTo>
                  <a:pt x="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59422"/>
            <a:ext cx="986155" cy="1168400"/>
          </a:xfrm>
          <a:custGeom>
            <a:avLst/>
            <a:gdLst/>
            <a:ahLst/>
            <a:cxnLst/>
            <a:rect l="l" t="t" r="r" b="b"/>
            <a:pathLst>
              <a:path w="986155" h="1168400">
                <a:moveTo>
                  <a:pt x="0" y="0"/>
                </a:moveTo>
                <a:lnTo>
                  <a:pt x="0" y="497896"/>
                </a:lnTo>
                <a:lnTo>
                  <a:pt x="985974" y="1168015"/>
                </a:lnTo>
                <a:lnTo>
                  <a:pt x="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5367" y="0"/>
            <a:ext cx="210185" cy="147955"/>
          </a:xfrm>
          <a:custGeom>
            <a:avLst/>
            <a:gdLst/>
            <a:ahLst/>
            <a:cxnLst/>
            <a:rect l="l" t="t" r="r" b="b"/>
            <a:pathLst>
              <a:path w="210185" h="147955">
                <a:moveTo>
                  <a:pt x="181887" y="0"/>
                </a:moveTo>
                <a:lnTo>
                  <a:pt x="0" y="0"/>
                </a:lnTo>
                <a:lnTo>
                  <a:pt x="210082" y="147472"/>
                </a:lnTo>
                <a:lnTo>
                  <a:pt x="181887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2234" y="0"/>
            <a:ext cx="1193800" cy="749300"/>
          </a:xfrm>
          <a:custGeom>
            <a:avLst/>
            <a:gdLst/>
            <a:ahLst/>
            <a:cxnLst/>
            <a:rect l="l" t="t" r="r" b="b"/>
            <a:pathLst>
              <a:path w="1193800" h="749300">
                <a:moveTo>
                  <a:pt x="983149" y="0"/>
                </a:moveTo>
                <a:lnTo>
                  <a:pt x="0" y="0"/>
                </a:lnTo>
                <a:lnTo>
                  <a:pt x="174115" y="749180"/>
                </a:lnTo>
                <a:lnTo>
                  <a:pt x="1193215" y="147460"/>
                </a:lnTo>
                <a:lnTo>
                  <a:pt x="983149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30196" y="5625441"/>
            <a:ext cx="774065" cy="4251325"/>
          </a:xfrm>
          <a:custGeom>
            <a:avLst/>
            <a:gdLst/>
            <a:ahLst/>
            <a:cxnLst/>
            <a:rect l="l" t="t" r="r" b="b"/>
            <a:pathLst>
              <a:path w="774065" h="4251325">
                <a:moveTo>
                  <a:pt x="634964" y="0"/>
                </a:moveTo>
                <a:lnTo>
                  <a:pt x="0" y="3818690"/>
                </a:lnTo>
                <a:lnTo>
                  <a:pt x="773902" y="4250793"/>
                </a:lnTo>
                <a:lnTo>
                  <a:pt x="773902" y="541900"/>
                </a:lnTo>
                <a:lnTo>
                  <a:pt x="634964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38225" y="5625441"/>
            <a:ext cx="2927350" cy="3818890"/>
          </a:xfrm>
          <a:custGeom>
            <a:avLst/>
            <a:gdLst/>
            <a:ahLst/>
            <a:cxnLst/>
            <a:rect l="l" t="t" r="r" b="b"/>
            <a:pathLst>
              <a:path w="2927350" h="3818890">
                <a:moveTo>
                  <a:pt x="2926947" y="0"/>
                </a:moveTo>
                <a:lnTo>
                  <a:pt x="0" y="2538980"/>
                </a:lnTo>
                <a:lnTo>
                  <a:pt x="2291972" y="3818679"/>
                </a:lnTo>
                <a:lnTo>
                  <a:pt x="2926947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65151" y="5625441"/>
            <a:ext cx="139065" cy="542290"/>
          </a:xfrm>
          <a:custGeom>
            <a:avLst/>
            <a:gdLst/>
            <a:ahLst/>
            <a:cxnLst/>
            <a:rect l="l" t="t" r="r" b="b"/>
            <a:pathLst>
              <a:path w="139065" h="542289">
                <a:moveTo>
                  <a:pt x="0" y="0"/>
                </a:moveTo>
                <a:lnTo>
                  <a:pt x="138948" y="541948"/>
                </a:lnTo>
                <a:lnTo>
                  <a:pt x="138948" y="115124"/>
                </a:lnTo>
                <a:lnTo>
                  <a:pt x="0" y="0"/>
                </a:lnTo>
                <a:close/>
              </a:path>
            </a:pathLst>
          </a:custGeom>
          <a:solidFill>
            <a:srgbClr val="00A6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20184" y="9444131"/>
            <a:ext cx="1083945" cy="1864995"/>
          </a:xfrm>
          <a:custGeom>
            <a:avLst/>
            <a:gdLst/>
            <a:ahLst/>
            <a:cxnLst/>
            <a:rect l="l" t="t" r="r" b="b"/>
            <a:pathLst>
              <a:path w="1083944" h="1864995">
                <a:moveTo>
                  <a:pt x="310012" y="0"/>
                </a:moveTo>
                <a:lnTo>
                  <a:pt x="0" y="1864424"/>
                </a:lnTo>
                <a:lnTo>
                  <a:pt x="152963" y="1864424"/>
                </a:lnTo>
                <a:lnTo>
                  <a:pt x="1083914" y="1493695"/>
                </a:lnTo>
                <a:lnTo>
                  <a:pt x="1083914" y="432103"/>
                </a:lnTo>
                <a:lnTo>
                  <a:pt x="310012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73184" y="10937837"/>
            <a:ext cx="930910" cy="370840"/>
          </a:xfrm>
          <a:custGeom>
            <a:avLst/>
            <a:gdLst/>
            <a:ahLst/>
            <a:cxnLst/>
            <a:rect l="l" t="t" r="r" b="b"/>
            <a:pathLst>
              <a:path w="930909" h="370840">
                <a:moveTo>
                  <a:pt x="930913" y="0"/>
                </a:moveTo>
                <a:lnTo>
                  <a:pt x="0" y="370718"/>
                </a:lnTo>
                <a:lnTo>
                  <a:pt x="930913" y="370718"/>
                </a:lnTo>
                <a:lnTo>
                  <a:pt x="930913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93332" y="10164770"/>
            <a:ext cx="2487930" cy="1144270"/>
          </a:xfrm>
          <a:custGeom>
            <a:avLst/>
            <a:gdLst/>
            <a:ahLst/>
            <a:cxnLst/>
            <a:rect l="l" t="t" r="r" b="b"/>
            <a:pathLst>
              <a:path w="2487930" h="1144270">
                <a:moveTo>
                  <a:pt x="234621" y="0"/>
                </a:moveTo>
                <a:lnTo>
                  <a:pt x="0" y="1143786"/>
                </a:lnTo>
                <a:lnTo>
                  <a:pt x="2487562" y="1143786"/>
                </a:lnTo>
                <a:lnTo>
                  <a:pt x="234621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09187" y="9596592"/>
            <a:ext cx="1473835" cy="1711960"/>
          </a:xfrm>
          <a:custGeom>
            <a:avLst/>
            <a:gdLst/>
            <a:ahLst/>
            <a:cxnLst/>
            <a:rect l="l" t="t" r="r" b="b"/>
            <a:pathLst>
              <a:path w="1473834" h="1711959">
                <a:moveTo>
                  <a:pt x="0" y="0"/>
                </a:moveTo>
                <a:lnTo>
                  <a:pt x="847370" y="1711963"/>
                </a:lnTo>
                <a:lnTo>
                  <a:pt x="1473652" y="1711963"/>
                </a:lnTo>
                <a:lnTo>
                  <a:pt x="0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627902" y="8164421"/>
            <a:ext cx="2702560" cy="2000885"/>
          </a:xfrm>
          <a:custGeom>
            <a:avLst/>
            <a:gdLst/>
            <a:ahLst/>
            <a:cxnLst/>
            <a:rect l="l" t="t" r="r" b="b"/>
            <a:pathLst>
              <a:path w="2702559" h="2000884">
                <a:moveTo>
                  <a:pt x="410322" y="0"/>
                </a:moveTo>
                <a:lnTo>
                  <a:pt x="0" y="2000347"/>
                </a:lnTo>
                <a:lnTo>
                  <a:pt x="2702294" y="1279699"/>
                </a:lnTo>
                <a:lnTo>
                  <a:pt x="410322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627975" y="9444131"/>
            <a:ext cx="2702560" cy="1864995"/>
          </a:xfrm>
          <a:custGeom>
            <a:avLst/>
            <a:gdLst/>
            <a:ahLst/>
            <a:cxnLst/>
            <a:rect l="l" t="t" r="r" b="b"/>
            <a:pathLst>
              <a:path w="2702559" h="1864995">
                <a:moveTo>
                  <a:pt x="2702294" y="0"/>
                </a:moveTo>
                <a:lnTo>
                  <a:pt x="0" y="720637"/>
                </a:lnTo>
                <a:lnTo>
                  <a:pt x="2252943" y="1864424"/>
                </a:lnTo>
                <a:lnTo>
                  <a:pt x="2392282" y="1864424"/>
                </a:lnTo>
                <a:lnTo>
                  <a:pt x="2702294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00551" y="9596592"/>
            <a:ext cx="1756410" cy="1711960"/>
          </a:xfrm>
          <a:custGeom>
            <a:avLst/>
            <a:gdLst/>
            <a:ahLst/>
            <a:cxnLst/>
            <a:rect l="l" t="t" r="r" b="b"/>
            <a:pathLst>
              <a:path w="1756409" h="1711959">
                <a:moveTo>
                  <a:pt x="908647" y="0"/>
                </a:moveTo>
                <a:lnTo>
                  <a:pt x="0" y="1711963"/>
                </a:lnTo>
                <a:lnTo>
                  <a:pt x="1756017" y="1711963"/>
                </a:lnTo>
                <a:lnTo>
                  <a:pt x="908647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609124" y="9596597"/>
            <a:ext cx="3018790" cy="1711960"/>
          </a:xfrm>
          <a:custGeom>
            <a:avLst/>
            <a:gdLst/>
            <a:ahLst/>
            <a:cxnLst/>
            <a:rect l="l" t="t" r="r" b="b"/>
            <a:pathLst>
              <a:path w="3018790" h="1711959">
                <a:moveTo>
                  <a:pt x="0" y="0"/>
                </a:moveTo>
                <a:lnTo>
                  <a:pt x="1473648" y="1711958"/>
                </a:lnTo>
                <a:lnTo>
                  <a:pt x="2784147" y="1711958"/>
                </a:lnTo>
                <a:lnTo>
                  <a:pt x="3018766" y="568181"/>
                </a:lnTo>
                <a:lnTo>
                  <a:pt x="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09115" y="9161302"/>
            <a:ext cx="3018790" cy="1003935"/>
          </a:xfrm>
          <a:custGeom>
            <a:avLst/>
            <a:gdLst/>
            <a:ahLst/>
            <a:cxnLst/>
            <a:rect l="l" t="t" r="r" b="b"/>
            <a:pathLst>
              <a:path w="3018790" h="1003934">
                <a:moveTo>
                  <a:pt x="1042219" y="0"/>
                </a:moveTo>
                <a:lnTo>
                  <a:pt x="0" y="435285"/>
                </a:lnTo>
                <a:lnTo>
                  <a:pt x="3018766" y="1003466"/>
                </a:lnTo>
                <a:lnTo>
                  <a:pt x="1042219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9872222"/>
            <a:ext cx="36195" cy="41910"/>
          </a:xfrm>
          <a:custGeom>
            <a:avLst/>
            <a:gdLst/>
            <a:ahLst/>
            <a:cxnLst/>
            <a:rect l="l" t="t" r="r" b="b"/>
            <a:pathLst>
              <a:path w="36195" h="41909">
                <a:moveTo>
                  <a:pt x="0" y="0"/>
                </a:moveTo>
                <a:lnTo>
                  <a:pt x="0" y="41842"/>
                </a:lnTo>
                <a:lnTo>
                  <a:pt x="35669" y="38993"/>
                </a:lnTo>
                <a:lnTo>
                  <a:pt x="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77583" y="2223209"/>
            <a:ext cx="8865235" cy="6179820"/>
          </a:xfrm>
          <a:custGeom>
            <a:avLst/>
            <a:gdLst/>
            <a:ahLst/>
            <a:cxnLst/>
            <a:rect l="l" t="t" r="r" b="b"/>
            <a:pathLst>
              <a:path w="8865235" h="6179820">
                <a:moveTo>
                  <a:pt x="8567979" y="0"/>
                </a:moveTo>
                <a:lnTo>
                  <a:pt x="296807" y="0"/>
                </a:lnTo>
                <a:lnTo>
                  <a:pt x="125215" y="4637"/>
                </a:lnTo>
                <a:lnTo>
                  <a:pt x="37100" y="37100"/>
                </a:lnTo>
                <a:lnTo>
                  <a:pt x="4637" y="125215"/>
                </a:lnTo>
                <a:lnTo>
                  <a:pt x="0" y="296807"/>
                </a:lnTo>
                <a:lnTo>
                  <a:pt x="0" y="5882742"/>
                </a:lnTo>
                <a:lnTo>
                  <a:pt x="4637" y="6054340"/>
                </a:lnTo>
                <a:lnTo>
                  <a:pt x="37100" y="6142458"/>
                </a:lnTo>
                <a:lnTo>
                  <a:pt x="125215" y="6174922"/>
                </a:lnTo>
                <a:lnTo>
                  <a:pt x="296807" y="6179560"/>
                </a:lnTo>
                <a:lnTo>
                  <a:pt x="8567979" y="6179560"/>
                </a:lnTo>
                <a:lnTo>
                  <a:pt x="8739577" y="6174922"/>
                </a:lnTo>
                <a:lnTo>
                  <a:pt x="8827695" y="6142458"/>
                </a:lnTo>
                <a:lnTo>
                  <a:pt x="8860160" y="6054340"/>
                </a:lnTo>
                <a:lnTo>
                  <a:pt x="8864798" y="5882742"/>
                </a:lnTo>
                <a:lnTo>
                  <a:pt x="8864798" y="296807"/>
                </a:lnTo>
                <a:lnTo>
                  <a:pt x="8860160" y="125215"/>
                </a:lnTo>
                <a:lnTo>
                  <a:pt x="8827695" y="37100"/>
                </a:lnTo>
                <a:lnTo>
                  <a:pt x="8739577" y="4637"/>
                </a:lnTo>
                <a:lnTo>
                  <a:pt x="8567979" y="0"/>
                </a:lnTo>
                <a:close/>
              </a:path>
            </a:pathLst>
          </a:custGeom>
          <a:solidFill>
            <a:srgbClr val="FFFFFF">
              <a:alpha val="3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305582" y="2858961"/>
            <a:ext cx="7943215" cy="45491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6154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Tome cuidado para não se</a:t>
            </a:r>
            <a:r>
              <a:rPr sz="1450" spc="2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cortar!</a:t>
            </a:r>
            <a:endParaRPr sz="1450">
              <a:latin typeface="Courier New"/>
              <a:cs typeface="Courier New"/>
            </a:endParaRPr>
          </a:p>
          <a:p>
            <a:pPr marL="12700" marR="6985" algn="ctr">
              <a:lnSpc>
                <a:spcPct val="102299"/>
              </a:lnSpc>
            </a:pP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Na hora de cortar um alimento,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dica principal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sempre colocar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a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faca no sentido contrário ao corpo, segurando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comida no centro da  mão para proteger os dedos. No entanto, em caso de corte, observe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o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tamanho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-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se for menor de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1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cm,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bom colocar gelo ou água fria e,  quando parar de sangrar, aplicar um curativo para proteger. Se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corte  for maior de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1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cm,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melhor ir ao médico para avaliar se precisa dar  pontos.</a:t>
            </a:r>
            <a:endParaRPr sz="1450">
              <a:latin typeface="Courier New"/>
              <a:cs typeface="Courier New"/>
            </a:endParaRPr>
          </a:p>
          <a:p>
            <a:pPr marL="12700" marR="5080" indent="-2540" algn="ctr">
              <a:lnSpc>
                <a:spcPct val="102299"/>
              </a:lnSpc>
              <a:tabLst>
                <a:tab pos="3178810" algn="l"/>
              </a:tabLst>
            </a:pP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cuidado deve ser ainda maior se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corte for por causa de uma lata  porque, nesse caso,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preciso lembrar do risco de tétano. Por isso,  quando você for</a:t>
            </a:r>
            <a:r>
              <a:rPr sz="1450" spc="5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jogar</a:t>
            </a:r>
            <a:r>
              <a:rPr sz="1450" spc="2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fora	algum produto com embalagem de lata,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colo-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que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tampa cortante para dentro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embrulhe em um</a:t>
            </a:r>
            <a:r>
              <a:rPr sz="1450" spc="3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jornal.</a:t>
            </a:r>
            <a:endParaRPr sz="1450">
              <a:latin typeface="Courier New"/>
              <a:cs typeface="Courier New"/>
            </a:endParaRPr>
          </a:p>
          <a:p>
            <a:pPr marL="12700" marR="7620" indent="2540" algn="ctr">
              <a:lnSpc>
                <a:spcPct val="102299"/>
              </a:lnSpc>
            </a:pP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preciso manusear sempre pelo cabo outros tipos de ferramentas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manu-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ais, como: estiletes, tesouras, chaves de fenda, serrotes, seguetas.  Nunca deixando as ferramentas sobre painéis, mesas, bancadas,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armá-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rios, caixas de ferramentas de maneira que possam causar algum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aci-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dente. Além disso,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necessário mantê-las em local adequado, seja no  armazenamento ou transporte. </a:t>
            </a:r>
            <a:r>
              <a:rPr sz="1450" spc="-85" dirty="0">
                <a:solidFill>
                  <a:srgbClr val="CD1719"/>
                </a:solidFill>
                <a:latin typeface="Courier New"/>
                <a:cs typeface="Courier New"/>
              </a:rPr>
              <a:t>Verifique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também cada ferramenta antes de  usá-la, estando sempre atento para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cabo, lâminas, pontos de </a:t>
            </a:r>
            <a:r>
              <a:rPr sz="1450" spc="-114" dirty="0">
                <a:solidFill>
                  <a:srgbClr val="CD1719"/>
                </a:solidFill>
                <a:latin typeface="Courier New"/>
                <a:cs typeface="Courier New"/>
              </a:rPr>
              <a:t>fixação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e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conexões.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3008683" y="976717"/>
            <a:ext cx="2602865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50" spc="-195" dirty="0"/>
              <a:t>CO</a:t>
            </a:r>
            <a:r>
              <a:rPr sz="6050" spc="-229" dirty="0"/>
              <a:t>R</a:t>
            </a:r>
            <a:r>
              <a:rPr sz="6050" spc="-95" dirty="0"/>
              <a:t>T</a:t>
            </a:r>
            <a:r>
              <a:rPr sz="6050" spc="55" dirty="0"/>
              <a:t>ES</a:t>
            </a:r>
            <a:endParaRPr sz="6050"/>
          </a:p>
        </p:txBody>
      </p:sp>
      <p:sp>
        <p:nvSpPr>
          <p:cNvPr id="34" name="object 34"/>
          <p:cNvSpPr/>
          <p:nvPr/>
        </p:nvSpPr>
        <p:spPr>
          <a:xfrm>
            <a:off x="5187925" y="10179940"/>
            <a:ext cx="14916785" cy="1093470"/>
          </a:xfrm>
          <a:custGeom>
            <a:avLst/>
            <a:gdLst/>
            <a:ahLst/>
            <a:cxnLst/>
            <a:rect l="l" t="t" r="r" b="b"/>
            <a:pathLst>
              <a:path w="14916785" h="1093470">
                <a:moveTo>
                  <a:pt x="14430241" y="0"/>
                </a:moveTo>
                <a:lnTo>
                  <a:pt x="485901" y="0"/>
                </a:lnTo>
                <a:lnTo>
                  <a:pt x="204989" y="7592"/>
                </a:lnTo>
                <a:lnTo>
                  <a:pt x="60737" y="60737"/>
                </a:lnTo>
                <a:lnTo>
                  <a:pt x="7592" y="204989"/>
                </a:lnTo>
                <a:lnTo>
                  <a:pt x="0" y="485901"/>
                </a:lnTo>
                <a:lnTo>
                  <a:pt x="0" y="607374"/>
                </a:lnTo>
                <a:lnTo>
                  <a:pt x="7592" y="888285"/>
                </a:lnTo>
                <a:lnTo>
                  <a:pt x="60737" y="1032537"/>
                </a:lnTo>
                <a:lnTo>
                  <a:pt x="204989" y="1085683"/>
                </a:lnTo>
                <a:lnTo>
                  <a:pt x="485901" y="1093275"/>
                </a:lnTo>
                <a:lnTo>
                  <a:pt x="14430241" y="1093275"/>
                </a:lnTo>
                <a:lnTo>
                  <a:pt x="14711183" y="1085683"/>
                </a:lnTo>
                <a:lnTo>
                  <a:pt x="14855450" y="1032537"/>
                </a:lnTo>
                <a:lnTo>
                  <a:pt x="14908602" y="888285"/>
                </a:lnTo>
                <a:lnTo>
                  <a:pt x="14916195" y="607374"/>
                </a:lnTo>
                <a:lnTo>
                  <a:pt x="14916195" y="485901"/>
                </a:lnTo>
                <a:lnTo>
                  <a:pt x="14908602" y="204989"/>
                </a:lnTo>
                <a:lnTo>
                  <a:pt x="14855450" y="60737"/>
                </a:lnTo>
                <a:lnTo>
                  <a:pt x="14711183" y="7592"/>
                </a:lnTo>
                <a:lnTo>
                  <a:pt x="14430241" y="0"/>
                </a:lnTo>
                <a:close/>
              </a:path>
            </a:pathLst>
          </a:custGeom>
          <a:solidFill>
            <a:srgbClr val="FFFFFF">
              <a:alpha val="36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309931" y="10368370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81365" y="10368370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0118" y="8252963"/>
            <a:ext cx="847725" cy="2682240"/>
          </a:xfrm>
          <a:custGeom>
            <a:avLst/>
            <a:gdLst/>
            <a:ahLst/>
            <a:cxnLst/>
            <a:rect l="l" t="t" r="r" b="b"/>
            <a:pathLst>
              <a:path w="847725" h="2682240">
                <a:moveTo>
                  <a:pt x="456970" y="0"/>
                </a:moveTo>
                <a:lnTo>
                  <a:pt x="390333" y="0"/>
                </a:lnTo>
                <a:lnTo>
                  <a:pt x="164672" y="6098"/>
                </a:lnTo>
                <a:lnTo>
                  <a:pt x="48791" y="48791"/>
                </a:lnTo>
                <a:lnTo>
                  <a:pt x="6098" y="164672"/>
                </a:lnTo>
                <a:lnTo>
                  <a:pt x="0" y="390333"/>
                </a:lnTo>
                <a:lnTo>
                  <a:pt x="0" y="2291322"/>
                </a:lnTo>
                <a:lnTo>
                  <a:pt x="6098" y="2516984"/>
                </a:lnTo>
                <a:lnTo>
                  <a:pt x="48791" y="2632864"/>
                </a:lnTo>
                <a:lnTo>
                  <a:pt x="164672" y="2675557"/>
                </a:lnTo>
                <a:lnTo>
                  <a:pt x="390333" y="2681656"/>
                </a:lnTo>
                <a:lnTo>
                  <a:pt x="456970" y="2681656"/>
                </a:lnTo>
                <a:lnTo>
                  <a:pt x="682632" y="2675557"/>
                </a:lnTo>
                <a:lnTo>
                  <a:pt x="798512" y="2632864"/>
                </a:lnTo>
                <a:lnTo>
                  <a:pt x="841205" y="2516984"/>
                </a:lnTo>
                <a:lnTo>
                  <a:pt x="847304" y="2291322"/>
                </a:lnTo>
                <a:lnTo>
                  <a:pt x="847304" y="390333"/>
                </a:lnTo>
                <a:lnTo>
                  <a:pt x="841205" y="164672"/>
                </a:lnTo>
                <a:lnTo>
                  <a:pt x="798512" y="48791"/>
                </a:lnTo>
                <a:lnTo>
                  <a:pt x="682632" y="6098"/>
                </a:lnTo>
                <a:lnTo>
                  <a:pt x="456970" y="0"/>
                </a:lnTo>
                <a:close/>
              </a:path>
            </a:pathLst>
          </a:custGeom>
          <a:solidFill>
            <a:srgbClr val="FFFFFF">
              <a:alpha val="6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73325" y="9740425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83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47152" y="8483668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311519" y="0"/>
                </a:moveTo>
                <a:lnTo>
                  <a:pt x="0" y="0"/>
                </a:lnTo>
                <a:lnTo>
                  <a:pt x="155754" y="270358"/>
                </a:lnTo>
                <a:lnTo>
                  <a:pt x="311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47152" y="8483668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0" y="0"/>
                </a:moveTo>
                <a:lnTo>
                  <a:pt x="311519" y="0"/>
                </a:lnTo>
                <a:lnTo>
                  <a:pt x="155754" y="270358"/>
                </a:lnTo>
                <a:lnTo>
                  <a:pt x="0" y="0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835945" y="8413636"/>
            <a:ext cx="3131185" cy="100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VER ENTRE AS</a:t>
            </a:r>
            <a:r>
              <a:rPr sz="2150" spc="-4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OPÇÕES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spc="-10" dirty="0">
                <a:latin typeface="Courier New"/>
                <a:cs typeface="Courier New"/>
              </a:rPr>
              <a:t>COMO</a:t>
            </a:r>
            <a:r>
              <a:rPr sz="2150" spc="-1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AGIR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8792" y="1197115"/>
            <a:ext cx="8276121" cy="4686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52191" y="10400836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CD17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73331" y="9080017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16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7804" y="8487115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155754" y="0"/>
                </a:moveTo>
                <a:lnTo>
                  <a:pt x="0" y="270358"/>
                </a:lnTo>
                <a:lnTo>
                  <a:pt x="311519" y="270358"/>
                </a:lnTo>
                <a:lnTo>
                  <a:pt x="155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7804" y="8487115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0" y="270358"/>
                </a:moveTo>
                <a:lnTo>
                  <a:pt x="311519" y="270358"/>
                </a:lnTo>
                <a:lnTo>
                  <a:pt x="155754" y="0"/>
                </a:lnTo>
                <a:lnTo>
                  <a:pt x="0" y="270358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835945" y="9721423"/>
            <a:ext cx="842644" cy="36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VÍDEO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145238" y="10258275"/>
            <a:ext cx="6055360" cy="9505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ct val="76800"/>
              </a:lnSpc>
              <a:spcBef>
                <a:spcPts val="800"/>
              </a:spcBef>
            </a:pPr>
            <a:r>
              <a:rPr sz="3400" spc="5" dirty="0">
                <a:latin typeface="Trebuchet MS"/>
                <a:cs typeface="Trebuchet MS"/>
              </a:rPr>
              <a:t>SAÚDE </a:t>
            </a:r>
            <a:r>
              <a:rPr sz="3400" spc="-110" dirty="0">
                <a:latin typeface="Trebuchet MS"/>
                <a:cs typeface="Trebuchet MS"/>
              </a:rPr>
              <a:t>CONECTADA: </a:t>
            </a:r>
            <a:r>
              <a:rPr sz="3400" spc="85" dirty="0">
                <a:latin typeface="Trebuchet MS"/>
                <a:cs typeface="Trebuchet MS"/>
              </a:rPr>
              <a:t>SAIBA</a:t>
            </a:r>
            <a:r>
              <a:rPr sz="3400" spc="-560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MAIS  </a:t>
            </a:r>
            <a:r>
              <a:rPr sz="3400" spc="-15" dirty="0">
                <a:latin typeface="Trebuchet MS"/>
                <a:cs typeface="Trebuchet MS"/>
              </a:rPr>
              <a:t>SOBRE </a:t>
            </a:r>
            <a:r>
              <a:rPr sz="3400" spc="5" dirty="0">
                <a:latin typeface="Trebuchet MS"/>
                <a:cs typeface="Trebuchet MS"/>
              </a:rPr>
              <a:t>ACIDENTES</a:t>
            </a:r>
            <a:r>
              <a:rPr sz="3400" spc="-445" dirty="0">
                <a:latin typeface="Trebuchet MS"/>
                <a:cs typeface="Trebuchet MS"/>
              </a:rPr>
              <a:t> </a:t>
            </a:r>
            <a:r>
              <a:rPr sz="3400" spc="25" dirty="0">
                <a:latin typeface="Trebuchet MS"/>
                <a:cs typeface="Trebuchet MS"/>
              </a:rPr>
              <a:t>DOMÉSTICOS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79999" y="1265521"/>
            <a:ext cx="124460" cy="266065"/>
          </a:xfrm>
          <a:custGeom>
            <a:avLst/>
            <a:gdLst/>
            <a:ahLst/>
            <a:cxnLst/>
            <a:rect l="l" t="t" r="r" b="b"/>
            <a:pathLst>
              <a:path w="124459" h="266065">
                <a:moveTo>
                  <a:pt x="0" y="0"/>
                </a:moveTo>
                <a:lnTo>
                  <a:pt x="124101" y="265520"/>
                </a:lnTo>
                <a:lnTo>
                  <a:pt x="124101" y="28270"/>
                </a:lnTo>
                <a:lnTo>
                  <a:pt x="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24339" y="17612"/>
            <a:ext cx="348615" cy="263525"/>
          </a:xfrm>
          <a:custGeom>
            <a:avLst/>
            <a:gdLst/>
            <a:ahLst/>
            <a:cxnLst/>
            <a:rect l="l" t="t" r="r" b="b"/>
            <a:pathLst>
              <a:path w="348615" h="263525">
                <a:moveTo>
                  <a:pt x="24533" y="0"/>
                </a:moveTo>
                <a:lnTo>
                  <a:pt x="0" y="263007"/>
                </a:lnTo>
                <a:lnTo>
                  <a:pt x="348251" y="90866"/>
                </a:lnTo>
                <a:lnTo>
                  <a:pt x="24533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52171" y="0"/>
            <a:ext cx="151927" cy="179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48644" y="0"/>
            <a:ext cx="255904" cy="822325"/>
          </a:xfrm>
          <a:custGeom>
            <a:avLst/>
            <a:gdLst/>
            <a:ahLst/>
            <a:cxnLst/>
            <a:rect l="l" t="t" r="r" b="b"/>
            <a:pathLst>
              <a:path w="255905" h="822325">
                <a:moveTo>
                  <a:pt x="103615" y="0"/>
                </a:moveTo>
                <a:lnTo>
                  <a:pt x="0" y="0"/>
                </a:lnTo>
                <a:lnTo>
                  <a:pt x="255456" y="822224"/>
                </a:lnTo>
                <a:lnTo>
                  <a:pt x="255456" y="179875"/>
                </a:lnTo>
                <a:lnTo>
                  <a:pt x="103615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45" y="-204896"/>
            <a:ext cx="20098110" cy="1130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5961" y="6827697"/>
            <a:ext cx="4964430" cy="1779905"/>
          </a:xfrm>
          <a:custGeom>
            <a:avLst/>
            <a:gdLst/>
            <a:ahLst/>
            <a:cxnLst/>
            <a:rect l="l" t="t" r="r" b="b"/>
            <a:pathLst>
              <a:path w="4964430" h="1779904">
                <a:moveTo>
                  <a:pt x="1219690" y="0"/>
                </a:moveTo>
                <a:lnTo>
                  <a:pt x="0" y="1779547"/>
                </a:lnTo>
                <a:lnTo>
                  <a:pt x="4964257" y="981718"/>
                </a:lnTo>
                <a:lnTo>
                  <a:pt x="1219690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35642" y="4662434"/>
            <a:ext cx="3744595" cy="3147060"/>
          </a:xfrm>
          <a:custGeom>
            <a:avLst/>
            <a:gdLst/>
            <a:ahLst/>
            <a:cxnLst/>
            <a:rect l="l" t="t" r="r" b="b"/>
            <a:pathLst>
              <a:path w="3744595" h="3147059">
                <a:moveTo>
                  <a:pt x="1484059" y="0"/>
                </a:moveTo>
                <a:lnTo>
                  <a:pt x="0" y="2165263"/>
                </a:lnTo>
                <a:lnTo>
                  <a:pt x="3744566" y="3146993"/>
                </a:lnTo>
                <a:lnTo>
                  <a:pt x="1484059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9507" y="8607256"/>
            <a:ext cx="3233420" cy="1157605"/>
          </a:xfrm>
          <a:custGeom>
            <a:avLst/>
            <a:gdLst/>
            <a:ahLst/>
            <a:cxnLst/>
            <a:rect l="l" t="t" r="r" b="b"/>
            <a:pathLst>
              <a:path w="3233420" h="1157604">
                <a:moveTo>
                  <a:pt x="216454" y="0"/>
                </a:moveTo>
                <a:lnTo>
                  <a:pt x="0" y="838749"/>
                </a:lnTo>
                <a:lnTo>
                  <a:pt x="3232980" y="1157200"/>
                </a:lnTo>
                <a:lnTo>
                  <a:pt x="216454" y="0"/>
                </a:lnTo>
                <a:close/>
              </a:path>
            </a:pathLst>
          </a:custGeom>
          <a:solidFill>
            <a:srgbClr val="058CA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15961" y="7809427"/>
            <a:ext cx="4964430" cy="1955164"/>
          </a:xfrm>
          <a:custGeom>
            <a:avLst/>
            <a:gdLst/>
            <a:ahLst/>
            <a:cxnLst/>
            <a:rect l="l" t="t" r="r" b="b"/>
            <a:pathLst>
              <a:path w="4964430" h="1955165">
                <a:moveTo>
                  <a:pt x="4964257" y="0"/>
                </a:moveTo>
                <a:lnTo>
                  <a:pt x="0" y="797829"/>
                </a:lnTo>
                <a:lnTo>
                  <a:pt x="3016525" y="1955029"/>
                </a:lnTo>
                <a:lnTo>
                  <a:pt x="4964257" y="0"/>
                </a:lnTo>
                <a:close/>
              </a:path>
            </a:pathLst>
          </a:custGeom>
          <a:solidFill>
            <a:srgbClr val="00A6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3448" y="6331618"/>
            <a:ext cx="1892300" cy="2275840"/>
          </a:xfrm>
          <a:custGeom>
            <a:avLst/>
            <a:gdLst/>
            <a:ahLst/>
            <a:cxnLst/>
            <a:rect l="l" t="t" r="r" b="b"/>
            <a:pathLst>
              <a:path w="1892300" h="2275840">
                <a:moveTo>
                  <a:pt x="0" y="0"/>
                </a:moveTo>
                <a:lnTo>
                  <a:pt x="672513" y="2275627"/>
                </a:lnTo>
                <a:lnTo>
                  <a:pt x="1892204" y="496079"/>
                </a:lnTo>
                <a:lnTo>
                  <a:pt x="0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9473" y="6258092"/>
            <a:ext cx="1146810" cy="3096895"/>
          </a:xfrm>
          <a:custGeom>
            <a:avLst/>
            <a:gdLst/>
            <a:ahLst/>
            <a:cxnLst/>
            <a:rect l="l" t="t" r="r" b="b"/>
            <a:pathLst>
              <a:path w="1146810" h="3096895">
                <a:moveTo>
                  <a:pt x="193512" y="0"/>
                </a:moveTo>
                <a:lnTo>
                  <a:pt x="0" y="3096303"/>
                </a:lnTo>
                <a:lnTo>
                  <a:pt x="1146478" y="2349164"/>
                </a:lnTo>
                <a:lnTo>
                  <a:pt x="473964" y="73526"/>
                </a:lnTo>
                <a:lnTo>
                  <a:pt x="193512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2932" y="6258092"/>
            <a:ext cx="1010285" cy="3402329"/>
          </a:xfrm>
          <a:custGeom>
            <a:avLst/>
            <a:gdLst/>
            <a:ahLst/>
            <a:cxnLst/>
            <a:rect l="l" t="t" r="r" b="b"/>
            <a:pathLst>
              <a:path w="1010285" h="3402329">
                <a:moveTo>
                  <a:pt x="1010063" y="0"/>
                </a:moveTo>
                <a:lnTo>
                  <a:pt x="0" y="1538141"/>
                </a:lnTo>
                <a:lnTo>
                  <a:pt x="347099" y="3402241"/>
                </a:lnTo>
                <a:lnTo>
                  <a:pt x="816551" y="3096303"/>
                </a:lnTo>
                <a:lnTo>
                  <a:pt x="1010063" y="0"/>
                </a:lnTo>
                <a:close/>
              </a:path>
            </a:pathLst>
          </a:custGeom>
          <a:solidFill>
            <a:srgbClr val="008A9E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94148" y="9764456"/>
            <a:ext cx="2239010" cy="1544320"/>
          </a:xfrm>
          <a:custGeom>
            <a:avLst/>
            <a:gdLst/>
            <a:ahLst/>
            <a:cxnLst/>
            <a:rect l="l" t="t" r="r" b="b"/>
            <a:pathLst>
              <a:path w="2239009" h="1544320">
                <a:moveTo>
                  <a:pt x="1538339" y="0"/>
                </a:moveTo>
                <a:lnTo>
                  <a:pt x="0" y="1544099"/>
                </a:lnTo>
                <a:lnTo>
                  <a:pt x="2238501" y="1544099"/>
                </a:lnTo>
                <a:lnTo>
                  <a:pt x="1538339" y="0"/>
                </a:lnTo>
                <a:close/>
              </a:path>
            </a:pathLst>
          </a:custGeom>
          <a:solidFill>
            <a:srgbClr val="2E7887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8848" y="9446005"/>
            <a:ext cx="3714115" cy="1863089"/>
          </a:xfrm>
          <a:custGeom>
            <a:avLst/>
            <a:gdLst/>
            <a:ahLst/>
            <a:cxnLst/>
            <a:rect l="l" t="t" r="r" b="b"/>
            <a:pathLst>
              <a:path w="3714115" h="1863090">
                <a:moveTo>
                  <a:pt x="480659" y="0"/>
                </a:moveTo>
                <a:lnTo>
                  <a:pt x="0" y="1862550"/>
                </a:lnTo>
                <a:lnTo>
                  <a:pt x="2175299" y="1862550"/>
                </a:lnTo>
                <a:lnTo>
                  <a:pt x="3713639" y="318451"/>
                </a:lnTo>
                <a:lnTo>
                  <a:pt x="480659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4609" y="10731990"/>
            <a:ext cx="1503045" cy="576580"/>
          </a:xfrm>
          <a:custGeom>
            <a:avLst/>
            <a:gdLst/>
            <a:ahLst/>
            <a:cxnLst/>
            <a:rect l="l" t="t" r="r" b="b"/>
            <a:pathLst>
              <a:path w="1503045" h="576579">
                <a:moveTo>
                  <a:pt x="0" y="0"/>
                </a:moveTo>
                <a:lnTo>
                  <a:pt x="113316" y="576565"/>
                </a:lnTo>
                <a:lnTo>
                  <a:pt x="1502957" y="576565"/>
                </a:lnTo>
                <a:lnTo>
                  <a:pt x="0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32487" y="9764451"/>
            <a:ext cx="2635885" cy="1544320"/>
          </a:xfrm>
          <a:custGeom>
            <a:avLst/>
            <a:gdLst/>
            <a:ahLst/>
            <a:cxnLst/>
            <a:rect l="l" t="t" r="r" b="b"/>
            <a:pathLst>
              <a:path w="2635884" h="1544320">
                <a:moveTo>
                  <a:pt x="0" y="0"/>
                </a:moveTo>
                <a:lnTo>
                  <a:pt x="700159" y="1544104"/>
                </a:lnTo>
                <a:lnTo>
                  <a:pt x="2635419" y="1544104"/>
                </a:lnTo>
                <a:lnTo>
                  <a:pt x="2522111" y="967541"/>
                </a:lnTo>
                <a:lnTo>
                  <a:pt x="0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0590" y="0"/>
            <a:ext cx="939165" cy="692785"/>
          </a:xfrm>
          <a:custGeom>
            <a:avLst/>
            <a:gdLst/>
            <a:ahLst/>
            <a:cxnLst/>
            <a:rect l="l" t="t" r="r" b="b"/>
            <a:pathLst>
              <a:path w="939164" h="692785">
                <a:moveTo>
                  <a:pt x="800259" y="0"/>
                </a:moveTo>
                <a:lnTo>
                  <a:pt x="336320" y="0"/>
                </a:lnTo>
                <a:lnTo>
                  <a:pt x="0" y="389642"/>
                </a:lnTo>
                <a:lnTo>
                  <a:pt x="938871" y="692648"/>
                </a:lnTo>
                <a:lnTo>
                  <a:pt x="800259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77" y="5292530"/>
            <a:ext cx="558800" cy="580390"/>
          </a:xfrm>
          <a:custGeom>
            <a:avLst/>
            <a:gdLst/>
            <a:ahLst/>
            <a:cxnLst/>
            <a:rect l="l" t="t" r="r" b="b"/>
            <a:pathLst>
              <a:path w="558800" h="580389">
                <a:moveTo>
                  <a:pt x="213407" y="0"/>
                </a:moveTo>
                <a:lnTo>
                  <a:pt x="0" y="580045"/>
                </a:lnTo>
                <a:lnTo>
                  <a:pt x="558213" y="553595"/>
                </a:lnTo>
                <a:lnTo>
                  <a:pt x="213407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702" y="2864771"/>
            <a:ext cx="607695" cy="485775"/>
          </a:xfrm>
          <a:custGeom>
            <a:avLst/>
            <a:gdLst/>
            <a:ahLst/>
            <a:cxnLst/>
            <a:rect l="l" t="t" r="r" b="b"/>
            <a:pathLst>
              <a:path w="607694" h="485775">
                <a:moveTo>
                  <a:pt x="337277" y="0"/>
                </a:moveTo>
                <a:lnTo>
                  <a:pt x="0" y="277248"/>
                </a:lnTo>
                <a:lnTo>
                  <a:pt x="607321" y="485723"/>
                </a:lnTo>
                <a:lnTo>
                  <a:pt x="337277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44162" y="853157"/>
            <a:ext cx="358140" cy="233679"/>
          </a:xfrm>
          <a:custGeom>
            <a:avLst/>
            <a:gdLst/>
            <a:ahLst/>
            <a:cxnLst/>
            <a:rect l="l" t="t" r="r" b="b"/>
            <a:pathLst>
              <a:path w="358139" h="233680">
                <a:moveTo>
                  <a:pt x="271593" y="0"/>
                </a:moveTo>
                <a:lnTo>
                  <a:pt x="0" y="170905"/>
                </a:lnTo>
                <a:lnTo>
                  <a:pt x="357664" y="233605"/>
                </a:lnTo>
                <a:lnTo>
                  <a:pt x="271593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6564" y="3368871"/>
            <a:ext cx="2319020" cy="2962910"/>
          </a:xfrm>
          <a:custGeom>
            <a:avLst/>
            <a:gdLst/>
            <a:ahLst/>
            <a:cxnLst/>
            <a:rect l="l" t="t" r="r" b="b"/>
            <a:pathLst>
              <a:path w="2319020" h="2962910">
                <a:moveTo>
                  <a:pt x="0" y="0"/>
                </a:moveTo>
                <a:lnTo>
                  <a:pt x="616431" y="2889220"/>
                </a:lnTo>
                <a:lnTo>
                  <a:pt x="896883" y="2962747"/>
                </a:lnTo>
                <a:lnTo>
                  <a:pt x="2318735" y="701926"/>
                </a:lnTo>
                <a:lnTo>
                  <a:pt x="0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6564" y="1116688"/>
            <a:ext cx="3161030" cy="2252345"/>
          </a:xfrm>
          <a:custGeom>
            <a:avLst/>
            <a:gdLst/>
            <a:ahLst/>
            <a:cxnLst/>
            <a:rect l="l" t="t" r="r" b="b"/>
            <a:pathLst>
              <a:path w="3161029" h="2252345">
                <a:moveTo>
                  <a:pt x="3160751" y="0"/>
                </a:moveTo>
                <a:lnTo>
                  <a:pt x="1159367" y="771620"/>
                </a:lnTo>
                <a:lnTo>
                  <a:pt x="0" y="2252182"/>
                </a:lnTo>
                <a:lnTo>
                  <a:pt x="3160751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2932" y="3368871"/>
            <a:ext cx="1010285" cy="4427855"/>
          </a:xfrm>
          <a:custGeom>
            <a:avLst/>
            <a:gdLst/>
            <a:ahLst/>
            <a:cxnLst/>
            <a:rect l="l" t="t" r="r" b="b"/>
            <a:pathLst>
              <a:path w="1010285" h="4427855">
                <a:moveTo>
                  <a:pt x="393631" y="0"/>
                </a:moveTo>
                <a:lnTo>
                  <a:pt x="0" y="4427352"/>
                </a:lnTo>
                <a:lnTo>
                  <a:pt x="1010063" y="2889220"/>
                </a:lnTo>
                <a:lnTo>
                  <a:pt x="393631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4550" y="3368881"/>
            <a:ext cx="902335" cy="4427855"/>
          </a:xfrm>
          <a:custGeom>
            <a:avLst/>
            <a:gdLst/>
            <a:ahLst/>
            <a:cxnLst/>
            <a:rect l="l" t="t" r="r" b="b"/>
            <a:pathLst>
              <a:path w="902335" h="4427855">
                <a:moveTo>
                  <a:pt x="902014" y="0"/>
                </a:moveTo>
                <a:lnTo>
                  <a:pt x="0" y="1697131"/>
                </a:lnTo>
                <a:lnTo>
                  <a:pt x="508371" y="4427352"/>
                </a:lnTo>
                <a:lnTo>
                  <a:pt x="902014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5289" y="4070797"/>
            <a:ext cx="1954530" cy="2757170"/>
          </a:xfrm>
          <a:custGeom>
            <a:avLst/>
            <a:gdLst/>
            <a:ahLst/>
            <a:cxnLst/>
            <a:rect l="l" t="t" r="r" b="b"/>
            <a:pathLst>
              <a:path w="1954529" h="2757170">
                <a:moveTo>
                  <a:pt x="0" y="0"/>
                </a:moveTo>
                <a:lnTo>
                  <a:pt x="470352" y="2756900"/>
                </a:lnTo>
                <a:lnTo>
                  <a:pt x="1954411" y="591636"/>
                </a:lnTo>
                <a:lnTo>
                  <a:pt x="0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43448" y="4070797"/>
            <a:ext cx="1892300" cy="2757170"/>
          </a:xfrm>
          <a:custGeom>
            <a:avLst/>
            <a:gdLst/>
            <a:ahLst/>
            <a:cxnLst/>
            <a:rect l="l" t="t" r="r" b="b"/>
            <a:pathLst>
              <a:path w="1892300" h="2757170">
                <a:moveTo>
                  <a:pt x="1421851" y="0"/>
                </a:moveTo>
                <a:lnTo>
                  <a:pt x="0" y="2260821"/>
                </a:lnTo>
                <a:lnTo>
                  <a:pt x="1892204" y="2756900"/>
                </a:lnTo>
                <a:lnTo>
                  <a:pt x="1421851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64866" y="0"/>
            <a:ext cx="2242820" cy="1888489"/>
          </a:xfrm>
          <a:custGeom>
            <a:avLst/>
            <a:gdLst/>
            <a:ahLst/>
            <a:cxnLst/>
            <a:rect l="l" t="t" r="r" b="b"/>
            <a:pathLst>
              <a:path w="2242820" h="1888489">
                <a:moveTo>
                  <a:pt x="536544" y="0"/>
                </a:moveTo>
                <a:lnTo>
                  <a:pt x="0" y="0"/>
                </a:lnTo>
                <a:lnTo>
                  <a:pt x="241065" y="1888266"/>
                </a:lnTo>
                <a:lnTo>
                  <a:pt x="2242449" y="1116646"/>
                </a:lnTo>
                <a:lnTo>
                  <a:pt x="536544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6564" y="1116698"/>
            <a:ext cx="3161030" cy="2954655"/>
          </a:xfrm>
          <a:custGeom>
            <a:avLst/>
            <a:gdLst/>
            <a:ahLst/>
            <a:cxnLst/>
            <a:rect l="l" t="t" r="r" b="b"/>
            <a:pathLst>
              <a:path w="3161029" h="2954654">
                <a:moveTo>
                  <a:pt x="3160751" y="0"/>
                </a:moveTo>
                <a:lnTo>
                  <a:pt x="0" y="2252182"/>
                </a:lnTo>
                <a:lnTo>
                  <a:pt x="2318725" y="2954098"/>
                </a:lnTo>
                <a:lnTo>
                  <a:pt x="3160751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5300" y="1116698"/>
            <a:ext cx="1180465" cy="2954655"/>
          </a:xfrm>
          <a:custGeom>
            <a:avLst/>
            <a:gdLst/>
            <a:ahLst/>
            <a:cxnLst/>
            <a:rect l="l" t="t" r="r" b="b"/>
            <a:pathLst>
              <a:path w="1180464" h="2954654">
                <a:moveTo>
                  <a:pt x="842016" y="0"/>
                </a:moveTo>
                <a:lnTo>
                  <a:pt x="0" y="2954109"/>
                </a:lnTo>
                <a:lnTo>
                  <a:pt x="1180110" y="1077673"/>
                </a:lnTo>
                <a:lnTo>
                  <a:pt x="842016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24197" y="310409"/>
            <a:ext cx="6463030" cy="7442200"/>
          </a:xfrm>
          <a:custGeom>
            <a:avLst/>
            <a:gdLst/>
            <a:ahLst/>
            <a:cxnLst/>
            <a:rect l="l" t="t" r="r" b="b"/>
            <a:pathLst>
              <a:path w="6463030" h="7442200">
                <a:moveTo>
                  <a:pt x="3322966" y="7024225"/>
                </a:moveTo>
                <a:lnTo>
                  <a:pt x="3182594" y="7042686"/>
                </a:lnTo>
                <a:lnTo>
                  <a:pt x="3162186" y="7078266"/>
                </a:lnTo>
                <a:lnTo>
                  <a:pt x="3136091" y="7111154"/>
                </a:lnTo>
                <a:lnTo>
                  <a:pt x="3100541" y="7138594"/>
                </a:lnTo>
                <a:lnTo>
                  <a:pt x="3059773" y="7158118"/>
                </a:lnTo>
                <a:lnTo>
                  <a:pt x="3018023" y="7167258"/>
                </a:lnTo>
                <a:lnTo>
                  <a:pt x="2745057" y="7442024"/>
                </a:lnTo>
                <a:lnTo>
                  <a:pt x="2978820" y="7442024"/>
                </a:lnTo>
                <a:lnTo>
                  <a:pt x="3023252" y="7434736"/>
                </a:lnTo>
                <a:lnTo>
                  <a:pt x="3067856" y="7414995"/>
                </a:lnTo>
                <a:lnTo>
                  <a:pt x="3107148" y="7385989"/>
                </a:lnTo>
                <a:lnTo>
                  <a:pt x="3135642" y="7350907"/>
                </a:lnTo>
                <a:lnTo>
                  <a:pt x="3322966" y="7024225"/>
                </a:lnTo>
                <a:close/>
              </a:path>
              <a:path w="6463030" h="7442200">
                <a:moveTo>
                  <a:pt x="6462850" y="5173727"/>
                </a:moveTo>
                <a:lnTo>
                  <a:pt x="6176115" y="5462367"/>
                </a:lnTo>
                <a:lnTo>
                  <a:pt x="6192774" y="5462367"/>
                </a:lnTo>
                <a:lnTo>
                  <a:pt x="6237215" y="5455079"/>
                </a:lnTo>
                <a:lnTo>
                  <a:pt x="6281827" y="5435338"/>
                </a:lnTo>
                <a:lnTo>
                  <a:pt x="6321118" y="5406332"/>
                </a:lnTo>
                <a:lnTo>
                  <a:pt x="6349597" y="5371250"/>
                </a:lnTo>
                <a:lnTo>
                  <a:pt x="6462850" y="5173727"/>
                </a:lnTo>
                <a:close/>
              </a:path>
              <a:path w="6463030" h="7442200">
                <a:moveTo>
                  <a:pt x="3749121" y="1688671"/>
                </a:moveTo>
                <a:lnTo>
                  <a:pt x="3229179" y="2595376"/>
                </a:lnTo>
                <a:lnTo>
                  <a:pt x="4124461" y="1693958"/>
                </a:lnTo>
                <a:lnTo>
                  <a:pt x="3754953" y="1693958"/>
                </a:lnTo>
                <a:lnTo>
                  <a:pt x="3751131" y="1692199"/>
                </a:lnTo>
                <a:lnTo>
                  <a:pt x="3749121" y="1688671"/>
                </a:lnTo>
                <a:close/>
              </a:path>
              <a:path w="6463030" h="7442200">
                <a:moveTo>
                  <a:pt x="4412054" y="1370513"/>
                </a:moveTo>
                <a:lnTo>
                  <a:pt x="4055447" y="1370513"/>
                </a:lnTo>
                <a:lnTo>
                  <a:pt x="4010998" y="1377801"/>
                </a:lnTo>
                <a:lnTo>
                  <a:pt x="3966376" y="1397542"/>
                </a:lnTo>
                <a:lnTo>
                  <a:pt x="3927071" y="1426548"/>
                </a:lnTo>
                <a:lnTo>
                  <a:pt x="3898572" y="1461630"/>
                </a:lnTo>
                <a:lnTo>
                  <a:pt x="3766450" y="1692199"/>
                </a:lnTo>
                <a:lnTo>
                  <a:pt x="3762607" y="1693958"/>
                </a:lnTo>
                <a:lnTo>
                  <a:pt x="4124461" y="1693958"/>
                </a:lnTo>
                <a:lnTo>
                  <a:pt x="4353752" y="1463096"/>
                </a:lnTo>
                <a:lnTo>
                  <a:pt x="4390724" y="1398627"/>
                </a:lnTo>
                <a:lnTo>
                  <a:pt x="4395235" y="1391339"/>
                </a:lnTo>
                <a:lnTo>
                  <a:pt x="4400321" y="1384209"/>
                </a:lnTo>
                <a:lnTo>
                  <a:pt x="4405941" y="1377259"/>
                </a:lnTo>
                <a:lnTo>
                  <a:pt x="4412054" y="1370513"/>
                </a:lnTo>
                <a:close/>
              </a:path>
              <a:path w="6463030" h="7442200">
                <a:moveTo>
                  <a:pt x="752385" y="0"/>
                </a:moveTo>
                <a:lnTo>
                  <a:pt x="538936" y="0"/>
                </a:lnTo>
                <a:lnTo>
                  <a:pt x="494508" y="7288"/>
                </a:lnTo>
                <a:lnTo>
                  <a:pt x="449903" y="27029"/>
                </a:lnTo>
                <a:lnTo>
                  <a:pt x="410609" y="56034"/>
                </a:lnTo>
                <a:lnTo>
                  <a:pt x="382114" y="91117"/>
                </a:lnTo>
                <a:lnTo>
                  <a:pt x="0" y="757516"/>
                </a:lnTo>
                <a:lnTo>
                  <a:pt x="752385" y="0"/>
                </a:lnTo>
                <a:close/>
              </a:path>
            </a:pathLst>
          </a:custGeom>
          <a:solidFill>
            <a:srgbClr val="D4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363361" y="287949"/>
            <a:ext cx="6584950" cy="7487284"/>
          </a:xfrm>
          <a:custGeom>
            <a:avLst/>
            <a:gdLst/>
            <a:ahLst/>
            <a:cxnLst/>
            <a:rect l="l" t="t" r="r" b="b"/>
            <a:pathLst>
              <a:path w="6584950" h="7487284">
                <a:moveTo>
                  <a:pt x="3411550" y="7043157"/>
                </a:moveTo>
                <a:lnTo>
                  <a:pt x="3383813" y="7046685"/>
                </a:lnTo>
                <a:lnTo>
                  <a:pt x="3196499" y="7373367"/>
                </a:lnTo>
                <a:lnTo>
                  <a:pt x="3167999" y="7408449"/>
                </a:lnTo>
                <a:lnTo>
                  <a:pt x="3128704" y="7437455"/>
                </a:lnTo>
                <a:lnTo>
                  <a:pt x="3084098" y="7457196"/>
                </a:lnTo>
                <a:lnTo>
                  <a:pt x="3039666" y="7464484"/>
                </a:lnTo>
                <a:lnTo>
                  <a:pt x="2805904" y="7464484"/>
                </a:lnTo>
                <a:lnTo>
                  <a:pt x="2783601" y="7486944"/>
                </a:lnTo>
                <a:lnTo>
                  <a:pt x="3039666" y="7486944"/>
                </a:lnTo>
                <a:lnTo>
                  <a:pt x="3089954" y="7478879"/>
                </a:lnTo>
                <a:lnTo>
                  <a:pt x="3139884" y="7456901"/>
                </a:lnTo>
                <a:lnTo>
                  <a:pt x="3183746" y="7424332"/>
                </a:lnTo>
                <a:lnTo>
                  <a:pt x="3215828" y="7384497"/>
                </a:lnTo>
                <a:lnTo>
                  <a:pt x="3411550" y="7043157"/>
                </a:lnTo>
                <a:close/>
              </a:path>
              <a:path w="6584950" h="7487284">
                <a:moveTo>
                  <a:pt x="6584553" y="5134932"/>
                </a:moveTo>
                <a:lnTo>
                  <a:pt x="6523696" y="5196187"/>
                </a:lnTo>
                <a:lnTo>
                  <a:pt x="6410443" y="5393710"/>
                </a:lnTo>
                <a:lnTo>
                  <a:pt x="6381965" y="5428791"/>
                </a:lnTo>
                <a:lnTo>
                  <a:pt x="6342677" y="5457793"/>
                </a:lnTo>
                <a:lnTo>
                  <a:pt x="6298066" y="5477530"/>
                </a:lnTo>
                <a:lnTo>
                  <a:pt x="6253621" y="5484817"/>
                </a:lnTo>
                <a:lnTo>
                  <a:pt x="6236972" y="5484817"/>
                </a:lnTo>
                <a:lnTo>
                  <a:pt x="6214658" y="5507277"/>
                </a:lnTo>
                <a:lnTo>
                  <a:pt x="6253621" y="5507277"/>
                </a:lnTo>
                <a:lnTo>
                  <a:pt x="6303903" y="5499214"/>
                </a:lnTo>
                <a:lnTo>
                  <a:pt x="6353830" y="5477241"/>
                </a:lnTo>
                <a:lnTo>
                  <a:pt x="6397690" y="5444682"/>
                </a:lnTo>
                <a:lnTo>
                  <a:pt x="6429772" y="5404861"/>
                </a:lnTo>
                <a:lnTo>
                  <a:pt x="6584553" y="5134932"/>
                </a:lnTo>
                <a:close/>
              </a:path>
              <a:path w="6584950" h="7487284">
                <a:moveTo>
                  <a:pt x="4498658" y="1370513"/>
                </a:moveTo>
                <a:lnTo>
                  <a:pt x="4116293" y="1370513"/>
                </a:lnTo>
                <a:lnTo>
                  <a:pt x="4070564" y="1377235"/>
                </a:lnTo>
                <a:lnTo>
                  <a:pt x="4024720" y="1395732"/>
                </a:lnTo>
                <a:lnTo>
                  <a:pt x="3983061" y="1423495"/>
                </a:lnTo>
                <a:lnTo>
                  <a:pt x="3949890" y="1458018"/>
                </a:lnTo>
                <a:lnTo>
                  <a:pt x="3947380" y="1466276"/>
                </a:lnTo>
                <a:lnTo>
                  <a:pt x="3944454" y="1474214"/>
                </a:lnTo>
                <a:lnTo>
                  <a:pt x="3941109" y="1481787"/>
                </a:lnTo>
                <a:lnTo>
                  <a:pt x="3937346" y="1488949"/>
                </a:lnTo>
                <a:lnTo>
                  <a:pt x="3809957" y="1711099"/>
                </a:lnTo>
                <a:lnTo>
                  <a:pt x="3811978" y="1714659"/>
                </a:lnTo>
                <a:lnTo>
                  <a:pt x="3815800" y="1716418"/>
                </a:lnTo>
                <a:lnTo>
                  <a:pt x="3823464" y="1716418"/>
                </a:lnTo>
                <a:lnTo>
                  <a:pt x="3827297" y="1714659"/>
                </a:lnTo>
                <a:lnTo>
                  <a:pt x="3959418" y="1484090"/>
                </a:lnTo>
                <a:lnTo>
                  <a:pt x="3987919" y="1449002"/>
                </a:lnTo>
                <a:lnTo>
                  <a:pt x="4027226" y="1419993"/>
                </a:lnTo>
                <a:lnTo>
                  <a:pt x="4071849" y="1400251"/>
                </a:lnTo>
                <a:lnTo>
                  <a:pt x="4116293" y="1392962"/>
                </a:lnTo>
                <a:lnTo>
                  <a:pt x="4472910" y="1392962"/>
                </a:lnTo>
                <a:lnTo>
                  <a:pt x="4478858" y="1387026"/>
                </a:lnTo>
                <a:lnTo>
                  <a:pt x="4485152" y="1381294"/>
                </a:lnTo>
                <a:lnTo>
                  <a:pt x="4491762" y="1375783"/>
                </a:lnTo>
                <a:lnTo>
                  <a:pt x="4498658" y="1370513"/>
                </a:lnTo>
                <a:close/>
              </a:path>
              <a:path w="6584950" h="7487284">
                <a:moveTo>
                  <a:pt x="835534" y="0"/>
                </a:moveTo>
                <a:lnTo>
                  <a:pt x="599782" y="0"/>
                </a:lnTo>
                <a:lnTo>
                  <a:pt x="549500" y="8062"/>
                </a:lnTo>
                <a:lnTo>
                  <a:pt x="499573" y="30035"/>
                </a:lnTo>
                <a:lnTo>
                  <a:pt x="455713" y="62594"/>
                </a:lnTo>
                <a:lnTo>
                  <a:pt x="423631" y="102415"/>
                </a:lnTo>
                <a:lnTo>
                  <a:pt x="0" y="841241"/>
                </a:lnTo>
                <a:lnTo>
                  <a:pt x="60856" y="779976"/>
                </a:lnTo>
                <a:lnTo>
                  <a:pt x="442960" y="113577"/>
                </a:lnTo>
                <a:lnTo>
                  <a:pt x="471455" y="78493"/>
                </a:lnTo>
                <a:lnTo>
                  <a:pt x="510750" y="49484"/>
                </a:lnTo>
                <a:lnTo>
                  <a:pt x="555355" y="29739"/>
                </a:lnTo>
                <a:lnTo>
                  <a:pt x="599782" y="22449"/>
                </a:lnTo>
                <a:lnTo>
                  <a:pt x="813242" y="22449"/>
                </a:lnTo>
                <a:lnTo>
                  <a:pt x="835534" y="0"/>
                </a:lnTo>
                <a:close/>
              </a:path>
            </a:pathLst>
          </a:custGeom>
          <a:solidFill>
            <a:srgbClr val="9E9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018874" y="5090494"/>
            <a:ext cx="3422898" cy="266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96624" y="5118514"/>
            <a:ext cx="3172652" cy="2656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297033" y="4516951"/>
            <a:ext cx="3309715" cy="29610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716370" y="287949"/>
            <a:ext cx="3452067" cy="4034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94120" y="1067925"/>
            <a:ext cx="1101825" cy="33155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325069" y="3832469"/>
            <a:ext cx="943007" cy="1286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546738" y="3678600"/>
            <a:ext cx="2338986" cy="1411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590820" y="3714630"/>
            <a:ext cx="2259093" cy="13709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480981" y="0"/>
            <a:ext cx="3837932" cy="33939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653345" y="1773506"/>
            <a:ext cx="1124573" cy="1132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626046" y="7122882"/>
            <a:ext cx="409097" cy="2873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61155" y="6189528"/>
            <a:ext cx="231406" cy="2284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771517" y="4516930"/>
            <a:ext cx="403233" cy="9667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74751" y="3714630"/>
            <a:ext cx="675162" cy="8023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580075" y="2905775"/>
            <a:ext cx="73270" cy="737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007291" y="1773537"/>
            <a:ext cx="3942916" cy="55795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47164" y="5772777"/>
            <a:ext cx="2853106" cy="15618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971585" y="3678600"/>
            <a:ext cx="1622645" cy="36804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609533" y="3393614"/>
            <a:ext cx="2943993" cy="40166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174751" y="3714630"/>
            <a:ext cx="796834" cy="8023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168438" y="2905806"/>
            <a:ext cx="484906" cy="4881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806875" y="1619626"/>
            <a:ext cx="4297225" cy="37994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3116324" y="5104310"/>
            <a:ext cx="2786380" cy="9283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spc="-215" dirty="0">
                <a:latin typeface="Trebuchet MS"/>
                <a:cs typeface="Trebuchet MS"/>
              </a:rPr>
              <a:t>C</a:t>
            </a:r>
            <a:r>
              <a:rPr sz="5900" spc="-50" dirty="0">
                <a:latin typeface="Trebuchet MS"/>
                <a:cs typeface="Trebuchet MS"/>
              </a:rPr>
              <a:t>H</a:t>
            </a:r>
            <a:r>
              <a:rPr sz="5900" spc="-80" dirty="0">
                <a:latin typeface="Trebuchet MS"/>
                <a:cs typeface="Trebuchet MS"/>
              </a:rPr>
              <a:t>OQ</a:t>
            </a:r>
            <a:r>
              <a:rPr sz="5900" spc="-75" dirty="0">
                <a:latin typeface="Trebuchet MS"/>
                <a:cs typeface="Trebuchet MS"/>
              </a:rPr>
              <a:t>U</a:t>
            </a:r>
            <a:r>
              <a:rPr sz="5900" spc="-125" dirty="0">
                <a:latin typeface="Trebuchet MS"/>
                <a:cs typeface="Trebuchet MS"/>
              </a:rPr>
              <a:t>E</a:t>
            </a:r>
            <a:endParaRPr sz="59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3507232" y="714114"/>
            <a:ext cx="1929752" cy="191090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4328" y="8214681"/>
            <a:ext cx="847725" cy="2682240"/>
          </a:xfrm>
          <a:custGeom>
            <a:avLst/>
            <a:gdLst/>
            <a:ahLst/>
            <a:cxnLst/>
            <a:rect l="l" t="t" r="r" b="b"/>
            <a:pathLst>
              <a:path w="847725" h="2682240">
                <a:moveTo>
                  <a:pt x="456970" y="0"/>
                </a:moveTo>
                <a:lnTo>
                  <a:pt x="390333" y="0"/>
                </a:lnTo>
                <a:lnTo>
                  <a:pt x="164672" y="6098"/>
                </a:lnTo>
                <a:lnTo>
                  <a:pt x="48791" y="48791"/>
                </a:lnTo>
                <a:lnTo>
                  <a:pt x="6098" y="164672"/>
                </a:lnTo>
                <a:lnTo>
                  <a:pt x="0" y="390333"/>
                </a:lnTo>
                <a:lnTo>
                  <a:pt x="0" y="2291322"/>
                </a:lnTo>
                <a:lnTo>
                  <a:pt x="6098" y="2516984"/>
                </a:lnTo>
                <a:lnTo>
                  <a:pt x="48791" y="2632864"/>
                </a:lnTo>
                <a:lnTo>
                  <a:pt x="164672" y="2675557"/>
                </a:lnTo>
                <a:lnTo>
                  <a:pt x="390333" y="2681656"/>
                </a:lnTo>
                <a:lnTo>
                  <a:pt x="456970" y="2681656"/>
                </a:lnTo>
                <a:lnTo>
                  <a:pt x="682632" y="2675557"/>
                </a:lnTo>
                <a:lnTo>
                  <a:pt x="798512" y="2632864"/>
                </a:lnTo>
                <a:lnTo>
                  <a:pt x="841205" y="2516984"/>
                </a:lnTo>
                <a:lnTo>
                  <a:pt x="847304" y="2291322"/>
                </a:lnTo>
                <a:lnTo>
                  <a:pt x="847304" y="390333"/>
                </a:lnTo>
                <a:lnTo>
                  <a:pt x="841205" y="164672"/>
                </a:lnTo>
                <a:lnTo>
                  <a:pt x="798512" y="48791"/>
                </a:lnTo>
                <a:lnTo>
                  <a:pt x="682632" y="6098"/>
                </a:lnTo>
                <a:lnTo>
                  <a:pt x="456970" y="0"/>
                </a:lnTo>
                <a:close/>
              </a:path>
            </a:pathLst>
          </a:custGeom>
          <a:solidFill>
            <a:srgbClr val="FFFFFF">
              <a:alpha val="6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67535" y="9041734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16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67535" y="9702144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83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2007" y="8448831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155754" y="0"/>
                </a:moveTo>
                <a:lnTo>
                  <a:pt x="0" y="270358"/>
                </a:lnTo>
                <a:lnTo>
                  <a:pt x="311519" y="270358"/>
                </a:lnTo>
                <a:lnTo>
                  <a:pt x="155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2007" y="8448831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0" y="270358"/>
                </a:moveTo>
                <a:lnTo>
                  <a:pt x="311519" y="270358"/>
                </a:lnTo>
                <a:lnTo>
                  <a:pt x="155754" y="0"/>
                </a:lnTo>
                <a:lnTo>
                  <a:pt x="0" y="270358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41351" y="8445376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311519" y="0"/>
                </a:moveTo>
                <a:lnTo>
                  <a:pt x="0" y="0"/>
                </a:lnTo>
                <a:lnTo>
                  <a:pt x="155754" y="270358"/>
                </a:lnTo>
                <a:lnTo>
                  <a:pt x="311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41351" y="8445376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0" y="0"/>
                </a:moveTo>
                <a:lnTo>
                  <a:pt x="311519" y="0"/>
                </a:lnTo>
                <a:lnTo>
                  <a:pt x="155754" y="270358"/>
                </a:lnTo>
                <a:lnTo>
                  <a:pt x="0" y="0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830144" y="8375355"/>
            <a:ext cx="313118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VER ENTRE AS</a:t>
            </a:r>
            <a:r>
              <a:rPr sz="2150" spc="-4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OPÇÕES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30144" y="9029248"/>
            <a:ext cx="14966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COMO</a:t>
            </a:r>
            <a:r>
              <a:rPr sz="2150" spc="-80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AGIR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46390" y="10362551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CD17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835945" y="9721423"/>
            <a:ext cx="842644" cy="36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VÍDEO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76" name="object 7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8263" y="0"/>
            <a:ext cx="1221740" cy="1362710"/>
          </a:xfrm>
          <a:custGeom>
            <a:avLst/>
            <a:gdLst/>
            <a:ahLst/>
            <a:cxnLst/>
            <a:rect l="l" t="t" r="r" b="b"/>
            <a:pathLst>
              <a:path w="1221739" h="1362710">
                <a:moveTo>
                  <a:pt x="1221367" y="0"/>
                </a:moveTo>
                <a:lnTo>
                  <a:pt x="136551" y="0"/>
                </a:lnTo>
                <a:lnTo>
                  <a:pt x="0" y="80625"/>
                </a:lnTo>
                <a:lnTo>
                  <a:pt x="245102" y="1362638"/>
                </a:lnTo>
                <a:lnTo>
                  <a:pt x="1221367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2840" y="0"/>
            <a:ext cx="152400" cy="81280"/>
          </a:xfrm>
          <a:custGeom>
            <a:avLst/>
            <a:gdLst/>
            <a:ahLst/>
            <a:cxnLst/>
            <a:rect l="l" t="t" r="r" b="b"/>
            <a:pathLst>
              <a:path w="152400" h="81280">
                <a:moveTo>
                  <a:pt x="152046" y="0"/>
                </a:moveTo>
                <a:lnTo>
                  <a:pt x="0" y="0"/>
                </a:lnTo>
                <a:lnTo>
                  <a:pt x="15422" y="80667"/>
                </a:lnTo>
                <a:lnTo>
                  <a:pt x="152046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3376" y="559459"/>
            <a:ext cx="1782445" cy="1253490"/>
          </a:xfrm>
          <a:custGeom>
            <a:avLst/>
            <a:gdLst/>
            <a:ahLst/>
            <a:cxnLst/>
            <a:rect l="l" t="t" r="r" b="b"/>
            <a:pathLst>
              <a:path w="1782445" h="1253489">
                <a:moveTo>
                  <a:pt x="1782029" y="0"/>
                </a:moveTo>
                <a:lnTo>
                  <a:pt x="0" y="803200"/>
                </a:lnTo>
                <a:lnTo>
                  <a:pt x="268180" y="1253448"/>
                </a:lnTo>
                <a:lnTo>
                  <a:pt x="1782029" y="0"/>
                </a:lnTo>
                <a:close/>
              </a:path>
            </a:pathLst>
          </a:custGeom>
          <a:solidFill>
            <a:srgbClr val="058CA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3376" y="0"/>
            <a:ext cx="1782445" cy="1362710"/>
          </a:xfrm>
          <a:custGeom>
            <a:avLst/>
            <a:gdLst/>
            <a:ahLst/>
            <a:cxnLst/>
            <a:rect l="l" t="t" r="r" b="b"/>
            <a:pathLst>
              <a:path w="1782445" h="1362710">
                <a:moveTo>
                  <a:pt x="1778541" y="0"/>
                </a:moveTo>
                <a:lnTo>
                  <a:pt x="976271" y="0"/>
                </a:lnTo>
                <a:lnTo>
                  <a:pt x="0" y="1362649"/>
                </a:lnTo>
                <a:lnTo>
                  <a:pt x="1782029" y="559448"/>
                </a:lnTo>
                <a:lnTo>
                  <a:pt x="1778541" y="0"/>
                </a:lnTo>
                <a:close/>
              </a:path>
            </a:pathLst>
          </a:custGeom>
          <a:solidFill>
            <a:srgbClr val="00A6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9163" y="80625"/>
            <a:ext cx="1264285" cy="1282065"/>
          </a:xfrm>
          <a:custGeom>
            <a:avLst/>
            <a:gdLst/>
            <a:ahLst/>
            <a:cxnLst/>
            <a:rect l="l" t="t" r="r" b="b"/>
            <a:pathLst>
              <a:path w="1264285" h="1282065">
                <a:moveTo>
                  <a:pt x="1019099" y="0"/>
                </a:moveTo>
                <a:lnTo>
                  <a:pt x="0" y="601709"/>
                </a:lnTo>
                <a:lnTo>
                  <a:pt x="1264202" y="1282013"/>
                </a:lnTo>
                <a:lnTo>
                  <a:pt x="1019099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8131" y="682377"/>
            <a:ext cx="1415415" cy="1491615"/>
          </a:xfrm>
          <a:custGeom>
            <a:avLst/>
            <a:gdLst/>
            <a:ahLst/>
            <a:cxnLst/>
            <a:rect l="l" t="t" r="r" b="b"/>
            <a:pathLst>
              <a:path w="1415414" h="1491614">
                <a:moveTo>
                  <a:pt x="151042" y="0"/>
                </a:moveTo>
                <a:lnTo>
                  <a:pt x="0" y="89180"/>
                </a:lnTo>
                <a:lnTo>
                  <a:pt x="1247930" y="1491127"/>
                </a:lnTo>
                <a:lnTo>
                  <a:pt x="1415234" y="680303"/>
                </a:lnTo>
                <a:lnTo>
                  <a:pt x="151042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8120" y="771557"/>
            <a:ext cx="1248410" cy="1734185"/>
          </a:xfrm>
          <a:custGeom>
            <a:avLst/>
            <a:gdLst/>
            <a:ahLst/>
            <a:cxnLst/>
            <a:rect l="l" t="t" r="r" b="b"/>
            <a:pathLst>
              <a:path w="1248410" h="1734185">
                <a:moveTo>
                  <a:pt x="0" y="0"/>
                </a:moveTo>
                <a:lnTo>
                  <a:pt x="230663" y="1089129"/>
                </a:lnTo>
                <a:lnTo>
                  <a:pt x="1179440" y="1733968"/>
                </a:lnTo>
                <a:lnTo>
                  <a:pt x="1247941" y="1401957"/>
                </a:lnTo>
                <a:lnTo>
                  <a:pt x="0" y="0"/>
                </a:lnTo>
                <a:close/>
              </a:path>
            </a:pathLst>
          </a:custGeom>
          <a:solidFill>
            <a:srgbClr val="008A9E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5405" y="559459"/>
            <a:ext cx="1062990" cy="1457960"/>
          </a:xfrm>
          <a:custGeom>
            <a:avLst/>
            <a:gdLst/>
            <a:ahLst/>
            <a:cxnLst/>
            <a:rect l="l" t="t" r="r" b="b"/>
            <a:pathLst>
              <a:path w="1062989" h="1457960">
                <a:moveTo>
                  <a:pt x="0" y="0"/>
                </a:moveTo>
                <a:lnTo>
                  <a:pt x="9078" y="1457400"/>
                </a:lnTo>
                <a:lnTo>
                  <a:pt x="1062857" y="394396"/>
                </a:lnTo>
                <a:lnTo>
                  <a:pt x="0" y="0"/>
                </a:lnTo>
                <a:close/>
              </a:path>
            </a:pathLst>
          </a:custGeom>
          <a:solidFill>
            <a:srgbClr val="2E7887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1556" y="559459"/>
            <a:ext cx="1523365" cy="2340610"/>
          </a:xfrm>
          <a:custGeom>
            <a:avLst/>
            <a:gdLst/>
            <a:ahLst/>
            <a:cxnLst/>
            <a:rect l="l" t="t" r="r" b="b"/>
            <a:pathLst>
              <a:path w="1523364" h="2340610">
                <a:moveTo>
                  <a:pt x="1513849" y="0"/>
                </a:moveTo>
                <a:lnTo>
                  <a:pt x="0" y="1253448"/>
                </a:lnTo>
                <a:lnTo>
                  <a:pt x="647498" y="2340515"/>
                </a:lnTo>
                <a:lnTo>
                  <a:pt x="1522927" y="1457400"/>
                </a:lnTo>
                <a:lnTo>
                  <a:pt x="1513849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3786" y="0"/>
            <a:ext cx="350520" cy="140970"/>
          </a:xfrm>
          <a:custGeom>
            <a:avLst/>
            <a:gdLst/>
            <a:ahLst/>
            <a:cxnLst/>
            <a:rect l="l" t="t" r="r" b="b"/>
            <a:pathLst>
              <a:path w="350520" h="140970">
                <a:moveTo>
                  <a:pt x="350097" y="0"/>
                </a:moveTo>
                <a:lnTo>
                  <a:pt x="0" y="0"/>
                </a:lnTo>
                <a:lnTo>
                  <a:pt x="210975" y="140341"/>
                </a:lnTo>
                <a:lnTo>
                  <a:pt x="350097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5405" y="0"/>
            <a:ext cx="1869439" cy="954405"/>
          </a:xfrm>
          <a:custGeom>
            <a:avLst/>
            <a:gdLst/>
            <a:ahLst/>
            <a:cxnLst/>
            <a:rect l="l" t="t" r="r" b="b"/>
            <a:pathLst>
              <a:path w="1869439" h="954405">
                <a:moveTo>
                  <a:pt x="1658382" y="0"/>
                </a:moveTo>
                <a:lnTo>
                  <a:pt x="1241376" y="0"/>
                </a:lnTo>
                <a:lnTo>
                  <a:pt x="0" y="559511"/>
                </a:lnTo>
                <a:lnTo>
                  <a:pt x="1062857" y="953907"/>
                </a:lnTo>
                <a:lnTo>
                  <a:pt x="1869356" y="140341"/>
                </a:lnTo>
                <a:lnTo>
                  <a:pt x="1658382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293789"/>
            <a:ext cx="260985" cy="310515"/>
          </a:xfrm>
          <a:custGeom>
            <a:avLst/>
            <a:gdLst/>
            <a:ahLst/>
            <a:cxnLst/>
            <a:rect l="l" t="t" r="r" b="b"/>
            <a:pathLst>
              <a:path w="260985" h="310515">
                <a:moveTo>
                  <a:pt x="0" y="0"/>
                </a:moveTo>
                <a:lnTo>
                  <a:pt x="0" y="237224"/>
                </a:lnTo>
                <a:lnTo>
                  <a:pt x="34241" y="310486"/>
                </a:lnTo>
                <a:lnTo>
                  <a:pt x="260632" y="59373"/>
                </a:lnTo>
                <a:lnTo>
                  <a:pt x="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39215" cy="772160"/>
          </a:xfrm>
          <a:custGeom>
            <a:avLst/>
            <a:gdLst/>
            <a:ahLst/>
            <a:cxnLst/>
            <a:rect l="l" t="t" r="r" b="b"/>
            <a:pathLst>
              <a:path w="1339215" h="772160">
                <a:moveTo>
                  <a:pt x="1180574" y="0"/>
                </a:moveTo>
                <a:lnTo>
                  <a:pt x="0" y="0"/>
                </a:lnTo>
                <a:lnTo>
                  <a:pt x="0" y="8654"/>
                </a:lnTo>
                <a:lnTo>
                  <a:pt x="1188131" y="771599"/>
                </a:lnTo>
                <a:lnTo>
                  <a:pt x="1339173" y="682418"/>
                </a:lnTo>
                <a:lnTo>
                  <a:pt x="1180574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654"/>
            <a:ext cx="1419225" cy="1852295"/>
          </a:xfrm>
          <a:custGeom>
            <a:avLst/>
            <a:gdLst/>
            <a:ahLst/>
            <a:cxnLst/>
            <a:rect l="l" t="t" r="r" b="b"/>
            <a:pathLst>
              <a:path w="1419225" h="1852295">
                <a:moveTo>
                  <a:pt x="0" y="0"/>
                </a:moveTo>
                <a:lnTo>
                  <a:pt x="0" y="171323"/>
                </a:lnTo>
                <a:lnTo>
                  <a:pt x="1418794" y="1852063"/>
                </a:lnTo>
                <a:lnTo>
                  <a:pt x="1188131" y="762944"/>
                </a:lnTo>
                <a:lnTo>
                  <a:pt x="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79883"/>
            <a:ext cx="1419225" cy="1680845"/>
          </a:xfrm>
          <a:custGeom>
            <a:avLst/>
            <a:gdLst/>
            <a:ahLst/>
            <a:cxnLst/>
            <a:rect l="l" t="t" r="r" b="b"/>
            <a:pathLst>
              <a:path w="1419225" h="1680845">
                <a:moveTo>
                  <a:pt x="0" y="0"/>
                </a:moveTo>
                <a:lnTo>
                  <a:pt x="0" y="642363"/>
                </a:lnTo>
                <a:lnTo>
                  <a:pt x="29184" y="736297"/>
                </a:lnTo>
                <a:lnTo>
                  <a:pt x="1418796" y="1680750"/>
                </a:lnTo>
                <a:lnTo>
                  <a:pt x="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3358" y="0"/>
            <a:ext cx="114935" cy="81280"/>
          </a:xfrm>
          <a:custGeom>
            <a:avLst/>
            <a:gdLst/>
            <a:ahLst/>
            <a:cxnLst/>
            <a:rect l="l" t="t" r="r" b="b"/>
            <a:pathLst>
              <a:path w="114935" h="81280">
                <a:moveTo>
                  <a:pt x="99492" y="0"/>
                </a:moveTo>
                <a:lnTo>
                  <a:pt x="0" y="0"/>
                </a:lnTo>
                <a:lnTo>
                  <a:pt x="114915" y="80667"/>
                </a:lnTo>
                <a:lnTo>
                  <a:pt x="99492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0583" y="0"/>
            <a:ext cx="1177925" cy="682625"/>
          </a:xfrm>
          <a:custGeom>
            <a:avLst/>
            <a:gdLst/>
            <a:ahLst/>
            <a:cxnLst/>
            <a:rect l="l" t="t" r="r" b="b"/>
            <a:pathLst>
              <a:path w="1177925" h="682625">
                <a:moveTo>
                  <a:pt x="1062776" y="0"/>
                </a:moveTo>
                <a:lnTo>
                  <a:pt x="0" y="0"/>
                </a:lnTo>
                <a:lnTo>
                  <a:pt x="158589" y="682376"/>
                </a:lnTo>
                <a:lnTo>
                  <a:pt x="1177689" y="80667"/>
                </a:lnTo>
                <a:lnTo>
                  <a:pt x="1062776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63063" y="7326366"/>
            <a:ext cx="341630" cy="2241550"/>
          </a:xfrm>
          <a:custGeom>
            <a:avLst/>
            <a:gdLst/>
            <a:ahLst/>
            <a:cxnLst/>
            <a:rect l="l" t="t" r="r" b="b"/>
            <a:pathLst>
              <a:path w="341630" h="2241550">
                <a:moveTo>
                  <a:pt x="341037" y="0"/>
                </a:moveTo>
                <a:lnTo>
                  <a:pt x="0" y="2051002"/>
                </a:lnTo>
                <a:lnTo>
                  <a:pt x="341037" y="2241418"/>
                </a:lnTo>
                <a:lnTo>
                  <a:pt x="341037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71091" y="5813668"/>
            <a:ext cx="2633345" cy="3564254"/>
          </a:xfrm>
          <a:custGeom>
            <a:avLst/>
            <a:gdLst/>
            <a:ahLst/>
            <a:cxnLst/>
            <a:rect l="l" t="t" r="r" b="b"/>
            <a:pathLst>
              <a:path w="2633344" h="3564254">
                <a:moveTo>
                  <a:pt x="2633007" y="0"/>
                </a:moveTo>
                <a:lnTo>
                  <a:pt x="0" y="2284001"/>
                </a:lnTo>
                <a:lnTo>
                  <a:pt x="2291972" y="3563700"/>
                </a:lnTo>
                <a:lnTo>
                  <a:pt x="2633007" y="1512750"/>
                </a:lnTo>
                <a:lnTo>
                  <a:pt x="2633007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442203" y="9377368"/>
            <a:ext cx="662305" cy="1929764"/>
          </a:xfrm>
          <a:custGeom>
            <a:avLst/>
            <a:gdLst/>
            <a:ahLst/>
            <a:cxnLst/>
            <a:rect l="l" t="t" r="r" b="b"/>
            <a:pathLst>
              <a:path w="662305" h="1929765">
                <a:moveTo>
                  <a:pt x="320859" y="0"/>
                </a:moveTo>
                <a:lnTo>
                  <a:pt x="0" y="1929658"/>
                </a:lnTo>
                <a:lnTo>
                  <a:pt x="661896" y="1666073"/>
                </a:lnTo>
                <a:lnTo>
                  <a:pt x="661896" y="190416"/>
                </a:lnTo>
                <a:lnTo>
                  <a:pt x="320859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41972" y="11043460"/>
            <a:ext cx="662305" cy="265430"/>
          </a:xfrm>
          <a:custGeom>
            <a:avLst/>
            <a:gdLst/>
            <a:ahLst/>
            <a:cxnLst/>
            <a:rect l="l" t="t" r="r" b="b"/>
            <a:pathLst>
              <a:path w="662305" h="265429">
                <a:moveTo>
                  <a:pt x="662126" y="0"/>
                </a:moveTo>
                <a:lnTo>
                  <a:pt x="252" y="263579"/>
                </a:lnTo>
                <a:lnTo>
                  <a:pt x="0" y="265095"/>
                </a:lnTo>
                <a:lnTo>
                  <a:pt x="662126" y="265095"/>
                </a:lnTo>
                <a:lnTo>
                  <a:pt x="662126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12401" y="10098013"/>
            <a:ext cx="2630170" cy="1210945"/>
          </a:xfrm>
          <a:custGeom>
            <a:avLst/>
            <a:gdLst/>
            <a:ahLst/>
            <a:cxnLst/>
            <a:rect l="l" t="t" r="r" b="b"/>
            <a:pathLst>
              <a:path w="2630169" h="1210945">
                <a:moveTo>
                  <a:pt x="248314" y="0"/>
                </a:moveTo>
                <a:lnTo>
                  <a:pt x="0" y="1210543"/>
                </a:lnTo>
                <a:lnTo>
                  <a:pt x="2629497" y="1210543"/>
                </a:lnTo>
                <a:lnTo>
                  <a:pt x="2629750" y="1209020"/>
                </a:lnTo>
                <a:lnTo>
                  <a:pt x="248314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041949" y="9529835"/>
            <a:ext cx="1531620" cy="1779270"/>
          </a:xfrm>
          <a:custGeom>
            <a:avLst/>
            <a:gdLst/>
            <a:ahLst/>
            <a:cxnLst/>
            <a:rect l="l" t="t" r="r" b="b"/>
            <a:pathLst>
              <a:path w="1531619" h="1779270">
                <a:moveTo>
                  <a:pt x="0" y="0"/>
                </a:moveTo>
                <a:lnTo>
                  <a:pt x="880413" y="1778720"/>
                </a:lnTo>
                <a:lnTo>
                  <a:pt x="1531117" y="1778720"/>
                </a:lnTo>
                <a:lnTo>
                  <a:pt x="0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60767" y="8097670"/>
            <a:ext cx="2702560" cy="2000885"/>
          </a:xfrm>
          <a:custGeom>
            <a:avLst/>
            <a:gdLst/>
            <a:ahLst/>
            <a:cxnLst/>
            <a:rect l="l" t="t" r="r" b="b"/>
            <a:pathLst>
              <a:path w="2702559" h="2000884">
                <a:moveTo>
                  <a:pt x="410322" y="0"/>
                </a:moveTo>
                <a:lnTo>
                  <a:pt x="0" y="2000347"/>
                </a:lnTo>
                <a:lnTo>
                  <a:pt x="2702294" y="1279699"/>
                </a:lnTo>
                <a:lnTo>
                  <a:pt x="410322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060736" y="9377379"/>
            <a:ext cx="2702560" cy="1929764"/>
          </a:xfrm>
          <a:custGeom>
            <a:avLst/>
            <a:gdLst/>
            <a:ahLst/>
            <a:cxnLst/>
            <a:rect l="l" t="t" r="r" b="b"/>
            <a:pathLst>
              <a:path w="2702559" h="1929765">
                <a:moveTo>
                  <a:pt x="2702294" y="0"/>
                </a:moveTo>
                <a:lnTo>
                  <a:pt x="0" y="720637"/>
                </a:lnTo>
                <a:lnTo>
                  <a:pt x="2381435" y="1929658"/>
                </a:lnTo>
                <a:lnTo>
                  <a:pt x="2702294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97879" y="9529835"/>
            <a:ext cx="1824989" cy="1779270"/>
          </a:xfrm>
          <a:custGeom>
            <a:avLst/>
            <a:gdLst/>
            <a:ahLst/>
            <a:cxnLst/>
            <a:rect l="l" t="t" r="r" b="b"/>
            <a:pathLst>
              <a:path w="1824990" h="1779270">
                <a:moveTo>
                  <a:pt x="944079" y="0"/>
                </a:moveTo>
                <a:lnTo>
                  <a:pt x="0" y="1778720"/>
                </a:lnTo>
                <a:lnTo>
                  <a:pt x="1824492" y="1778720"/>
                </a:lnTo>
                <a:lnTo>
                  <a:pt x="944079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041990" y="9529835"/>
            <a:ext cx="3018790" cy="1779270"/>
          </a:xfrm>
          <a:custGeom>
            <a:avLst/>
            <a:gdLst/>
            <a:ahLst/>
            <a:cxnLst/>
            <a:rect l="l" t="t" r="r" b="b"/>
            <a:pathLst>
              <a:path w="3018790" h="1779270">
                <a:moveTo>
                  <a:pt x="0" y="0"/>
                </a:moveTo>
                <a:lnTo>
                  <a:pt x="1531117" y="1778720"/>
                </a:lnTo>
                <a:lnTo>
                  <a:pt x="2770452" y="1778720"/>
                </a:lnTo>
                <a:lnTo>
                  <a:pt x="3018766" y="568181"/>
                </a:lnTo>
                <a:lnTo>
                  <a:pt x="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41981" y="9094550"/>
            <a:ext cx="3018790" cy="1003935"/>
          </a:xfrm>
          <a:custGeom>
            <a:avLst/>
            <a:gdLst/>
            <a:ahLst/>
            <a:cxnLst/>
            <a:rect l="l" t="t" r="r" b="b"/>
            <a:pathLst>
              <a:path w="3018790" h="1003934">
                <a:moveTo>
                  <a:pt x="1042219" y="0"/>
                </a:moveTo>
                <a:lnTo>
                  <a:pt x="0" y="435285"/>
                </a:lnTo>
                <a:lnTo>
                  <a:pt x="3018766" y="1003466"/>
                </a:lnTo>
                <a:lnTo>
                  <a:pt x="1042219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96159" y="2105129"/>
            <a:ext cx="8251825" cy="6203950"/>
          </a:xfrm>
          <a:custGeom>
            <a:avLst/>
            <a:gdLst/>
            <a:ahLst/>
            <a:cxnLst/>
            <a:rect l="l" t="t" r="r" b="b"/>
            <a:pathLst>
              <a:path w="8251825" h="6203950">
                <a:moveTo>
                  <a:pt x="7954574" y="0"/>
                </a:moveTo>
                <a:lnTo>
                  <a:pt x="296807" y="0"/>
                </a:lnTo>
                <a:lnTo>
                  <a:pt x="125215" y="4637"/>
                </a:lnTo>
                <a:lnTo>
                  <a:pt x="37100" y="37100"/>
                </a:lnTo>
                <a:lnTo>
                  <a:pt x="4637" y="125215"/>
                </a:lnTo>
                <a:lnTo>
                  <a:pt x="0" y="296807"/>
                </a:lnTo>
                <a:lnTo>
                  <a:pt x="0" y="5906563"/>
                </a:lnTo>
                <a:lnTo>
                  <a:pt x="4637" y="6078161"/>
                </a:lnTo>
                <a:lnTo>
                  <a:pt x="37100" y="6166279"/>
                </a:lnTo>
                <a:lnTo>
                  <a:pt x="125215" y="6198744"/>
                </a:lnTo>
                <a:lnTo>
                  <a:pt x="296807" y="6203381"/>
                </a:lnTo>
                <a:lnTo>
                  <a:pt x="7954574" y="6203381"/>
                </a:lnTo>
                <a:lnTo>
                  <a:pt x="8126166" y="6198744"/>
                </a:lnTo>
                <a:lnTo>
                  <a:pt x="8214281" y="6166279"/>
                </a:lnTo>
                <a:lnTo>
                  <a:pt x="8246744" y="6078161"/>
                </a:lnTo>
                <a:lnTo>
                  <a:pt x="8251382" y="5906563"/>
                </a:lnTo>
                <a:lnTo>
                  <a:pt x="8251382" y="296807"/>
                </a:lnTo>
                <a:lnTo>
                  <a:pt x="8246744" y="125215"/>
                </a:lnTo>
                <a:lnTo>
                  <a:pt x="8214281" y="37100"/>
                </a:lnTo>
                <a:lnTo>
                  <a:pt x="8126166" y="4637"/>
                </a:lnTo>
                <a:lnTo>
                  <a:pt x="7954574" y="0"/>
                </a:lnTo>
                <a:close/>
              </a:path>
            </a:pathLst>
          </a:custGeom>
          <a:solidFill>
            <a:srgbClr val="FFFFFF">
              <a:alpha val="3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243187" y="3014286"/>
            <a:ext cx="6661150" cy="454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1499"/>
              </a:lnSpc>
              <a:spcBef>
                <a:spcPts val="90"/>
              </a:spcBef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Segundo dados divulgados pelo Precobre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(Ins-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tituto Brasileiro do Cobre), em 2016,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aci-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dentes com eletricidade causaram aproxima-  damente 600 mortes no Brasil, sendo que 171  foram acidentes domésticos.</a:t>
            </a:r>
            <a:endParaRPr sz="1950">
              <a:latin typeface="Courier New"/>
              <a:cs typeface="Courier New"/>
            </a:endParaRPr>
          </a:p>
          <a:p>
            <a:pPr marL="12065" marR="5080" indent="-2540" algn="ctr">
              <a:lnSpc>
                <a:spcPct val="101499"/>
              </a:lnSpc>
              <a:tabLst>
                <a:tab pos="3931920" algn="l"/>
              </a:tabLst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Mesmo parecendo incomum em nosso dia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dia, 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número de internações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mortes causadas  por choques elétricos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950" spc="-75" dirty="0">
                <a:solidFill>
                  <a:srgbClr val="CD1719"/>
                </a:solidFill>
                <a:latin typeface="Courier New"/>
                <a:cs typeface="Courier New"/>
              </a:rPr>
              <a:t>significativo.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Esse  tipo de acidente pode acontecer com qualquer  pessoa, dentro ou fora de casa, por isso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é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importante saber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colocar em práticas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medi-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das de segurança que possam proteger você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as pessoas ao</a:t>
            </a:r>
            <a:r>
              <a:rPr sz="1950" spc="6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seu</a:t>
            </a:r>
            <a:r>
              <a:rPr sz="1950" spc="3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redor.	Assista ao vídeo</a:t>
            </a:r>
            <a:r>
              <a:rPr sz="1950" spc="-2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aprenda mais sobre como evitar acidentes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do-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mésticos em casa.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3328987" y="912710"/>
            <a:ext cx="2786380" cy="9283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spc="-215" dirty="0"/>
              <a:t>C</a:t>
            </a:r>
            <a:r>
              <a:rPr sz="5900" spc="-50" dirty="0"/>
              <a:t>H</a:t>
            </a:r>
            <a:r>
              <a:rPr sz="5900" spc="-80" dirty="0"/>
              <a:t>OQ</a:t>
            </a:r>
            <a:r>
              <a:rPr sz="5900" spc="-75" dirty="0"/>
              <a:t>U</a:t>
            </a:r>
            <a:r>
              <a:rPr sz="5900" spc="-125" dirty="0"/>
              <a:t>E</a:t>
            </a:r>
            <a:endParaRPr sz="5900"/>
          </a:p>
        </p:txBody>
      </p:sp>
      <p:sp>
        <p:nvSpPr>
          <p:cNvPr id="33" name="object 33"/>
          <p:cNvSpPr/>
          <p:nvPr/>
        </p:nvSpPr>
        <p:spPr>
          <a:xfrm>
            <a:off x="5187925" y="10198913"/>
            <a:ext cx="14916785" cy="1093470"/>
          </a:xfrm>
          <a:custGeom>
            <a:avLst/>
            <a:gdLst/>
            <a:ahLst/>
            <a:cxnLst/>
            <a:rect l="l" t="t" r="r" b="b"/>
            <a:pathLst>
              <a:path w="14916785" h="1093470">
                <a:moveTo>
                  <a:pt x="14430241" y="0"/>
                </a:moveTo>
                <a:lnTo>
                  <a:pt x="485901" y="0"/>
                </a:lnTo>
                <a:lnTo>
                  <a:pt x="204989" y="7592"/>
                </a:lnTo>
                <a:lnTo>
                  <a:pt x="60737" y="60737"/>
                </a:lnTo>
                <a:lnTo>
                  <a:pt x="7592" y="204989"/>
                </a:lnTo>
                <a:lnTo>
                  <a:pt x="0" y="485901"/>
                </a:lnTo>
                <a:lnTo>
                  <a:pt x="0" y="607374"/>
                </a:lnTo>
                <a:lnTo>
                  <a:pt x="7592" y="888285"/>
                </a:lnTo>
                <a:lnTo>
                  <a:pt x="60737" y="1032537"/>
                </a:lnTo>
                <a:lnTo>
                  <a:pt x="204989" y="1085683"/>
                </a:lnTo>
                <a:lnTo>
                  <a:pt x="485901" y="1093275"/>
                </a:lnTo>
                <a:lnTo>
                  <a:pt x="14430241" y="1093275"/>
                </a:lnTo>
                <a:lnTo>
                  <a:pt x="14711183" y="1085683"/>
                </a:lnTo>
                <a:lnTo>
                  <a:pt x="14855450" y="1032537"/>
                </a:lnTo>
                <a:lnTo>
                  <a:pt x="14908602" y="888285"/>
                </a:lnTo>
                <a:lnTo>
                  <a:pt x="14916195" y="607374"/>
                </a:lnTo>
                <a:lnTo>
                  <a:pt x="14916195" y="485901"/>
                </a:lnTo>
                <a:lnTo>
                  <a:pt x="14908602" y="204989"/>
                </a:lnTo>
                <a:lnTo>
                  <a:pt x="14855450" y="60737"/>
                </a:lnTo>
                <a:lnTo>
                  <a:pt x="14711183" y="7592"/>
                </a:lnTo>
                <a:lnTo>
                  <a:pt x="14430241" y="0"/>
                </a:lnTo>
                <a:close/>
              </a:path>
            </a:pathLst>
          </a:custGeom>
          <a:solidFill>
            <a:srgbClr val="FFFFFF">
              <a:alpha val="36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309931" y="10387344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081365" y="10387344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0118" y="8214681"/>
            <a:ext cx="847725" cy="2682240"/>
          </a:xfrm>
          <a:custGeom>
            <a:avLst/>
            <a:gdLst/>
            <a:ahLst/>
            <a:cxnLst/>
            <a:rect l="l" t="t" r="r" b="b"/>
            <a:pathLst>
              <a:path w="847725" h="2682240">
                <a:moveTo>
                  <a:pt x="456970" y="0"/>
                </a:moveTo>
                <a:lnTo>
                  <a:pt x="390333" y="0"/>
                </a:lnTo>
                <a:lnTo>
                  <a:pt x="164672" y="6098"/>
                </a:lnTo>
                <a:lnTo>
                  <a:pt x="48791" y="48791"/>
                </a:lnTo>
                <a:lnTo>
                  <a:pt x="6098" y="164672"/>
                </a:lnTo>
                <a:lnTo>
                  <a:pt x="0" y="390333"/>
                </a:lnTo>
                <a:lnTo>
                  <a:pt x="0" y="2291322"/>
                </a:lnTo>
                <a:lnTo>
                  <a:pt x="6098" y="2516984"/>
                </a:lnTo>
                <a:lnTo>
                  <a:pt x="48791" y="2632864"/>
                </a:lnTo>
                <a:lnTo>
                  <a:pt x="164672" y="2675557"/>
                </a:lnTo>
                <a:lnTo>
                  <a:pt x="390333" y="2681656"/>
                </a:lnTo>
                <a:lnTo>
                  <a:pt x="456970" y="2681656"/>
                </a:lnTo>
                <a:lnTo>
                  <a:pt x="682632" y="2675557"/>
                </a:lnTo>
                <a:lnTo>
                  <a:pt x="798512" y="2632864"/>
                </a:lnTo>
                <a:lnTo>
                  <a:pt x="841205" y="2516984"/>
                </a:lnTo>
                <a:lnTo>
                  <a:pt x="847304" y="2291322"/>
                </a:lnTo>
                <a:lnTo>
                  <a:pt x="847304" y="390333"/>
                </a:lnTo>
                <a:lnTo>
                  <a:pt x="841205" y="164672"/>
                </a:lnTo>
                <a:lnTo>
                  <a:pt x="798512" y="48791"/>
                </a:lnTo>
                <a:lnTo>
                  <a:pt x="682632" y="6098"/>
                </a:lnTo>
                <a:lnTo>
                  <a:pt x="456970" y="0"/>
                </a:lnTo>
                <a:close/>
              </a:path>
            </a:pathLst>
          </a:custGeom>
          <a:solidFill>
            <a:srgbClr val="FFFFFF">
              <a:alpha val="6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3325" y="9702144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83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7804" y="8448831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155754" y="0"/>
                </a:moveTo>
                <a:lnTo>
                  <a:pt x="0" y="270358"/>
                </a:lnTo>
                <a:lnTo>
                  <a:pt x="311519" y="270358"/>
                </a:lnTo>
                <a:lnTo>
                  <a:pt x="155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7804" y="8448831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0" y="270358"/>
                </a:moveTo>
                <a:lnTo>
                  <a:pt x="311519" y="270358"/>
                </a:lnTo>
                <a:lnTo>
                  <a:pt x="155754" y="0"/>
                </a:lnTo>
                <a:lnTo>
                  <a:pt x="0" y="270358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47152" y="8445376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311519" y="0"/>
                </a:moveTo>
                <a:lnTo>
                  <a:pt x="0" y="0"/>
                </a:lnTo>
                <a:lnTo>
                  <a:pt x="155754" y="270358"/>
                </a:lnTo>
                <a:lnTo>
                  <a:pt x="311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47152" y="8445376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0" y="0"/>
                </a:moveTo>
                <a:lnTo>
                  <a:pt x="311519" y="0"/>
                </a:lnTo>
                <a:lnTo>
                  <a:pt x="155754" y="270358"/>
                </a:lnTo>
                <a:lnTo>
                  <a:pt x="0" y="0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35945" y="8375355"/>
            <a:ext cx="3131185" cy="100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VER ENTRE AS</a:t>
            </a:r>
            <a:r>
              <a:rPr sz="2150" spc="-4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OPÇÕES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spc="-10" dirty="0">
                <a:latin typeface="Courier New"/>
                <a:cs typeface="Courier New"/>
              </a:rPr>
              <a:t>COMO</a:t>
            </a:r>
            <a:r>
              <a:rPr sz="2150" spc="-1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AGIR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47403" y="1157545"/>
            <a:ext cx="8378142" cy="473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28064" y="1157545"/>
            <a:ext cx="8397189" cy="4723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2191" y="10362551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CD17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73331" y="9041734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16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835945" y="9721423"/>
            <a:ext cx="842644" cy="36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VÍDEO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145238" y="10258275"/>
            <a:ext cx="6055360" cy="9505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ct val="76800"/>
              </a:lnSpc>
              <a:spcBef>
                <a:spcPts val="800"/>
              </a:spcBef>
            </a:pPr>
            <a:r>
              <a:rPr sz="3400" spc="5" dirty="0">
                <a:latin typeface="Trebuchet MS"/>
                <a:cs typeface="Trebuchet MS"/>
              </a:rPr>
              <a:t>SAÚDE </a:t>
            </a:r>
            <a:r>
              <a:rPr sz="3400" spc="-110" dirty="0">
                <a:latin typeface="Trebuchet MS"/>
                <a:cs typeface="Trebuchet MS"/>
              </a:rPr>
              <a:t>CONECTADA: </a:t>
            </a:r>
            <a:r>
              <a:rPr sz="3400" spc="85" dirty="0">
                <a:latin typeface="Trebuchet MS"/>
                <a:cs typeface="Trebuchet MS"/>
              </a:rPr>
              <a:t>SAIBA</a:t>
            </a:r>
            <a:r>
              <a:rPr sz="3400" spc="-560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MAIS  </a:t>
            </a:r>
            <a:r>
              <a:rPr sz="3400" spc="-15" dirty="0">
                <a:latin typeface="Trebuchet MS"/>
                <a:cs typeface="Trebuchet MS"/>
              </a:rPr>
              <a:t>SOBRE </a:t>
            </a:r>
            <a:r>
              <a:rPr sz="3400" spc="5" dirty="0">
                <a:latin typeface="Trebuchet MS"/>
                <a:cs typeface="Trebuchet MS"/>
              </a:rPr>
              <a:t>ACIDENTES</a:t>
            </a:r>
            <a:r>
              <a:rPr sz="3400" spc="-445" dirty="0">
                <a:latin typeface="Trebuchet MS"/>
                <a:cs typeface="Trebuchet MS"/>
              </a:rPr>
              <a:t> </a:t>
            </a:r>
            <a:r>
              <a:rPr sz="3400" spc="25" dirty="0">
                <a:latin typeface="Trebuchet MS"/>
                <a:cs typeface="Trebuchet MS"/>
              </a:rPr>
              <a:t>DOMÉSTICOS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09114" y="1128080"/>
            <a:ext cx="295275" cy="339090"/>
          </a:xfrm>
          <a:custGeom>
            <a:avLst/>
            <a:gdLst/>
            <a:ahLst/>
            <a:cxnLst/>
            <a:rect l="l" t="t" r="r" b="b"/>
            <a:pathLst>
              <a:path w="295275" h="339090">
                <a:moveTo>
                  <a:pt x="0" y="0"/>
                </a:moveTo>
                <a:lnTo>
                  <a:pt x="158330" y="338754"/>
                </a:lnTo>
                <a:lnTo>
                  <a:pt x="294985" y="187175"/>
                </a:lnTo>
                <a:lnTo>
                  <a:pt x="294985" y="67199"/>
                </a:lnTo>
                <a:lnTo>
                  <a:pt x="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53559" y="0"/>
            <a:ext cx="290195" cy="143510"/>
          </a:xfrm>
          <a:custGeom>
            <a:avLst/>
            <a:gdLst/>
            <a:ahLst/>
            <a:cxnLst/>
            <a:rect l="l" t="t" r="r" b="b"/>
            <a:pathLst>
              <a:path w="290194" h="143510">
                <a:moveTo>
                  <a:pt x="289574" y="0"/>
                </a:moveTo>
                <a:lnTo>
                  <a:pt x="13351" y="0"/>
                </a:lnTo>
                <a:lnTo>
                  <a:pt x="0" y="143137"/>
                </a:lnTo>
                <a:lnTo>
                  <a:pt x="289574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97342" y="0"/>
            <a:ext cx="207010" cy="245110"/>
          </a:xfrm>
          <a:custGeom>
            <a:avLst/>
            <a:gdLst/>
            <a:ahLst/>
            <a:cxnLst/>
            <a:rect l="l" t="t" r="r" b="b"/>
            <a:pathLst>
              <a:path w="207009" h="245110">
                <a:moveTo>
                  <a:pt x="206756" y="0"/>
                </a:moveTo>
                <a:lnTo>
                  <a:pt x="0" y="0"/>
                </a:lnTo>
                <a:lnTo>
                  <a:pt x="206756" y="244928"/>
                </a:lnTo>
                <a:lnTo>
                  <a:pt x="206756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20441" y="0"/>
            <a:ext cx="384175" cy="875665"/>
          </a:xfrm>
          <a:custGeom>
            <a:avLst/>
            <a:gdLst/>
            <a:ahLst/>
            <a:cxnLst/>
            <a:rect l="l" t="t" r="r" b="b"/>
            <a:pathLst>
              <a:path w="384175" h="875665">
                <a:moveTo>
                  <a:pt x="176900" y="0"/>
                </a:moveTo>
                <a:lnTo>
                  <a:pt x="0" y="0"/>
                </a:lnTo>
                <a:lnTo>
                  <a:pt x="241965" y="778803"/>
                </a:lnTo>
                <a:lnTo>
                  <a:pt x="383656" y="875103"/>
                </a:lnTo>
                <a:lnTo>
                  <a:pt x="383656" y="244929"/>
                </a:lnTo>
                <a:lnTo>
                  <a:pt x="17690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539"/>
            <a:ext cx="20095304" cy="11293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5955" y="4133109"/>
            <a:ext cx="3161030" cy="7175500"/>
          </a:xfrm>
          <a:custGeom>
            <a:avLst/>
            <a:gdLst/>
            <a:ahLst/>
            <a:cxnLst/>
            <a:rect l="l" t="t" r="r" b="b"/>
            <a:pathLst>
              <a:path w="3161029" h="7175500">
                <a:moveTo>
                  <a:pt x="0" y="0"/>
                </a:moveTo>
                <a:lnTo>
                  <a:pt x="1249748" y="7175446"/>
                </a:lnTo>
                <a:lnTo>
                  <a:pt x="1902362" y="7175446"/>
                </a:lnTo>
                <a:lnTo>
                  <a:pt x="3160730" y="2106082"/>
                </a:lnTo>
                <a:lnTo>
                  <a:pt x="0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18293" y="6239192"/>
            <a:ext cx="5104765" cy="5069840"/>
          </a:xfrm>
          <a:custGeom>
            <a:avLst/>
            <a:gdLst/>
            <a:ahLst/>
            <a:cxnLst/>
            <a:rect l="l" t="t" r="r" b="b"/>
            <a:pathLst>
              <a:path w="5104765" h="5069840">
                <a:moveTo>
                  <a:pt x="1258360" y="0"/>
                </a:moveTo>
                <a:lnTo>
                  <a:pt x="0" y="5069363"/>
                </a:lnTo>
                <a:lnTo>
                  <a:pt x="1709020" y="5069363"/>
                </a:lnTo>
                <a:lnTo>
                  <a:pt x="5104191" y="2562560"/>
                </a:lnTo>
                <a:lnTo>
                  <a:pt x="1258360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8381" y="3771424"/>
            <a:ext cx="1967864" cy="5699125"/>
          </a:xfrm>
          <a:custGeom>
            <a:avLst/>
            <a:gdLst/>
            <a:ahLst/>
            <a:cxnLst/>
            <a:rect l="l" t="t" r="r" b="b"/>
            <a:pathLst>
              <a:path w="1967864" h="5699125">
                <a:moveTo>
                  <a:pt x="486079" y="0"/>
                </a:moveTo>
                <a:lnTo>
                  <a:pt x="0" y="5698507"/>
                </a:lnTo>
                <a:lnTo>
                  <a:pt x="1967573" y="361695"/>
                </a:lnTo>
                <a:lnTo>
                  <a:pt x="486079" y="0"/>
                </a:lnTo>
                <a:close/>
              </a:path>
            </a:pathLst>
          </a:custGeom>
          <a:solidFill>
            <a:srgbClr val="058CA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8381" y="4133120"/>
            <a:ext cx="3217545" cy="7175500"/>
          </a:xfrm>
          <a:custGeom>
            <a:avLst/>
            <a:gdLst/>
            <a:ahLst/>
            <a:cxnLst/>
            <a:rect l="l" t="t" r="r" b="b"/>
            <a:pathLst>
              <a:path w="3217545" h="7175500">
                <a:moveTo>
                  <a:pt x="1967573" y="0"/>
                </a:moveTo>
                <a:lnTo>
                  <a:pt x="0" y="5336811"/>
                </a:lnTo>
                <a:lnTo>
                  <a:pt x="1894475" y="7175435"/>
                </a:lnTo>
                <a:lnTo>
                  <a:pt x="3217322" y="7175435"/>
                </a:lnTo>
                <a:lnTo>
                  <a:pt x="1967573" y="0"/>
                </a:lnTo>
                <a:close/>
              </a:path>
            </a:pathLst>
          </a:custGeom>
          <a:solidFill>
            <a:srgbClr val="00A6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5955" y="2896812"/>
            <a:ext cx="3990975" cy="3342640"/>
          </a:xfrm>
          <a:custGeom>
            <a:avLst/>
            <a:gdLst/>
            <a:ahLst/>
            <a:cxnLst/>
            <a:rect l="l" t="t" r="r" b="b"/>
            <a:pathLst>
              <a:path w="3990975" h="3342640">
                <a:moveTo>
                  <a:pt x="3990412" y="0"/>
                </a:moveTo>
                <a:lnTo>
                  <a:pt x="0" y="1236297"/>
                </a:lnTo>
                <a:lnTo>
                  <a:pt x="3160730" y="3342379"/>
                </a:lnTo>
                <a:lnTo>
                  <a:pt x="3990412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4310" y="2132134"/>
            <a:ext cx="5455285" cy="2001520"/>
          </a:xfrm>
          <a:custGeom>
            <a:avLst/>
            <a:gdLst/>
            <a:ahLst/>
            <a:cxnLst/>
            <a:rect l="l" t="t" r="r" b="b"/>
            <a:pathLst>
              <a:path w="5455284" h="2001520">
                <a:moveTo>
                  <a:pt x="0" y="0"/>
                </a:moveTo>
                <a:lnTo>
                  <a:pt x="1341645" y="2000986"/>
                </a:lnTo>
                <a:lnTo>
                  <a:pt x="5332057" y="764688"/>
                </a:lnTo>
                <a:lnTo>
                  <a:pt x="5455027" y="269311"/>
                </a:lnTo>
                <a:lnTo>
                  <a:pt x="0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934" y="658807"/>
            <a:ext cx="6004560" cy="1743075"/>
          </a:xfrm>
          <a:custGeom>
            <a:avLst/>
            <a:gdLst/>
            <a:ahLst/>
            <a:cxnLst/>
            <a:rect l="l" t="t" r="r" b="b"/>
            <a:pathLst>
              <a:path w="6004559" h="1743075">
                <a:moveTo>
                  <a:pt x="3273460" y="0"/>
                </a:moveTo>
                <a:lnTo>
                  <a:pt x="0" y="653969"/>
                </a:lnTo>
                <a:lnTo>
                  <a:pt x="549375" y="1473316"/>
                </a:lnTo>
                <a:lnTo>
                  <a:pt x="6004403" y="1742627"/>
                </a:lnTo>
                <a:lnTo>
                  <a:pt x="3273460" y="0"/>
                </a:lnTo>
                <a:close/>
              </a:path>
            </a:pathLst>
          </a:custGeom>
          <a:solidFill>
            <a:srgbClr val="008A9E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287828"/>
            <a:ext cx="2248535" cy="3237865"/>
          </a:xfrm>
          <a:custGeom>
            <a:avLst/>
            <a:gdLst/>
            <a:ahLst/>
            <a:cxnLst/>
            <a:rect l="l" t="t" r="r" b="b"/>
            <a:pathLst>
              <a:path w="2248535" h="3237865">
                <a:moveTo>
                  <a:pt x="0" y="0"/>
                </a:moveTo>
                <a:lnTo>
                  <a:pt x="0" y="3237310"/>
                </a:lnTo>
                <a:lnTo>
                  <a:pt x="2248381" y="2182102"/>
                </a:lnTo>
                <a:lnTo>
                  <a:pt x="0" y="0"/>
                </a:lnTo>
                <a:close/>
              </a:path>
            </a:pathLst>
          </a:custGeom>
          <a:solidFill>
            <a:srgbClr val="2E7887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103805"/>
            <a:ext cx="2734945" cy="6366510"/>
          </a:xfrm>
          <a:custGeom>
            <a:avLst/>
            <a:gdLst/>
            <a:ahLst/>
            <a:cxnLst/>
            <a:rect l="l" t="t" r="r" b="b"/>
            <a:pathLst>
              <a:path w="2734945" h="6366509">
                <a:moveTo>
                  <a:pt x="0" y="0"/>
                </a:moveTo>
                <a:lnTo>
                  <a:pt x="0" y="4184024"/>
                </a:lnTo>
                <a:lnTo>
                  <a:pt x="2248381" y="6366126"/>
                </a:lnTo>
                <a:lnTo>
                  <a:pt x="2734461" y="667619"/>
                </a:lnTo>
                <a:lnTo>
                  <a:pt x="0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9469931"/>
            <a:ext cx="2248535" cy="1838960"/>
          </a:xfrm>
          <a:custGeom>
            <a:avLst/>
            <a:gdLst/>
            <a:ahLst/>
            <a:cxnLst/>
            <a:rect l="l" t="t" r="r" b="b"/>
            <a:pathLst>
              <a:path w="2248535" h="1838959">
                <a:moveTo>
                  <a:pt x="2248378" y="0"/>
                </a:moveTo>
                <a:lnTo>
                  <a:pt x="0" y="1055210"/>
                </a:lnTo>
                <a:lnTo>
                  <a:pt x="0" y="1838624"/>
                </a:lnTo>
                <a:lnTo>
                  <a:pt x="1570516" y="1838624"/>
                </a:lnTo>
                <a:lnTo>
                  <a:pt x="2248378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121856" y="272777"/>
            <a:ext cx="1982470" cy="1659889"/>
          </a:xfrm>
          <a:custGeom>
            <a:avLst/>
            <a:gdLst/>
            <a:ahLst/>
            <a:cxnLst/>
            <a:rect l="l" t="t" r="r" b="b"/>
            <a:pathLst>
              <a:path w="1982469" h="1659889">
                <a:moveTo>
                  <a:pt x="511764" y="0"/>
                </a:moveTo>
                <a:lnTo>
                  <a:pt x="0" y="1659729"/>
                </a:lnTo>
                <a:lnTo>
                  <a:pt x="1982190" y="1235993"/>
                </a:lnTo>
                <a:lnTo>
                  <a:pt x="511764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422086" y="839409"/>
            <a:ext cx="409575" cy="631190"/>
          </a:xfrm>
          <a:custGeom>
            <a:avLst/>
            <a:gdLst/>
            <a:ahLst/>
            <a:cxnLst/>
            <a:rect l="l" t="t" r="r" b="b"/>
            <a:pathLst>
              <a:path w="409575" h="631190">
                <a:moveTo>
                  <a:pt x="102122" y="0"/>
                </a:moveTo>
                <a:lnTo>
                  <a:pt x="0" y="631048"/>
                </a:lnTo>
                <a:lnTo>
                  <a:pt x="409244" y="474153"/>
                </a:lnTo>
                <a:lnTo>
                  <a:pt x="102122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06357" y="1249731"/>
            <a:ext cx="5194935" cy="4098290"/>
          </a:xfrm>
          <a:custGeom>
            <a:avLst/>
            <a:gdLst/>
            <a:ahLst/>
            <a:cxnLst/>
            <a:rect l="l" t="t" r="r" b="b"/>
            <a:pathLst>
              <a:path w="5194934" h="4098290">
                <a:moveTo>
                  <a:pt x="5194794" y="0"/>
                </a:moveTo>
                <a:lnTo>
                  <a:pt x="122970" y="1151703"/>
                </a:lnTo>
                <a:lnTo>
                  <a:pt x="0" y="1647080"/>
                </a:lnTo>
                <a:lnTo>
                  <a:pt x="4012600" y="4097948"/>
                </a:lnTo>
                <a:lnTo>
                  <a:pt x="5194794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401141" y="1249731"/>
            <a:ext cx="4037965" cy="5512435"/>
          </a:xfrm>
          <a:custGeom>
            <a:avLst/>
            <a:gdLst/>
            <a:ahLst/>
            <a:cxnLst/>
            <a:rect l="l" t="t" r="r" b="b"/>
            <a:pathLst>
              <a:path w="4037965" h="5512434">
                <a:moveTo>
                  <a:pt x="0" y="0"/>
                </a:moveTo>
                <a:lnTo>
                  <a:pt x="4037479" y="5512114"/>
                </a:lnTo>
                <a:lnTo>
                  <a:pt x="2633029" y="2006766"/>
                </a:lnTo>
                <a:lnTo>
                  <a:pt x="0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8395" y="658817"/>
            <a:ext cx="7802880" cy="1743075"/>
          </a:xfrm>
          <a:custGeom>
            <a:avLst/>
            <a:gdLst/>
            <a:ahLst/>
            <a:cxnLst/>
            <a:rect l="l" t="t" r="r" b="b"/>
            <a:pathLst>
              <a:path w="7802880" h="1743075">
                <a:moveTo>
                  <a:pt x="0" y="0"/>
                </a:moveTo>
                <a:lnTo>
                  <a:pt x="2730932" y="1742617"/>
                </a:lnTo>
                <a:lnTo>
                  <a:pt x="7802757" y="590913"/>
                </a:lnTo>
                <a:lnTo>
                  <a:pt x="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8405" y="0"/>
            <a:ext cx="7802880" cy="1250315"/>
          </a:xfrm>
          <a:custGeom>
            <a:avLst/>
            <a:gdLst/>
            <a:ahLst/>
            <a:cxnLst/>
            <a:rect l="l" t="t" r="r" b="b"/>
            <a:pathLst>
              <a:path w="7802880" h="1250315">
                <a:moveTo>
                  <a:pt x="5375232" y="0"/>
                </a:moveTo>
                <a:lnTo>
                  <a:pt x="3297737" y="0"/>
                </a:lnTo>
                <a:lnTo>
                  <a:pt x="0" y="658817"/>
                </a:lnTo>
                <a:lnTo>
                  <a:pt x="7802757" y="1249731"/>
                </a:lnTo>
                <a:lnTo>
                  <a:pt x="5375232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6665" y="5347680"/>
            <a:ext cx="4842510" cy="3454400"/>
          </a:xfrm>
          <a:custGeom>
            <a:avLst/>
            <a:gdLst/>
            <a:ahLst/>
            <a:cxnLst/>
            <a:rect l="l" t="t" r="r" b="b"/>
            <a:pathLst>
              <a:path w="4842509" h="3454400">
                <a:moveTo>
                  <a:pt x="4842271" y="0"/>
                </a:moveTo>
                <a:lnTo>
                  <a:pt x="0" y="891512"/>
                </a:lnTo>
                <a:lnTo>
                  <a:pt x="3845820" y="3454072"/>
                </a:lnTo>
                <a:lnTo>
                  <a:pt x="4842271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76728" y="2896822"/>
            <a:ext cx="4842510" cy="3342640"/>
          </a:xfrm>
          <a:custGeom>
            <a:avLst/>
            <a:gdLst/>
            <a:ahLst/>
            <a:cxnLst/>
            <a:rect l="l" t="t" r="r" b="b"/>
            <a:pathLst>
              <a:path w="4842509" h="3342640">
                <a:moveTo>
                  <a:pt x="829671" y="0"/>
                </a:moveTo>
                <a:lnTo>
                  <a:pt x="0" y="3342369"/>
                </a:lnTo>
                <a:lnTo>
                  <a:pt x="4842271" y="2450857"/>
                </a:lnTo>
                <a:lnTo>
                  <a:pt x="829671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34140" y="2693656"/>
            <a:ext cx="3992245" cy="4068445"/>
          </a:xfrm>
          <a:custGeom>
            <a:avLst/>
            <a:gdLst/>
            <a:ahLst/>
            <a:cxnLst/>
            <a:rect l="l" t="t" r="r" b="b"/>
            <a:pathLst>
              <a:path w="3992244" h="4068445">
                <a:moveTo>
                  <a:pt x="3991951" y="0"/>
                </a:moveTo>
                <a:lnTo>
                  <a:pt x="0" y="562841"/>
                </a:lnTo>
                <a:lnTo>
                  <a:pt x="1404438" y="4068190"/>
                </a:lnTo>
                <a:lnTo>
                  <a:pt x="3991951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18978" y="1249731"/>
            <a:ext cx="5219700" cy="5512435"/>
          </a:xfrm>
          <a:custGeom>
            <a:avLst/>
            <a:gdLst/>
            <a:ahLst/>
            <a:cxnLst/>
            <a:rect l="l" t="t" r="r" b="b"/>
            <a:pathLst>
              <a:path w="5219700" h="5512434">
                <a:moveTo>
                  <a:pt x="1182183" y="0"/>
                </a:moveTo>
                <a:lnTo>
                  <a:pt x="0" y="4097948"/>
                </a:lnTo>
                <a:lnTo>
                  <a:pt x="5219663" y="5512125"/>
                </a:lnTo>
                <a:lnTo>
                  <a:pt x="1182183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218968" y="5347680"/>
            <a:ext cx="5219700" cy="2034539"/>
          </a:xfrm>
          <a:custGeom>
            <a:avLst/>
            <a:gdLst/>
            <a:ahLst/>
            <a:cxnLst/>
            <a:rect l="l" t="t" r="r" b="b"/>
            <a:pathLst>
              <a:path w="5219700" h="2034540">
                <a:moveTo>
                  <a:pt x="0" y="0"/>
                </a:moveTo>
                <a:lnTo>
                  <a:pt x="3330380" y="2034157"/>
                </a:lnTo>
                <a:lnTo>
                  <a:pt x="5219663" y="1414166"/>
                </a:lnTo>
                <a:lnTo>
                  <a:pt x="0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07370" y="1172634"/>
            <a:ext cx="15906750" cy="6741159"/>
          </a:xfrm>
          <a:custGeom>
            <a:avLst/>
            <a:gdLst/>
            <a:ahLst/>
            <a:cxnLst/>
            <a:rect l="l" t="t" r="r" b="b"/>
            <a:pathLst>
              <a:path w="15906750" h="6741159">
                <a:moveTo>
                  <a:pt x="15906636" y="6117248"/>
                </a:moveTo>
                <a:lnTo>
                  <a:pt x="15904872" y="6159931"/>
                </a:lnTo>
                <a:lnTo>
                  <a:pt x="15899658" y="6201842"/>
                </a:lnTo>
                <a:lnTo>
                  <a:pt x="15891108" y="6242889"/>
                </a:lnTo>
                <a:lnTo>
                  <a:pt x="15879334" y="6282978"/>
                </a:lnTo>
                <a:lnTo>
                  <a:pt x="15864451" y="6322017"/>
                </a:lnTo>
                <a:lnTo>
                  <a:pt x="15846573" y="6359913"/>
                </a:lnTo>
                <a:lnTo>
                  <a:pt x="15825814" y="6396573"/>
                </a:lnTo>
                <a:lnTo>
                  <a:pt x="15802288" y="6431903"/>
                </a:lnTo>
                <a:lnTo>
                  <a:pt x="15776108" y="6465812"/>
                </a:lnTo>
                <a:lnTo>
                  <a:pt x="15747389" y="6498207"/>
                </a:lnTo>
                <a:lnTo>
                  <a:pt x="15716244" y="6528993"/>
                </a:lnTo>
                <a:lnTo>
                  <a:pt x="15682788" y="6558080"/>
                </a:lnTo>
                <a:lnTo>
                  <a:pt x="15647133" y="6585373"/>
                </a:lnTo>
                <a:lnTo>
                  <a:pt x="15609395" y="6610780"/>
                </a:lnTo>
                <a:lnTo>
                  <a:pt x="15569686" y="6634208"/>
                </a:lnTo>
                <a:lnTo>
                  <a:pt x="15528122" y="6655565"/>
                </a:lnTo>
                <a:lnTo>
                  <a:pt x="15484815" y="6674756"/>
                </a:lnTo>
                <a:lnTo>
                  <a:pt x="15439879" y="6691690"/>
                </a:lnTo>
                <a:lnTo>
                  <a:pt x="15393430" y="6706274"/>
                </a:lnTo>
                <a:lnTo>
                  <a:pt x="15345579" y="6718414"/>
                </a:lnTo>
                <a:lnTo>
                  <a:pt x="15296442" y="6728018"/>
                </a:lnTo>
                <a:lnTo>
                  <a:pt x="15246132" y="6734993"/>
                </a:lnTo>
                <a:lnTo>
                  <a:pt x="15194763" y="6739246"/>
                </a:lnTo>
                <a:lnTo>
                  <a:pt x="15142449" y="6740684"/>
                </a:lnTo>
                <a:lnTo>
                  <a:pt x="764165" y="6740684"/>
                </a:lnTo>
                <a:lnTo>
                  <a:pt x="711840" y="6739246"/>
                </a:lnTo>
                <a:lnTo>
                  <a:pt x="660463" y="6734993"/>
                </a:lnTo>
                <a:lnTo>
                  <a:pt x="610146" y="6728018"/>
                </a:lnTo>
                <a:lnTo>
                  <a:pt x="561004" y="6718414"/>
                </a:lnTo>
                <a:lnTo>
                  <a:pt x="513150" y="6706274"/>
                </a:lnTo>
                <a:lnTo>
                  <a:pt x="466698" y="6691690"/>
                </a:lnTo>
                <a:lnTo>
                  <a:pt x="421762" y="6674756"/>
                </a:lnTo>
                <a:lnTo>
                  <a:pt x="378456" y="6655565"/>
                </a:lnTo>
                <a:lnTo>
                  <a:pt x="336893" y="6634208"/>
                </a:lnTo>
                <a:lnTo>
                  <a:pt x="297187" y="6610780"/>
                </a:lnTo>
                <a:lnTo>
                  <a:pt x="259452" y="6585373"/>
                </a:lnTo>
                <a:lnTo>
                  <a:pt x="223802" y="6558080"/>
                </a:lnTo>
                <a:lnTo>
                  <a:pt x="190349" y="6528993"/>
                </a:lnTo>
                <a:lnTo>
                  <a:pt x="159209" y="6498207"/>
                </a:lnTo>
                <a:lnTo>
                  <a:pt x="130495" y="6465812"/>
                </a:lnTo>
                <a:lnTo>
                  <a:pt x="104321" y="6431903"/>
                </a:lnTo>
                <a:lnTo>
                  <a:pt x="80799" y="6396573"/>
                </a:lnTo>
                <a:lnTo>
                  <a:pt x="60045" y="6359913"/>
                </a:lnTo>
                <a:lnTo>
                  <a:pt x="42172" y="6322017"/>
                </a:lnTo>
                <a:lnTo>
                  <a:pt x="27293" y="6282978"/>
                </a:lnTo>
                <a:lnTo>
                  <a:pt x="15523" y="6242889"/>
                </a:lnTo>
                <a:lnTo>
                  <a:pt x="6975" y="6201842"/>
                </a:lnTo>
                <a:lnTo>
                  <a:pt x="1762" y="6159931"/>
                </a:lnTo>
                <a:lnTo>
                  <a:pt x="0" y="6117248"/>
                </a:lnTo>
                <a:lnTo>
                  <a:pt x="0" y="623436"/>
                </a:lnTo>
                <a:lnTo>
                  <a:pt x="1762" y="580753"/>
                </a:lnTo>
                <a:lnTo>
                  <a:pt x="6975" y="538842"/>
                </a:lnTo>
                <a:lnTo>
                  <a:pt x="15523" y="497795"/>
                </a:lnTo>
                <a:lnTo>
                  <a:pt x="27293" y="457706"/>
                </a:lnTo>
                <a:lnTo>
                  <a:pt x="42172" y="418667"/>
                </a:lnTo>
                <a:lnTo>
                  <a:pt x="60045" y="380771"/>
                </a:lnTo>
                <a:lnTo>
                  <a:pt x="80799" y="344111"/>
                </a:lnTo>
                <a:lnTo>
                  <a:pt x="104321" y="308780"/>
                </a:lnTo>
                <a:lnTo>
                  <a:pt x="130495" y="274871"/>
                </a:lnTo>
                <a:lnTo>
                  <a:pt x="159209" y="242477"/>
                </a:lnTo>
                <a:lnTo>
                  <a:pt x="190349" y="211690"/>
                </a:lnTo>
                <a:lnTo>
                  <a:pt x="223802" y="182604"/>
                </a:lnTo>
                <a:lnTo>
                  <a:pt x="259452" y="155311"/>
                </a:lnTo>
                <a:lnTo>
                  <a:pt x="297187" y="129904"/>
                </a:lnTo>
                <a:lnTo>
                  <a:pt x="336893" y="106476"/>
                </a:lnTo>
                <a:lnTo>
                  <a:pt x="378456" y="85119"/>
                </a:lnTo>
                <a:lnTo>
                  <a:pt x="421762" y="65928"/>
                </a:lnTo>
                <a:lnTo>
                  <a:pt x="466698" y="48994"/>
                </a:lnTo>
                <a:lnTo>
                  <a:pt x="513150" y="34410"/>
                </a:lnTo>
                <a:lnTo>
                  <a:pt x="561004" y="22270"/>
                </a:lnTo>
                <a:lnTo>
                  <a:pt x="610146" y="12666"/>
                </a:lnTo>
                <a:lnTo>
                  <a:pt x="660463" y="5691"/>
                </a:lnTo>
                <a:lnTo>
                  <a:pt x="711840" y="1438"/>
                </a:lnTo>
                <a:lnTo>
                  <a:pt x="764165" y="0"/>
                </a:lnTo>
                <a:lnTo>
                  <a:pt x="15142449" y="0"/>
                </a:lnTo>
                <a:lnTo>
                  <a:pt x="15194763" y="1438"/>
                </a:lnTo>
                <a:lnTo>
                  <a:pt x="15246132" y="5691"/>
                </a:lnTo>
                <a:lnTo>
                  <a:pt x="15296442" y="12666"/>
                </a:lnTo>
                <a:lnTo>
                  <a:pt x="15345579" y="22270"/>
                </a:lnTo>
                <a:lnTo>
                  <a:pt x="15393430" y="34410"/>
                </a:lnTo>
                <a:lnTo>
                  <a:pt x="15439879" y="48994"/>
                </a:lnTo>
                <a:lnTo>
                  <a:pt x="15484815" y="65928"/>
                </a:lnTo>
                <a:lnTo>
                  <a:pt x="15528122" y="85119"/>
                </a:lnTo>
                <a:lnTo>
                  <a:pt x="15569686" y="106476"/>
                </a:lnTo>
                <a:lnTo>
                  <a:pt x="15609395" y="129904"/>
                </a:lnTo>
                <a:lnTo>
                  <a:pt x="15647133" y="155311"/>
                </a:lnTo>
                <a:lnTo>
                  <a:pt x="15682788" y="182604"/>
                </a:lnTo>
                <a:lnTo>
                  <a:pt x="15716244" y="211690"/>
                </a:lnTo>
                <a:lnTo>
                  <a:pt x="15747389" y="242477"/>
                </a:lnTo>
                <a:lnTo>
                  <a:pt x="15776108" y="274871"/>
                </a:lnTo>
                <a:lnTo>
                  <a:pt x="15802288" y="308780"/>
                </a:lnTo>
                <a:lnTo>
                  <a:pt x="15825814" y="344111"/>
                </a:lnTo>
                <a:lnTo>
                  <a:pt x="15846573" y="380771"/>
                </a:lnTo>
                <a:lnTo>
                  <a:pt x="15864451" y="418667"/>
                </a:lnTo>
                <a:lnTo>
                  <a:pt x="15879334" y="457706"/>
                </a:lnTo>
                <a:lnTo>
                  <a:pt x="15891108" y="497795"/>
                </a:lnTo>
                <a:lnTo>
                  <a:pt x="15899658" y="538842"/>
                </a:lnTo>
                <a:lnTo>
                  <a:pt x="15904872" y="580753"/>
                </a:lnTo>
                <a:lnTo>
                  <a:pt x="15906636" y="623436"/>
                </a:lnTo>
                <a:lnTo>
                  <a:pt x="15906636" y="6117248"/>
                </a:lnTo>
                <a:close/>
              </a:path>
            </a:pathLst>
          </a:custGeom>
          <a:ln w="104708">
            <a:solidFill>
              <a:srgbClr val="9E9B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33646" y="1298211"/>
            <a:ext cx="15454630" cy="6489700"/>
          </a:xfrm>
          <a:custGeom>
            <a:avLst/>
            <a:gdLst/>
            <a:ahLst/>
            <a:cxnLst/>
            <a:rect l="l" t="t" r="r" b="b"/>
            <a:pathLst>
              <a:path w="15454630" h="6489700">
                <a:moveTo>
                  <a:pt x="14711740" y="0"/>
                </a:moveTo>
                <a:lnTo>
                  <a:pt x="742490" y="0"/>
                </a:lnTo>
                <a:lnTo>
                  <a:pt x="689455" y="1507"/>
                </a:lnTo>
                <a:lnTo>
                  <a:pt x="637428" y="5960"/>
                </a:lnTo>
                <a:lnTo>
                  <a:pt x="586534" y="13259"/>
                </a:lnTo>
                <a:lnTo>
                  <a:pt x="536900" y="23300"/>
                </a:lnTo>
                <a:lnTo>
                  <a:pt x="488650" y="35984"/>
                </a:lnTo>
                <a:lnTo>
                  <a:pt x="441910" y="51207"/>
                </a:lnTo>
                <a:lnTo>
                  <a:pt x="396805" y="68869"/>
                </a:lnTo>
                <a:lnTo>
                  <a:pt x="353462" y="88868"/>
                </a:lnTo>
                <a:lnTo>
                  <a:pt x="312005" y="111103"/>
                </a:lnTo>
                <a:lnTo>
                  <a:pt x="272560" y="135471"/>
                </a:lnTo>
                <a:lnTo>
                  <a:pt x="235253" y="161871"/>
                </a:lnTo>
                <a:lnTo>
                  <a:pt x="200209" y="190202"/>
                </a:lnTo>
                <a:lnTo>
                  <a:pt x="167554" y="220362"/>
                </a:lnTo>
                <a:lnTo>
                  <a:pt x="137414" y="252250"/>
                </a:lnTo>
                <a:lnTo>
                  <a:pt x="109912" y="285763"/>
                </a:lnTo>
                <a:lnTo>
                  <a:pt x="85177" y="320801"/>
                </a:lnTo>
                <a:lnTo>
                  <a:pt x="63332" y="357261"/>
                </a:lnTo>
                <a:lnTo>
                  <a:pt x="44503" y="395043"/>
                </a:lnTo>
                <a:lnTo>
                  <a:pt x="28817" y="434044"/>
                </a:lnTo>
                <a:lnTo>
                  <a:pt x="16397" y="474163"/>
                </a:lnTo>
                <a:lnTo>
                  <a:pt x="7371" y="515298"/>
                </a:lnTo>
                <a:lnTo>
                  <a:pt x="1863" y="557348"/>
                </a:lnTo>
                <a:lnTo>
                  <a:pt x="0" y="600212"/>
                </a:lnTo>
                <a:lnTo>
                  <a:pt x="0" y="5889318"/>
                </a:lnTo>
                <a:lnTo>
                  <a:pt x="1863" y="5932181"/>
                </a:lnTo>
                <a:lnTo>
                  <a:pt x="7371" y="5974231"/>
                </a:lnTo>
                <a:lnTo>
                  <a:pt x="16397" y="6015366"/>
                </a:lnTo>
                <a:lnTo>
                  <a:pt x="28817" y="6055485"/>
                </a:lnTo>
                <a:lnTo>
                  <a:pt x="44503" y="6094485"/>
                </a:lnTo>
                <a:lnTo>
                  <a:pt x="63332" y="6132266"/>
                </a:lnTo>
                <a:lnTo>
                  <a:pt x="85177" y="6168726"/>
                </a:lnTo>
                <a:lnTo>
                  <a:pt x="109912" y="6203763"/>
                </a:lnTo>
                <a:lnTo>
                  <a:pt x="137414" y="6237276"/>
                </a:lnTo>
                <a:lnTo>
                  <a:pt x="167554" y="6269163"/>
                </a:lnTo>
                <a:lnTo>
                  <a:pt x="200209" y="6299322"/>
                </a:lnTo>
                <a:lnTo>
                  <a:pt x="235253" y="6327652"/>
                </a:lnTo>
                <a:lnTo>
                  <a:pt x="272560" y="6354052"/>
                </a:lnTo>
                <a:lnTo>
                  <a:pt x="312005" y="6378420"/>
                </a:lnTo>
                <a:lnTo>
                  <a:pt x="353462" y="6400653"/>
                </a:lnTo>
                <a:lnTo>
                  <a:pt x="396805" y="6420652"/>
                </a:lnTo>
                <a:lnTo>
                  <a:pt x="441910" y="6438313"/>
                </a:lnTo>
                <a:lnTo>
                  <a:pt x="488650" y="6453536"/>
                </a:lnTo>
                <a:lnTo>
                  <a:pt x="536900" y="6466219"/>
                </a:lnTo>
                <a:lnTo>
                  <a:pt x="586534" y="6476261"/>
                </a:lnTo>
                <a:lnTo>
                  <a:pt x="637428" y="6483559"/>
                </a:lnTo>
                <a:lnTo>
                  <a:pt x="689455" y="6488012"/>
                </a:lnTo>
                <a:lnTo>
                  <a:pt x="742490" y="6489519"/>
                </a:lnTo>
                <a:lnTo>
                  <a:pt x="14711740" y="6489519"/>
                </a:lnTo>
                <a:lnTo>
                  <a:pt x="14764757" y="6488012"/>
                </a:lnTo>
                <a:lnTo>
                  <a:pt x="14816769" y="6483559"/>
                </a:lnTo>
                <a:lnTo>
                  <a:pt x="14867650" y="6476261"/>
                </a:lnTo>
                <a:lnTo>
                  <a:pt x="14917275" y="6466219"/>
                </a:lnTo>
                <a:lnTo>
                  <a:pt x="14965517" y="6453536"/>
                </a:lnTo>
                <a:lnTo>
                  <a:pt x="15012251" y="6438313"/>
                </a:lnTo>
                <a:lnTo>
                  <a:pt x="15057351" y="6420652"/>
                </a:lnTo>
                <a:lnTo>
                  <a:pt x="15100692" y="6400653"/>
                </a:lnTo>
                <a:lnTo>
                  <a:pt x="15142147" y="6378420"/>
                </a:lnTo>
                <a:lnTo>
                  <a:pt x="15181592" y="6354052"/>
                </a:lnTo>
                <a:lnTo>
                  <a:pt x="15218900" y="6327652"/>
                </a:lnTo>
                <a:lnTo>
                  <a:pt x="15253946" y="6299322"/>
                </a:lnTo>
                <a:lnTo>
                  <a:pt x="15286604" y="6269163"/>
                </a:lnTo>
                <a:lnTo>
                  <a:pt x="15316748" y="6237276"/>
                </a:lnTo>
                <a:lnTo>
                  <a:pt x="15344253" y="6203763"/>
                </a:lnTo>
                <a:lnTo>
                  <a:pt x="15368992" y="6168726"/>
                </a:lnTo>
                <a:lnTo>
                  <a:pt x="15390841" y="6132266"/>
                </a:lnTo>
                <a:lnTo>
                  <a:pt x="15409674" y="6094485"/>
                </a:lnTo>
                <a:lnTo>
                  <a:pt x="15425364" y="6055485"/>
                </a:lnTo>
                <a:lnTo>
                  <a:pt x="15437786" y="6015366"/>
                </a:lnTo>
                <a:lnTo>
                  <a:pt x="15446815" y="5974231"/>
                </a:lnTo>
                <a:lnTo>
                  <a:pt x="15452324" y="5932181"/>
                </a:lnTo>
                <a:lnTo>
                  <a:pt x="15454189" y="5889318"/>
                </a:lnTo>
                <a:lnTo>
                  <a:pt x="15454189" y="600212"/>
                </a:lnTo>
                <a:lnTo>
                  <a:pt x="15452324" y="557348"/>
                </a:lnTo>
                <a:lnTo>
                  <a:pt x="15446815" y="515298"/>
                </a:lnTo>
                <a:lnTo>
                  <a:pt x="15437786" y="474163"/>
                </a:lnTo>
                <a:lnTo>
                  <a:pt x="15425364" y="434044"/>
                </a:lnTo>
                <a:lnTo>
                  <a:pt x="15409674" y="395043"/>
                </a:lnTo>
                <a:lnTo>
                  <a:pt x="15390841" y="357261"/>
                </a:lnTo>
                <a:lnTo>
                  <a:pt x="15368992" y="320801"/>
                </a:lnTo>
                <a:lnTo>
                  <a:pt x="15344253" y="285763"/>
                </a:lnTo>
                <a:lnTo>
                  <a:pt x="15316748" y="252250"/>
                </a:lnTo>
                <a:lnTo>
                  <a:pt x="15286604" y="220362"/>
                </a:lnTo>
                <a:lnTo>
                  <a:pt x="15253946" y="190202"/>
                </a:lnTo>
                <a:lnTo>
                  <a:pt x="15218900" y="161871"/>
                </a:lnTo>
                <a:lnTo>
                  <a:pt x="15181592" y="135471"/>
                </a:lnTo>
                <a:lnTo>
                  <a:pt x="15142147" y="111103"/>
                </a:lnTo>
                <a:lnTo>
                  <a:pt x="15100692" y="88868"/>
                </a:lnTo>
                <a:lnTo>
                  <a:pt x="15057351" y="68869"/>
                </a:lnTo>
                <a:lnTo>
                  <a:pt x="15012251" y="51207"/>
                </a:lnTo>
                <a:lnTo>
                  <a:pt x="14965517" y="35984"/>
                </a:lnTo>
                <a:lnTo>
                  <a:pt x="14917275" y="23300"/>
                </a:lnTo>
                <a:lnTo>
                  <a:pt x="14867650" y="13259"/>
                </a:lnTo>
                <a:lnTo>
                  <a:pt x="14816769" y="5960"/>
                </a:lnTo>
                <a:lnTo>
                  <a:pt x="14764757" y="1507"/>
                </a:lnTo>
                <a:lnTo>
                  <a:pt x="14711740" y="0"/>
                </a:lnTo>
                <a:close/>
              </a:path>
            </a:pathLst>
          </a:custGeom>
          <a:solidFill>
            <a:srgbClr val="FFFFFF">
              <a:alpha val="36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940146" y="6711436"/>
            <a:ext cx="4132579" cy="3632200"/>
          </a:xfrm>
          <a:custGeom>
            <a:avLst/>
            <a:gdLst/>
            <a:ahLst/>
            <a:cxnLst/>
            <a:rect l="l" t="t" r="r" b="b"/>
            <a:pathLst>
              <a:path w="4132580" h="3632200">
                <a:moveTo>
                  <a:pt x="2314461" y="3619500"/>
                </a:moveTo>
                <a:lnTo>
                  <a:pt x="1793938" y="3619500"/>
                </a:lnTo>
                <a:lnTo>
                  <a:pt x="1841579" y="3632200"/>
                </a:lnTo>
                <a:lnTo>
                  <a:pt x="2267727" y="3632200"/>
                </a:lnTo>
                <a:lnTo>
                  <a:pt x="2314461" y="3619500"/>
                </a:lnTo>
                <a:close/>
              </a:path>
              <a:path w="4132580" h="3632200">
                <a:moveTo>
                  <a:pt x="2434315" y="25400"/>
                </a:moveTo>
                <a:lnTo>
                  <a:pt x="1679184" y="25400"/>
                </a:lnTo>
                <a:lnTo>
                  <a:pt x="1542304" y="63500"/>
                </a:lnTo>
                <a:lnTo>
                  <a:pt x="1497244" y="63500"/>
                </a:lnTo>
                <a:lnTo>
                  <a:pt x="1364008" y="101600"/>
                </a:lnTo>
                <a:lnTo>
                  <a:pt x="1320303" y="127000"/>
                </a:lnTo>
                <a:lnTo>
                  <a:pt x="1191559" y="165100"/>
                </a:lnTo>
                <a:lnTo>
                  <a:pt x="1149493" y="190500"/>
                </a:lnTo>
                <a:lnTo>
                  <a:pt x="1107881" y="203200"/>
                </a:lnTo>
                <a:lnTo>
                  <a:pt x="1066741" y="228600"/>
                </a:lnTo>
                <a:lnTo>
                  <a:pt x="1026090" y="241300"/>
                </a:lnTo>
                <a:lnTo>
                  <a:pt x="985946" y="266700"/>
                </a:lnTo>
                <a:lnTo>
                  <a:pt x="907250" y="317500"/>
                </a:lnTo>
                <a:lnTo>
                  <a:pt x="868733" y="330200"/>
                </a:lnTo>
                <a:lnTo>
                  <a:pt x="830794" y="355600"/>
                </a:lnTo>
                <a:lnTo>
                  <a:pt x="793450" y="381000"/>
                </a:lnTo>
                <a:lnTo>
                  <a:pt x="756719" y="406400"/>
                </a:lnTo>
                <a:lnTo>
                  <a:pt x="720619" y="431800"/>
                </a:lnTo>
                <a:lnTo>
                  <a:pt x="685167" y="469900"/>
                </a:lnTo>
                <a:lnTo>
                  <a:pt x="650381" y="495300"/>
                </a:lnTo>
                <a:lnTo>
                  <a:pt x="616280" y="520700"/>
                </a:lnTo>
                <a:lnTo>
                  <a:pt x="582879" y="546100"/>
                </a:lnTo>
                <a:lnTo>
                  <a:pt x="550198" y="584200"/>
                </a:lnTo>
                <a:lnTo>
                  <a:pt x="518253" y="609600"/>
                </a:lnTo>
                <a:lnTo>
                  <a:pt x="487063" y="647700"/>
                </a:lnTo>
                <a:lnTo>
                  <a:pt x="456645" y="673100"/>
                </a:lnTo>
                <a:lnTo>
                  <a:pt x="427017" y="711200"/>
                </a:lnTo>
                <a:lnTo>
                  <a:pt x="398197" y="749300"/>
                </a:lnTo>
                <a:lnTo>
                  <a:pt x="370201" y="774700"/>
                </a:lnTo>
                <a:lnTo>
                  <a:pt x="343049" y="812800"/>
                </a:lnTo>
                <a:lnTo>
                  <a:pt x="316757" y="850900"/>
                </a:lnTo>
                <a:lnTo>
                  <a:pt x="291343" y="889000"/>
                </a:lnTo>
                <a:lnTo>
                  <a:pt x="266825" y="927100"/>
                </a:lnTo>
                <a:lnTo>
                  <a:pt x="243221" y="965200"/>
                </a:lnTo>
                <a:lnTo>
                  <a:pt x="220548" y="1003300"/>
                </a:lnTo>
                <a:lnTo>
                  <a:pt x="198825" y="1041400"/>
                </a:lnTo>
                <a:lnTo>
                  <a:pt x="178067" y="1079500"/>
                </a:lnTo>
                <a:lnTo>
                  <a:pt x="158294" y="1117600"/>
                </a:lnTo>
                <a:lnTo>
                  <a:pt x="138779" y="1168400"/>
                </a:lnTo>
                <a:lnTo>
                  <a:pt x="120586" y="1206500"/>
                </a:lnTo>
                <a:lnTo>
                  <a:pt x="103706" y="1244600"/>
                </a:lnTo>
                <a:lnTo>
                  <a:pt x="88131" y="1295400"/>
                </a:lnTo>
                <a:lnTo>
                  <a:pt x="73854" y="1333500"/>
                </a:lnTo>
                <a:lnTo>
                  <a:pt x="60865" y="1384300"/>
                </a:lnTo>
                <a:lnTo>
                  <a:pt x="49155" y="1422400"/>
                </a:lnTo>
                <a:lnTo>
                  <a:pt x="38718" y="1473200"/>
                </a:lnTo>
                <a:lnTo>
                  <a:pt x="29544" y="1511300"/>
                </a:lnTo>
                <a:lnTo>
                  <a:pt x="21625" y="1549400"/>
                </a:lnTo>
                <a:lnTo>
                  <a:pt x="14953" y="1600200"/>
                </a:lnTo>
                <a:lnTo>
                  <a:pt x="9519" y="1638300"/>
                </a:lnTo>
                <a:lnTo>
                  <a:pt x="5315" y="1689100"/>
                </a:lnTo>
                <a:lnTo>
                  <a:pt x="2333" y="1727200"/>
                </a:lnTo>
                <a:lnTo>
                  <a:pt x="564" y="1778000"/>
                </a:lnTo>
                <a:lnTo>
                  <a:pt x="0" y="1816100"/>
                </a:lnTo>
                <a:lnTo>
                  <a:pt x="632" y="1866900"/>
                </a:lnTo>
                <a:lnTo>
                  <a:pt x="2452" y="1905000"/>
                </a:lnTo>
                <a:lnTo>
                  <a:pt x="5452" y="1943100"/>
                </a:lnTo>
                <a:lnTo>
                  <a:pt x="9624" y="1993900"/>
                </a:lnTo>
                <a:lnTo>
                  <a:pt x="14959" y="2032000"/>
                </a:lnTo>
                <a:lnTo>
                  <a:pt x="21448" y="2082800"/>
                </a:lnTo>
                <a:lnTo>
                  <a:pt x="29084" y="2120900"/>
                </a:lnTo>
                <a:lnTo>
                  <a:pt x="37858" y="2159000"/>
                </a:lnTo>
                <a:lnTo>
                  <a:pt x="47761" y="2209800"/>
                </a:lnTo>
                <a:lnTo>
                  <a:pt x="58786" y="2247900"/>
                </a:lnTo>
                <a:lnTo>
                  <a:pt x="70923" y="2286000"/>
                </a:lnTo>
                <a:lnTo>
                  <a:pt x="84165" y="2336800"/>
                </a:lnTo>
                <a:lnTo>
                  <a:pt x="98503" y="2374900"/>
                </a:lnTo>
                <a:lnTo>
                  <a:pt x="113929" y="2413000"/>
                </a:lnTo>
                <a:lnTo>
                  <a:pt x="130435" y="2451100"/>
                </a:lnTo>
                <a:lnTo>
                  <a:pt x="148011" y="2489200"/>
                </a:lnTo>
                <a:lnTo>
                  <a:pt x="166651" y="2527300"/>
                </a:lnTo>
                <a:lnTo>
                  <a:pt x="186344" y="2578100"/>
                </a:lnTo>
                <a:lnTo>
                  <a:pt x="207084" y="2616200"/>
                </a:lnTo>
                <a:lnTo>
                  <a:pt x="228862" y="2654300"/>
                </a:lnTo>
                <a:lnTo>
                  <a:pt x="251668" y="2692400"/>
                </a:lnTo>
                <a:lnTo>
                  <a:pt x="275496" y="2730500"/>
                </a:lnTo>
                <a:lnTo>
                  <a:pt x="300336" y="2768600"/>
                </a:lnTo>
                <a:lnTo>
                  <a:pt x="326180" y="2794000"/>
                </a:lnTo>
                <a:lnTo>
                  <a:pt x="353020" y="2832100"/>
                </a:lnTo>
                <a:lnTo>
                  <a:pt x="380848" y="2870200"/>
                </a:lnTo>
                <a:lnTo>
                  <a:pt x="409655" y="2908300"/>
                </a:lnTo>
                <a:lnTo>
                  <a:pt x="439432" y="2946400"/>
                </a:lnTo>
                <a:lnTo>
                  <a:pt x="470172" y="2971800"/>
                </a:lnTo>
                <a:lnTo>
                  <a:pt x="501866" y="3009900"/>
                </a:lnTo>
                <a:lnTo>
                  <a:pt x="534506" y="3035300"/>
                </a:lnTo>
                <a:lnTo>
                  <a:pt x="568083" y="3073400"/>
                </a:lnTo>
                <a:lnTo>
                  <a:pt x="602589" y="3098800"/>
                </a:lnTo>
                <a:lnTo>
                  <a:pt x="638015" y="3136900"/>
                </a:lnTo>
                <a:lnTo>
                  <a:pt x="674354" y="3162300"/>
                </a:lnTo>
                <a:lnTo>
                  <a:pt x="711596" y="3187700"/>
                </a:lnTo>
                <a:lnTo>
                  <a:pt x="749734" y="3225800"/>
                </a:lnTo>
                <a:lnTo>
                  <a:pt x="788760" y="3251200"/>
                </a:lnTo>
                <a:lnTo>
                  <a:pt x="828664" y="3276600"/>
                </a:lnTo>
                <a:lnTo>
                  <a:pt x="869438" y="3302000"/>
                </a:lnTo>
                <a:lnTo>
                  <a:pt x="911075" y="3327400"/>
                </a:lnTo>
                <a:lnTo>
                  <a:pt x="953565" y="3352800"/>
                </a:lnTo>
                <a:lnTo>
                  <a:pt x="996900" y="3378200"/>
                </a:lnTo>
                <a:lnTo>
                  <a:pt x="1041073" y="3403600"/>
                </a:lnTo>
                <a:lnTo>
                  <a:pt x="1086074" y="3416300"/>
                </a:lnTo>
                <a:lnTo>
                  <a:pt x="1178529" y="3467100"/>
                </a:lnTo>
                <a:lnTo>
                  <a:pt x="1225966" y="3479800"/>
                </a:lnTo>
                <a:lnTo>
                  <a:pt x="1274198" y="3505200"/>
                </a:lnTo>
                <a:lnTo>
                  <a:pt x="1651123" y="3606800"/>
                </a:lnTo>
                <a:lnTo>
                  <a:pt x="1698692" y="3606800"/>
                </a:lnTo>
                <a:lnTo>
                  <a:pt x="1746303" y="3619500"/>
                </a:lnTo>
                <a:lnTo>
                  <a:pt x="2407348" y="3619500"/>
                </a:lnTo>
                <a:lnTo>
                  <a:pt x="2499343" y="3594100"/>
                </a:lnTo>
                <a:lnTo>
                  <a:pt x="2544961" y="3594100"/>
                </a:lnTo>
                <a:lnTo>
                  <a:pt x="2855564" y="3505200"/>
                </a:lnTo>
                <a:lnTo>
                  <a:pt x="2898478" y="3479800"/>
                </a:lnTo>
                <a:lnTo>
                  <a:pt x="2983035" y="3454400"/>
                </a:lnTo>
                <a:lnTo>
                  <a:pt x="3024643" y="3429000"/>
                </a:lnTo>
                <a:lnTo>
                  <a:pt x="3065780" y="3416300"/>
                </a:lnTo>
                <a:lnTo>
                  <a:pt x="3146572" y="3365500"/>
                </a:lnTo>
                <a:lnTo>
                  <a:pt x="3186192" y="3352800"/>
                </a:lnTo>
                <a:lnTo>
                  <a:pt x="3263789" y="3302000"/>
                </a:lnTo>
                <a:lnTo>
                  <a:pt x="3301732" y="3276600"/>
                </a:lnTo>
                <a:lnTo>
                  <a:pt x="3339081" y="3251200"/>
                </a:lnTo>
                <a:lnTo>
                  <a:pt x="3375817" y="3225800"/>
                </a:lnTo>
                <a:lnTo>
                  <a:pt x="3411924" y="3200400"/>
                </a:lnTo>
                <a:lnTo>
                  <a:pt x="3447384" y="3175000"/>
                </a:lnTo>
                <a:lnTo>
                  <a:pt x="3482179" y="3149600"/>
                </a:lnTo>
                <a:lnTo>
                  <a:pt x="3516291" y="3111500"/>
                </a:lnTo>
                <a:lnTo>
                  <a:pt x="3549703" y="3086100"/>
                </a:lnTo>
                <a:lnTo>
                  <a:pt x="3582397" y="3060700"/>
                </a:lnTo>
                <a:lnTo>
                  <a:pt x="3614355" y="3022600"/>
                </a:lnTo>
                <a:lnTo>
                  <a:pt x="3645560" y="2997200"/>
                </a:lnTo>
                <a:lnTo>
                  <a:pt x="3675995" y="2959100"/>
                </a:lnTo>
                <a:lnTo>
                  <a:pt x="3705640" y="2921000"/>
                </a:lnTo>
                <a:lnTo>
                  <a:pt x="3734479" y="2895600"/>
                </a:lnTo>
                <a:lnTo>
                  <a:pt x="3762495" y="2857500"/>
                </a:lnTo>
                <a:lnTo>
                  <a:pt x="3789668" y="2819400"/>
                </a:lnTo>
                <a:lnTo>
                  <a:pt x="3815983" y="2781300"/>
                </a:lnTo>
                <a:lnTo>
                  <a:pt x="3841420" y="2743200"/>
                </a:lnTo>
                <a:lnTo>
                  <a:pt x="3865963" y="2717800"/>
                </a:lnTo>
                <a:lnTo>
                  <a:pt x="3889593" y="2679700"/>
                </a:lnTo>
                <a:lnTo>
                  <a:pt x="3912294" y="2641600"/>
                </a:lnTo>
                <a:lnTo>
                  <a:pt x="3934047" y="2590800"/>
                </a:lnTo>
                <a:lnTo>
                  <a:pt x="3954834" y="2552700"/>
                </a:lnTo>
                <a:lnTo>
                  <a:pt x="3974639" y="2514600"/>
                </a:lnTo>
                <a:lnTo>
                  <a:pt x="3994102" y="2476500"/>
                </a:lnTo>
                <a:lnTo>
                  <a:pt x="4012248" y="2425700"/>
                </a:lnTo>
                <a:lnTo>
                  <a:pt x="4029083" y="2387600"/>
                </a:lnTo>
                <a:lnTo>
                  <a:pt x="4044617" y="2336800"/>
                </a:lnTo>
                <a:lnTo>
                  <a:pt x="4058857" y="2298700"/>
                </a:lnTo>
                <a:lnTo>
                  <a:pt x="4071813" y="2260600"/>
                </a:lnTo>
                <a:lnTo>
                  <a:pt x="4083491" y="2209800"/>
                </a:lnTo>
                <a:lnTo>
                  <a:pt x="4093901" y="2171700"/>
                </a:lnTo>
                <a:lnTo>
                  <a:pt x="4103050" y="2120900"/>
                </a:lnTo>
                <a:lnTo>
                  <a:pt x="4110948" y="2082800"/>
                </a:lnTo>
                <a:lnTo>
                  <a:pt x="4117602" y="2032000"/>
                </a:lnTo>
                <a:lnTo>
                  <a:pt x="4123020" y="1993900"/>
                </a:lnTo>
                <a:lnTo>
                  <a:pt x="4127211" y="1943100"/>
                </a:lnTo>
                <a:lnTo>
                  <a:pt x="4130183" y="1905000"/>
                </a:lnTo>
                <a:lnTo>
                  <a:pt x="4131944" y="1866900"/>
                </a:lnTo>
                <a:lnTo>
                  <a:pt x="4132503" y="1816100"/>
                </a:lnTo>
                <a:lnTo>
                  <a:pt x="4131868" y="1778000"/>
                </a:lnTo>
                <a:lnTo>
                  <a:pt x="4130046" y="1727200"/>
                </a:lnTo>
                <a:lnTo>
                  <a:pt x="4127048" y="1689100"/>
                </a:lnTo>
                <a:lnTo>
                  <a:pt x="4122879" y="1638300"/>
                </a:lnTo>
                <a:lnTo>
                  <a:pt x="4117550" y="1600200"/>
                </a:lnTo>
                <a:lnTo>
                  <a:pt x="4111068" y="1562100"/>
                </a:lnTo>
                <a:lnTo>
                  <a:pt x="4103441" y="1511300"/>
                </a:lnTo>
                <a:lnTo>
                  <a:pt x="4094679" y="1473200"/>
                </a:lnTo>
                <a:lnTo>
                  <a:pt x="4084788" y="1435100"/>
                </a:lnTo>
                <a:lnTo>
                  <a:pt x="4073777" y="1384300"/>
                </a:lnTo>
                <a:lnTo>
                  <a:pt x="4061655" y="1346200"/>
                </a:lnTo>
                <a:lnTo>
                  <a:pt x="4048429" y="1308100"/>
                </a:lnTo>
                <a:lnTo>
                  <a:pt x="4034109" y="1270000"/>
                </a:lnTo>
                <a:lnTo>
                  <a:pt x="4018702" y="1219200"/>
                </a:lnTo>
                <a:lnTo>
                  <a:pt x="4002216" y="1181100"/>
                </a:lnTo>
                <a:lnTo>
                  <a:pt x="3984661" y="1143000"/>
                </a:lnTo>
                <a:lnTo>
                  <a:pt x="3966043" y="1104900"/>
                </a:lnTo>
                <a:lnTo>
                  <a:pt x="3946372" y="1066800"/>
                </a:lnTo>
                <a:lnTo>
                  <a:pt x="3925656" y="1028700"/>
                </a:lnTo>
                <a:lnTo>
                  <a:pt x="3903903" y="990600"/>
                </a:lnTo>
                <a:lnTo>
                  <a:pt x="3881120" y="952500"/>
                </a:lnTo>
                <a:lnTo>
                  <a:pt x="3857317" y="914400"/>
                </a:lnTo>
                <a:lnTo>
                  <a:pt x="3832502" y="876300"/>
                </a:lnTo>
                <a:lnTo>
                  <a:pt x="3806683" y="838200"/>
                </a:lnTo>
                <a:lnTo>
                  <a:pt x="3779869" y="800100"/>
                </a:lnTo>
                <a:lnTo>
                  <a:pt x="3752066" y="762000"/>
                </a:lnTo>
                <a:lnTo>
                  <a:pt x="3723285" y="723900"/>
                </a:lnTo>
                <a:lnTo>
                  <a:pt x="3693532" y="698500"/>
                </a:lnTo>
                <a:lnTo>
                  <a:pt x="3662817" y="660400"/>
                </a:lnTo>
                <a:lnTo>
                  <a:pt x="3631148" y="635000"/>
                </a:lnTo>
                <a:lnTo>
                  <a:pt x="3598532" y="596900"/>
                </a:lnTo>
                <a:lnTo>
                  <a:pt x="3564979" y="558800"/>
                </a:lnTo>
                <a:lnTo>
                  <a:pt x="3530496" y="533400"/>
                </a:lnTo>
                <a:lnTo>
                  <a:pt x="3495092" y="508000"/>
                </a:lnTo>
                <a:lnTo>
                  <a:pt x="3458774" y="469900"/>
                </a:lnTo>
                <a:lnTo>
                  <a:pt x="3421552" y="444500"/>
                </a:lnTo>
                <a:lnTo>
                  <a:pt x="3383434" y="419100"/>
                </a:lnTo>
                <a:lnTo>
                  <a:pt x="3344427" y="381000"/>
                </a:lnTo>
                <a:lnTo>
                  <a:pt x="3304540" y="355600"/>
                </a:lnTo>
                <a:lnTo>
                  <a:pt x="3263781" y="330200"/>
                </a:lnTo>
                <a:lnTo>
                  <a:pt x="3222159" y="304800"/>
                </a:lnTo>
                <a:lnTo>
                  <a:pt x="3179682" y="279400"/>
                </a:lnTo>
                <a:lnTo>
                  <a:pt x="3136358" y="254000"/>
                </a:lnTo>
                <a:lnTo>
                  <a:pt x="3092195" y="241300"/>
                </a:lnTo>
                <a:lnTo>
                  <a:pt x="3047202" y="215900"/>
                </a:lnTo>
                <a:lnTo>
                  <a:pt x="3001387" y="190500"/>
                </a:lnTo>
                <a:lnTo>
                  <a:pt x="2954758" y="177800"/>
                </a:lnTo>
                <a:lnTo>
                  <a:pt x="2907324" y="152400"/>
                </a:lnTo>
                <a:lnTo>
                  <a:pt x="2859092" y="139700"/>
                </a:lnTo>
                <a:lnTo>
                  <a:pt x="2812459" y="114300"/>
                </a:lnTo>
                <a:lnTo>
                  <a:pt x="2529451" y="38100"/>
                </a:lnTo>
                <a:lnTo>
                  <a:pt x="2481912" y="38100"/>
                </a:lnTo>
                <a:lnTo>
                  <a:pt x="2434315" y="25400"/>
                </a:lnTo>
                <a:close/>
              </a:path>
              <a:path w="4132580" h="3632200">
                <a:moveTo>
                  <a:pt x="2339014" y="12700"/>
                </a:moveTo>
                <a:lnTo>
                  <a:pt x="1771676" y="12700"/>
                </a:lnTo>
                <a:lnTo>
                  <a:pt x="1725318" y="25400"/>
                </a:lnTo>
                <a:lnTo>
                  <a:pt x="2386676" y="25400"/>
                </a:lnTo>
                <a:lnTo>
                  <a:pt x="2339014" y="12700"/>
                </a:lnTo>
                <a:close/>
              </a:path>
              <a:path w="4132580" h="3632200">
                <a:moveTo>
                  <a:pt x="2243690" y="0"/>
                </a:moveTo>
                <a:lnTo>
                  <a:pt x="1864993" y="0"/>
                </a:lnTo>
                <a:lnTo>
                  <a:pt x="1818240" y="12700"/>
                </a:lnTo>
                <a:lnTo>
                  <a:pt x="2291346" y="12700"/>
                </a:lnTo>
                <a:lnTo>
                  <a:pt x="2243690" y="0"/>
                </a:lnTo>
                <a:close/>
              </a:path>
            </a:pathLst>
          </a:custGeom>
          <a:solidFill>
            <a:srgbClr val="5FC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58796" y="6818688"/>
            <a:ext cx="3895890" cy="3420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63158" y="8212042"/>
            <a:ext cx="1699895" cy="1894839"/>
          </a:xfrm>
          <a:custGeom>
            <a:avLst/>
            <a:gdLst/>
            <a:ahLst/>
            <a:cxnLst/>
            <a:rect l="l" t="t" r="r" b="b"/>
            <a:pathLst>
              <a:path w="1699894" h="1894840">
                <a:moveTo>
                  <a:pt x="453723" y="0"/>
                </a:moveTo>
                <a:lnTo>
                  <a:pt x="432256" y="45689"/>
                </a:lnTo>
                <a:lnTo>
                  <a:pt x="410364" y="91322"/>
                </a:lnTo>
                <a:lnTo>
                  <a:pt x="388117" y="136912"/>
                </a:lnTo>
                <a:lnTo>
                  <a:pt x="365587" y="182471"/>
                </a:lnTo>
                <a:lnTo>
                  <a:pt x="342843" y="228012"/>
                </a:lnTo>
                <a:lnTo>
                  <a:pt x="251151" y="410250"/>
                </a:lnTo>
                <a:lnTo>
                  <a:pt x="228403" y="455892"/>
                </a:lnTo>
                <a:lnTo>
                  <a:pt x="205865" y="501592"/>
                </a:lnTo>
                <a:lnTo>
                  <a:pt x="183609" y="547363"/>
                </a:lnTo>
                <a:lnTo>
                  <a:pt x="179823" y="555289"/>
                </a:lnTo>
                <a:lnTo>
                  <a:pt x="180222" y="566259"/>
                </a:lnTo>
                <a:lnTo>
                  <a:pt x="158864" y="604359"/>
                </a:lnTo>
                <a:lnTo>
                  <a:pt x="137850" y="655159"/>
                </a:lnTo>
                <a:lnTo>
                  <a:pt x="117265" y="693259"/>
                </a:lnTo>
                <a:lnTo>
                  <a:pt x="97197" y="744059"/>
                </a:lnTo>
                <a:lnTo>
                  <a:pt x="77734" y="794859"/>
                </a:lnTo>
                <a:lnTo>
                  <a:pt x="58962" y="832959"/>
                </a:lnTo>
                <a:lnTo>
                  <a:pt x="40967" y="883759"/>
                </a:lnTo>
                <a:lnTo>
                  <a:pt x="23839" y="921859"/>
                </a:lnTo>
                <a:lnTo>
                  <a:pt x="7662" y="972659"/>
                </a:lnTo>
                <a:lnTo>
                  <a:pt x="0" y="1006565"/>
                </a:lnTo>
                <a:lnTo>
                  <a:pt x="302" y="1010922"/>
                </a:lnTo>
                <a:lnTo>
                  <a:pt x="18710" y="1046606"/>
                </a:lnTo>
                <a:lnTo>
                  <a:pt x="51589" y="1087617"/>
                </a:lnTo>
                <a:lnTo>
                  <a:pt x="88127" y="1126450"/>
                </a:lnTo>
                <a:lnTo>
                  <a:pt x="127623" y="1163389"/>
                </a:lnTo>
                <a:lnTo>
                  <a:pt x="169375" y="1198717"/>
                </a:lnTo>
                <a:lnTo>
                  <a:pt x="212683" y="1232716"/>
                </a:lnTo>
                <a:lnTo>
                  <a:pt x="251289" y="1261504"/>
                </a:lnTo>
                <a:lnTo>
                  <a:pt x="290553" y="1289574"/>
                </a:lnTo>
                <a:lnTo>
                  <a:pt x="330449" y="1316950"/>
                </a:lnTo>
                <a:lnTo>
                  <a:pt x="370953" y="1343654"/>
                </a:lnTo>
                <a:lnTo>
                  <a:pt x="432000" y="1379059"/>
                </a:lnTo>
                <a:lnTo>
                  <a:pt x="445184" y="1389953"/>
                </a:lnTo>
                <a:lnTo>
                  <a:pt x="495865" y="1419979"/>
                </a:lnTo>
                <a:lnTo>
                  <a:pt x="538553" y="1444236"/>
                </a:lnTo>
                <a:lnTo>
                  <a:pt x="581725" y="1467940"/>
                </a:lnTo>
                <a:lnTo>
                  <a:pt x="625355" y="1491115"/>
                </a:lnTo>
                <a:lnTo>
                  <a:pt x="669420" y="1513785"/>
                </a:lnTo>
                <a:lnTo>
                  <a:pt x="713895" y="1535972"/>
                </a:lnTo>
                <a:lnTo>
                  <a:pt x="758754" y="1557701"/>
                </a:lnTo>
                <a:lnTo>
                  <a:pt x="803972" y="1578996"/>
                </a:lnTo>
                <a:lnTo>
                  <a:pt x="849526" y="1599879"/>
                </a:lnTo>
                <a:lnTo>
                  <a:pt x="895390" y="1620374"/>
                </a:lnTo>
                <a:lnTo>
                  <a:pt x="941539" y="1640506"/>
                </a:lnTo>
                <a:lnTo>
                  <a:pt x="1034595" y="1679772"/>
                </a:lnTo>
                <a:lnTo>
                  <a:pt x="1128494" y="1717866"/>
                </a:lnTo>
                <a:lnTo>
                  <a:pt x="1270491" y="1773223"/>
                </a:lnTo>
                <a:lnTo>
                  <a:pt x="1556160" y="1879848"/>
                </a:lnTo>
                <a:lnTo>
                  <a:pt x="1603316" y="1893230"/>
                </a:lnTo>
                <a:lnTo>
                  <a:pt x="1627107" y="1894263"/>
                </a:lnTo>
                <a:lnTo>
                  <a:pt x="1649498" y="1888549"/>
                </a:lnTo>
                <a:lnTo>
                  <a:pt x="1682089" y="1845590"/>
                </a:lnTo>
                <a:lnTo>
                  <a:pt x="1692847" y="1792877"/>
                </a:lnTo>
                <a:lnTo>
                  <a:pt x="1699297" y="1722498"/>
                </a:lnTo>
                <a:lnTo>
                  <a:pt x="1690483" y="1689131"/>
                </a:lnTo>
                <a:lnTo>
                  <a:pt x="1670440" y="1656431"/>
                </a:lnTo>
                <a:lnTo>
                  <a:pt x="1632505" y="1618474"/>
                </a:lnTo>
                <a:lnTo>
                  <a:pt x="1589583" y="1584318"/>
                </a:lnTo>
                <a:lnTo>
                  <a:pt x="1550149" y="1554939"/>
                </a:lnTo>
                <a:lnTo>
                  <a:pt x="1509968" y="1526275"/>
                </a:lnTo>
                <a:lnTo>
                  <a:pt x="1469115" y="1498257"/>
                </a:lnTo>
                <a:lnTo>
                  <a:pt x="1427664" y="1470814"/>
                </a:lnTo>
                <a:lnTo>
                  <a:pt x="1385687" y="1443878"/>
                </a:lnTo>
                <a:lnTo>
                  <a:pt x="1343260" y="1417379"/>
                </a:lnTo>
                <a:lnTo>
                  <a:pt x="1300454" y="1391247"/>
                </a:lnTo>
                <a:lnTo>
                  <a:pt x="1214004" y="1339808"/>
                </a:lnTo>
                <a:lnTo>
                  <a:pt x="996421" y="1212778"/>
                </a:lnTo>
                <a:lnTo>
                  <a:pt x="910352" y="1161134"/>
                </a:lnTo>
                <a:lnTo>
                  <a:pt x="867818" y="1134856"/>
                </a:lnTo>
                <a:lnTo>
                  <a:pt x="825717" y="1108182"/>
                </a:lnTo>
                <a:lnTo>
                  <a:pt x="784121" y="1081041"/>
                </a:lnTo>
                <a:lnTo>
                  <a:pt x="743104" y="1053364"/>
                </a:lnTo>
                <a:lnTo>
                  <a:pt x="702741" y="1025083"/>
                </a:lnTo>
                <a:lnTo>
                  <a:pt x="663104" y="996127"/>
                </a:lnTo>
                <a:lnTo>
                  <a:pt x="624268" y="966427"/>
                </a:lnTo>
                <a:lnTo>
                  <a:pt x="586305" y="935913"/>
                </a:lnTo>
                <a:lnTo>
                  <a:pt x="549291" y="904516"/>
                </a:lnTo>
                <a:lnTo>
                  <a:pt x="522318" y="870685"/>
                </a:lnTo>
                <a:lnTo>
                  <a:pt x="520765" y="861709"/>
                </a:lnTo>
                <a:lnTo>
                  <a:pt x="521092" y="852628"/>
                </a:lnTo>
                <a:lnTo>
                  <a:pt x="539667" y="791033"/>
                </a:lnTo>
                <a:lnTo>
                  <a:pt x="558128" y="747632"/>
                </a:lnTo>
                <a:lnTo>
                  <a:pt x="579676" y="704404"/>
                </a:lnTo>
                <a:lnTo>
                  <a:pt x="603523" y="661385"/>
                </a:lnTo>
                <a:lnTo>
                  <a:pt x="628880" y="618612"/>
                </a:lnTo>
                <a:lnTo>
                  <a:pt x="680965" y="533950"/>
                </a:lnTo>
                <a:lnTo>
                  <a:pt x="706116" y="492133"/>
                </a:lnTo>
                <a:lnTo>
                  <a:pt x="729620" y="450708"/>
                </a:lnTo>
                <a:lnTo>
                  <a:pt x="769353" y="382135"/>
                </a:lnTo>
                <a:lnTo>
                  <a:pt x="801098" y="326147"/>
                </a:lnTo>
                <a:lnTo>
                  <a:pt x="830926" y="270905"/>
                </a:lnTo>
                <a:lnTo>
                  <a:pt x="851460" y="227822"/>
                </a:lnTo>
                <a:lnTo>
                  <a:pt x="855323" y="208307"/>
                </a:lnTo>
                <a:lnTo>
                  <a:pt x="453723" y="0"/>
                </a:lnTo>
                <a:close/>
              </a:path>
            </a:pathLst>
          </a:custGeom>
          <a:solidFill>
            <a:srgbClr val="FB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47407" y="8213425"/>
            <a:ext cx="1631314" cy="1882775"/>
          </a:xfrm>
          <a:custGeom>
            <a:avLst/>
            <a:gdLst/>
            <a:ahLst/>
            <a:cxnLst/>
            <a:rect l="l" t="t" r="r" b="b"/>
            <a:pathLst>
              <a:path w="1631315" h="1882775">
                <a:moveTo>
                  <a:pt x="1183555" y="0"/>
                </a:moveTo>
                <a:lnTo>
                  <a:pt x="1138552" y="21016"/>
                </a:lnTo>
                <a:lnTo>
                  <a:pt x="1093924" y="42872"/>
                </a:lnTo>
                <a:lnTo>
                  <a:pt x="1049622" y="65395"/>
                </a:lnTo>
                <a:lnTo>
                  <a:pt x="1005596" y="88412"/>
                </a:lnTo>
                <a:lnTo>
                  <a:pt x="831273" y="181983"/>
                </a:lnTo>
                <a:lnTo>
                  <a:pt x="787282" y="221499"/>
                </a:lnTo>
                <a:lnTo>
                  <a:pt x="790859" y="244806"/>
                </a:lnTo>
                <a:lnTo>
                  <a:pt x="805692" y="278096"/>
                </a:lnTo>
                <a:lnTo>
                  <a:pt x="913168" y="505106"/>
                </a:lnTo>
                <a:lnTo>
                  <a:pt x="935653" y="552222"/>
                </a:lnTo>
                <a:lnTo>
                  <a:pt x="1096186" y="885826"/>
                </a:lnTo>
                <a:lnTo>
                  <a:pt x="1098196" y="890213"/>
                </a:lnTo>
                <a:lnTo>
                  <a:pt x="1045452" y="942918"/>
                </a:lnTo>
                <a:lnTo>
                  <a:pt x="1003766" y="975787"/>
                </a:lnTo>
                <a:lnTo>
                  <a:pt x="961490" y="1007781"/>
                </a:lnTo>
                <a:lnTo>
                  <a:pt x="918588" y="1038993"/>
                </a:lnTo>
                <a:lnTo>
                  <a:pt x="875024" y="1069512"/>
                </a:lnTo>
                <a:lnTo>
                  <a:pt x="830762" y="1099432"/>
                </a:lnTo>
                <a:lnTo>
                  <a:pt x="785765" y="1128844"/>
                </a:lnTo>
                <a:lnTo>
                  <a:pt x="697253" y="1184602"/>
                </a:lnTo>
                <a:lnTo>
                  <a:pt x="527414" y="1292897"/>
                </a:lnTo>
                <a:lnTo>
                  <a:pt x="359392" y="1403140"/>
                </a:lnTo>
                <a:lnTo>
                  <a:pt x="316963" y="1429740"/>
                </a:lnTo>
                <a:lnTo>
                  <a:pt x="272351" y="1455360"/>
                </a:lnTo>
                <a:lnTo>
                  <a:pt x="180710" y="1505996"/>
                </a:lnTo>
                <a:lnTo>
                  <a:pt x="135745" y="1532181"/>
                </a:lnTo>
                <a:lnTo>
                  <a:pt x="92726" y="1559725"/>
                </a:lnTo>
                <a:lnTo>
                  <a:pt x="52687" y="1589212"/>
                </a:lnTo>
                <a:lnTo>
                  <a:pt x="16659" y="1621228"/>
                </a:lnTo>
                <a:lnTo>
                  <a:pt x="0" y="1655090"/>
                </a:lnTo>
                <a:lnTo>
                  <a:pt x="178" y="1662410"/>
                </a:lnTo>
                <a:lnTo>
                  <a:pt x="3734" y="1704265"/>
                </a:lnTo>
                <a:lnTo>
                  <a:pt x="12540" y="1745577"/>
                </a:lnTo>
                <a:lnTo>
                  <a:pt x="27025" y="1785676"/>
                </a:lnTo>
                <a:lnTo>
                  <a:pt x="47621" y="1823892"/>
                </a:lnTo>
                <a:lnTo>
                  <a:pt x="85668" y="1866109"/>
                </a:lnTo>
                <a:lnTo>
                  <a:pt x="144081" y="1882746"/>
                </a:lnTo>
                <a:lnTo>
                  <a:pt x="185106" y="1871178"/>
                </a:lnTo>
                <a:lnTo>
                  <a:pt x="225020" y="1851521"/>
                </a:lnTo>
                <a:lnTo>
                  <a:pt x="262871" y="1833787"/>
                </a:lnTo>
                <a:lnTo>
                  <a:pt x="414481" y="1776759"/>
                </a:lnTo>
                <a:lnTo>
                  <a:pt x="555484" y="1721282"/>
                </a:lnTo>
                <a:lnTo>
                  <a:pt x="645594" y="1684211"/>
                </a:lnTo>
                <a:lnTo>
                  <a:pt x="734942" y="1645911"/>
                </a:lnTo>
                <a:lnTo>
                  <a:pt x="779287" y="1626250"/>
                </a:lnTo>
                <a:lnTo>
                  <a:pt x="823388" y="1606221"/>
                </a:lnTo>
                <a:lnTo>
                  <a:pt x="867230" y="1585805"/>
                </a:lnTo>
                <a:lnTo>
                  <a:pt x="901279" y="1555477"/>
                </a:lnTo>
                <a:lnTo>
                  <a:pt x="935353" y="1530077"/>
                </a:lnTo>
                <a:lnTo>
                  <a:pt x="980796" y="1530077"/>
                </a:lnTo>
                <a:lnTo>
                  <a:pt x="1070505" y="1479277"/>
                </a:lnTo>
                <a:lnTo>
                  <a:pt x="1086101" y="1474808"/>
                </a:lnTo>
                <a:lnTo>
                  <a:pt x="1145975" y="1441441"/>
                </a:lnTo>
                <a:lnTo>
                  <a:pt x="1190801" y="1415349"/>
                </a:lnTo>
                <a:lnTo>
                  <a:pt x="1235064" y="1388629"/>
                </a:lnTo>
                <a:lnTo>
                  <a:pt x="1278727" y="1361263"/>
                </a:lnTo>
                <a:lnTo>
                  <a:pt x="1321753" y="1333235"/>
                </a:lnTo>
                <a:lnTo>
                  <a:pt x="1329198" y="1326877"/>
                </a:lnTo>
                <a:lnTo>
                  <a:pt x="1351032" y="1313388"/>
                </a:lnTo>
                <a:lnTo>
                  <a:pt x="1405750" y="1275118"/>
                </a:lnTo>
                <a:lnTo>
                  <a:pt x="1446647" y="1244995"/>
                </a:lnTo>
                <a:lnTo>
                  <a:pt x="1486761" y="1214138"/>
                </a:lnTo>
                <a:lnTo>
                  <a:pt x="1526057" y="1182530"/>
                </a:lnTo>
                <a:lnTo>
                  <a:pt x="1564496" y="1150153"/>
                </a:lnTo>
                <a:lnTo>
                  <a:pt x="1607834" y="1108464"/>
                </a:lnTo>
                <a:lnTo>
                  <a:pt x="1630724" y="1072296"/>
                </a:lnTo>
                <a:lnTo>
                  <a:pt x="1630724" y="983977"/>
                </a:lnTo>
                <a:lnTo>
                  <a:pt x="1627707" y="971277"/>
                </a:lnTo>
                <a:lnTo>
                  <a:pt x="1624651" y="959198"/>
                </a:lnTo>
                <a:lnTo>
                  <a:pt x="1624417" y="958577"/>
                </a:lnTo>
                <a:lnTo>
                  <a:pt x="1621124" y="958577"/>
                </a:lnTo>
                <a:lnTo>
                  <a:pt x="1617636" y="945877"/>
                </a:lnTo>
                <a:lnTo>
                  <a:pt x="1598456" y="895077"/>
                </a:lnTo>
                <a:lnTo>
                  <a:pt x="1578820" y="856977"/>
                </a:lnTo>
                <a:lnTo>
                  <a:pt x="1558846" y="806177"/>
                </a:lnTo>
                <a:lnTo>
                  <a:pt x="1538657" y="755377"/>
                </a:lnTo>
                <a:lnTo>
                  <a:pt x="1518372" y="717277"/>
                </a:lnTo>
                <a:lnTo>
                  <a:pt x="1463736" y="590277"/>
                </a:lnTo>
                <a:lnTo>
                  <a:pt x="1427380" y="501377"/>
                </a:lnTo>
                <a:lnTo>
                  <a:pt x="1427304" y="494279"/>
                </a:lnTo>
                <a:lnTo>
                  <a:pt x="1350162" y="315962"/>
                </a:lnTo>
                <a:lnTo>
                  <a:pt x="1328110" y="266113"/>
                </a:lnTo>
                <a:lnTo>
                  <a:pt x="1305302" y="216510"/>
                </a:lnTo>
                <a:lnTo>
                  <a:pt x="1281364" y="167282"/>
                </a:lnTo>
                <a:lnTo>
                  <a:pt x="1260271" y="124559"/>
                </a:lnTo>
                <a:lnTo>
                  <a:pt x="1237862" y="81026"/>
                </a:lnTo>
                <a:lnTo>
                  <a:pt x="1212752" y="38801"/>
                </a:lnTo>
                <a:lnTo>
                  <a:pt x="1183555" y="0"/>
                </a:lnTo>
                <a:close/>
              </a:path>
            </a:pathLst>
          </a:custGeom>
          <a:solidFill>
            <a:srgbClr val="FB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367680" y="7028456"/>
            <a:ext cx="3333750" cy="3210560"/>
          </a:xfrm>
          <a:custGeom>
            <a:avLst/>
            <a:gdLst/>
            <a:ahLst/>
            <a:cxnLst/>
            <a:rect l="l" t="t" r="r" b="b"/>
            <a:pathLst>
              <a:path w="3333750" h="3210559">
                <a:moveTo>
                  <a:pt x="1911353" y="3197646"/>
                </a:moveTo>
                <a:lnTo>
                  <a:pt x="1368174" y="3197646"/>
                </a:lnTo>
                <a:lnTo>
                  <a:pt x="1417948" y="3210346"/>
                </a:lnTo>
                <a:lnTo>
                  <a:pt x="1862737" y="3210346"/>
                </a:lnTo>
                <a:lnTo>
                  <a:pt x="1911353" y="3197646"/>
                </a:lnTo>
                <a:close/>
              </a:path>
              <a:path w="3333750" h="3210559">
                <a:moveTo>
                  <a:pt x="2055594" y="3172246"/>
                </a:moveTo>
                <a:lnTo>
                  <a:pt x="1219067" y="3172246"/>
                </a:lnTo>
                <a:lnTo>
                  <a:pt x="1318419" y="3197646"/>
                </a:lnTo>
                <a:lnTo>
                  <a:pt x="1959717" y="3197646"/>
                </a:lnTo>
                <a:lnTo>
                  <a:pt x="2055594" y="3172246"/>
                </a:lnTo>
                <a:close/>
              </a:path>
              <a:path w="3333750" h="3210559">
                <a:moveTo>
                  <a:pt x="2637328" y="1222172"/>
                </a:moveTo>
                <a:lnTo>
                  <a:pt x="664827" y="1222172"/>
                </a:lnTo>
                <a:lnTo>
                  <a:pt x="686426" y="1267607"/>
                </a:lnTo>
                <a:lnTo>
                  <a:pt x="707695" y="1313149"/>
                </a:lnTo>
                <a:lnTo>
                  <a:pt x="728633" y="1358794"/>
                </a:lnTo>
                <a:lnTo>
                  <a:pt x="749240" y="1404542"/>
                </a:lnTo>
                <a:lnTo>
                  <a:pt x="769515" y="1450390"/>
                </a:lnTo>
                <a:lnTo>
                  <a:pt x="789457" y="1496338"/>
                </a:lnTo>
                <a:lnTo>
                  <a:pt x="809066" y="1542383"/>
                </a:lnTo>
                <a:lnTo>
                  <a:pt x="828342" y="1588524"/>
                </a:lnTo>
                <a:lnTo>
                  <a:pt x="847283" y="1634758"/>
                </a:lnTo>
                <a:lnTo>
                  <a:pt x="865889" y="1681085"/>
                </a:lnTo>
                <a:lnTo>
                  <a:pt x="884159" y="1727503"/>
                </a:lnTo>
                <a:lnTo>
                  <a:pt x="902094" y="1774010"/>
                </a:lnTo>
                <a:lnTo>
                  <a:pt x="919691" y="1820604"/>
                </a:lnTo>
                <a:lnTo>
                  <a:pt x="936952" y="1867283"/>
                </a:lnTo>
                <a:lnTo>
                  <a:pt x="953874" y="1914047"/>
                </a:lnTo>
                <a:lnTo>
                  <a:pt x="970458" y="1960893"/>
                </a:lnTo>
                <a:lnTo>
                  <a:pt x="986702" y="2007819"/>
                </a:lnTo>
                <a:lnTo>
                  <a:pt x="1002607" y="2054825"/>
                </a:lnTo>
                <a:lnTo>
                  <a:pt x="1018172" y="2101907"/>
                </a:lnTo>
                <a:lnTo>
                  <a:pt x="1033395" y="2149065"/>
                </a:lnTo>
                <a:lnTo>
                  <a:pt x="1048277" y="2196298"/>
                </a:lnTo>
                <a:lnTo>
                  <a:pt x="1062817" y="2243602"/>
                </a:lnTo>
                <a:lnTo>
                  <a:pt x="1077013" y="2290977"/>
                </a:lnTo>
                <a:lnTo>
                  <a:pt x="1090867" y="2338420"/>
                </a:lnTo>
                <a:lnTo>
                  <a:pt x="1095138" y="2365660"/>
                </a:lnTo>
                <a:lnTo>
                  <a:pt x="1093108" y="2374524"/>
                </a:lnTo>
                <a:lnTo>
                  <a:pt x="989761" y="2462930"/>
                </a:lnTo>
                <a:lnTo>
                  <a:pt x="912277" y="2525031"/>
                </a:lnTo>
                <a:lnTo>
                  <a:pt x="835714" y="2587902"/>
                </a:lnTo>
                <a:lnTo>
                  <a:pt x="797782" y="2619623"/>
                </a:lnTo>
                <a:lnTo>
                  <a:pt x="760083" y="2651532"/>
                </a:lnTo>
                <a:lnTo>
                  <a:pt x="722621" y="2683628"/>
                </a:lnTo>
                <a:lnTo>
                  <a:pt x="685396" y="2715910"/>
                </a:lnTo>
                <a:lnTo>
                  <a:pt x="648409" y="2748377"/>
                </a:lnTo>
                <a:lnTo>
                  <a:pt x="609529" y="2783386"/>
                </a:lnTo>
                <a:lnTo>
                  <a:pt x="571900" y="2818810"/>
                </a:lnTo>
                <a:lnTo>
                  <a:pt x="535611" y="2854845"/>
                </a:lnTo>
                <a:lnTo>
                  <a:pt x="500748" y="2891690"/>
                </a:lnTo>
                <a:lnTo>
                  <a:pt x="496772" y="2896203"/>
                </a:lnTo>
                <a:lnTo>
                  <a:pt x="511774" y="2905546"/>
                </a:lnTo>
                <a:lnTo>
                  <a:pt x="553585" y="2930946"/>
                </a:lnTo>
                <a:lnTo>
                  <a:pt x="596414" y="2956346"/>
                </a:lnTo>
                <a:lnTo>
                  <a:pt x="640254" y="2981746"/>
                </a:lnTo>
                <a:lnTo>
                  <a:pt x="685096" y="2994446"/>
                </a:lnTo>
                <a:lnTo>
                  <a:pt x="730931" y="3019846"/>
                </a:lnTo>
                <a:lnTo>
                  <a:pt x="777752" y="3045246"/>
                </a:lnTo>
                <a:lnTo>
                  <a:pt x="825550" y="3057946"/>
                </a:lnTo>
                <a:lnTo>
                  <a:pt x="874317" y="3083346"/>
                </a:lnTo>
                <a:lnTo>
                  <a:pt x="924045" y="3096046"/>
                </a:lnTo>
                <a:lnTo>
                  <a:pt x="972755" y="3121446"/>
                </a:lnTo>
                <a:lnTo>
                  <a:pt x="1169519" y="3172246"/>
                </a:lnTo>
                <a:lnTo>
                  <a:pt x="2103057" y="3172246"/>
                </a:lnTo>
                <a:lnTo>
                  <a:pt x="2334629" y="3108746"/>
                </a:lnTo>
                <a:lnTo>
                  <a:pt x="2379623" y="3083346"/>
                </a:lnTo>
                <a:lnTo>
                  <a:pt x="2468093" y="3057946"/>
                </a:lnTo>
                <a:lnTo>
                  <a:pt x="2511519" y="3032546"/>
                </a:lnTo>
                <a:lnTo>
                  <a:pt x="2554374" y="3019846"/>
                </a:lnTo>
                <a:lnTo>
                  <a:pt x="2596633" y="2994446"/>
                </a:lnTo>
                <a:lnTo>
                  <a:pt x="2638271" y="2981746"/>
                </a:lnTo>
                <a:lnTo>
                  <a:pt x="2679263" y="2956346"/>
                </a:lnTo>
                <a:lnTo>
                  <a:pt x="2719586" y="2930946"/>
                </a:lnTo>
                <a:lnTo>
                  <a:pt x="2759213" y="2905546"/>
                </a:lnTo>
                <a:lnTo>
                  <a:pt x="2798121" y="2880146"/>
                </a:lnTo>
                <a:lnTo>
                  <a:pt x="2835181" y="2855481"/>
                </a:lnTo>
                <a:lnTo>
                  <a:pt x="2832596" y="2851742"/>
                </a:lnTo>
                <a:lnTo>
                  <a:pt x="2803837" y="2811957"/>
                </a:lnTo>
                <a:lnTo>
                  <a:pt x="2774048" y="2772636"/>
                </a:lnTo>
                <a:lnTo>
                  <a:pt x="2743152" y="2733801"/>
                </a:lnTo>
                <a:lnTo>
                  <a:pt x="2711677" y="2696076"/>
                </a:lnTo>
                <a:lnTo>
                  <a:pt x="2679292" y="2658876"/>
                </a:lnTo>
                <a:lnTo>
                  <a:pt x="2646012" y="2622216"/>
                </a:lnTo>
                <a:lnTo>
                  <a:pt x="2611848" y="2586111"/>
                </a:lnTo>
                <a:lnTo>
                  <a:pt x="2576816" y="2550576"/>
                </a:lnTo>
                <a:lnTo>
                  <a:pt x="2540927" y="2515625"/>
                </a:lnTo>
                <a:lnTo>
                  <a:pt x="2504197" y="2481275"/>
                </a:lnTo>
                <a:lnTo>
                  <a:pt x="2466638" y="2447539"/>
                </a:lnTo>
                <a:lnTo>
                  <a:pt x="2428263" y="2414433"/>
                </a:lnTo>
                <a:lnTo>
                  <a:pt x="2389087" y="2381972"/>
                </a:lnTo>
                <a:lnTo>
                  <a:pt x="2349122" y="2350170"/>
                </a:lnTo>
                <a:lnTo>
                  <a:pt x="2308383" y="2319043"/>
                </a:lnTo>
                <a:lnTo>
                  <a:pt x="2266882" y="2288606"/>
                </a:lnTo>
                <a:lnTo>
                  <a:pt x="2224633" y="2258873"/>
                </a:lnTo>
                <a:lnTo>
                  <a:pt x="2218747" y="2254672"/>
                </a:lnTo>
                <a:lnTo>
                  <a:pt x="2213300" y="2250087"/>
                </a:lnTo>
                <a:lnTo>
                  <a:pt x="2208938" y="2244966"/>
                </a:lnTo>
                <a:lnTo>
                  <a:pt x="2206309" y="2239156"/>
                </a:lnTo>
                <a:lnTo>
                  <a:pt x="2204791" y="2233073"/>
                </a:lnTo>
                <a:lnTo>
                  <a:pt x="2206990" y="2226801"/>
                </a:lnTo>
                <a:lnTo>
                  <a:pt x="2226875" y="2173387"/>
                </a:lnTo>
                <a:lnTo>
                  <a:pt x="2244787" y="2125982"/>
                </a:lnTo>
                <a:lnTo>
                  <a:pt x="2262937" y="2078638"/>
                </a:lnTo>
                <a:lnTo>
                  <a:pt x="2281323" y="2031356"/>
                </a:lnTo>
                <a:lnTo>
                  <a:pt x="2299944" y="1984138"/>
                </a:lnTo>
                <a:lnTo>
                  <a:pt x="2318802" y="1936982"/>
                </a:lnTo>
                <a:lnTo>
                  <a:pt x="2337894" y="1889891"/>
                </a:lnTo>
                <a:lnTo>
                  <a:pt x="2357221" y="1842866"/>
                </a:lnTo>
                <a:lnTo>
                  <a:pt x="2376783" y="1795906"/>
                </a:lnTo>
                <a:lnTo>
                  <a:pt x="2396579" y="1749013"/>
                </a:lnTo>
                <a:lnTo>
                  <a:pt x="2416608" y="1702187"/>
                </a:lnTo>
                <a:lnTo>
                  <a:pt x="2436870" y="1655430"/>
                </a:lnTo>
                <a:lnTo>
                  <a:pt x="2457365" y="1608741"/>
                </a:lnTo>
                <a:lnTo>
                  <a:pt x="2478093" y="1562123"/>
                </a:lnTo>
                <a:lnTo>
                  <a:pt x="2499053" y="1515574"/>
                </a:lnTo>
                <a:lnTo>
                  <a:pt x="2520244" y="1469097"/>
                </a:lnTo>
                <a:lnTo>
                  <a:pt x="2541666" y="1422693"/>
                </a:lnTo>
                <a:lnTo>
                  <a:pt x="2563320" y="1376360"/>
                </a:lnTo>
                <a:lnTo>
                  <a:pt x="2585203" y="1330102"/>
                </a:lnTo>
                <a:lnTo>
                  <a:pt x="2607317" y="1283917"/>
                </a:lnTo>
                <a:lnTo>
                  <a:pt x="2629660" y="1237808"/>
                </a:lnTo>
                <a:lnTo>
                  <a:pt x="2637328" y="1222172"/>
                </a:lnTo>
                <a:close/>
              </a:path>
              <a:path w="3333750" h="3210559">
                <a:moveTo>
                  <a:pt x="3280076" y="1191775"/>
                </a:moveTo>
                <a:lnTo>
                  <a:pt x="2652233" y="1191775"/>
                </a:lnTo>
                <a:lnTo>
                  <a:pt x="2828971" y="1435443"/>
                </a:lnTo>
                <a:lnTo>
                  <a:pt x="3280076" y="1191775"/>
                </a:lnTo>
                <a:close/>
              </a:path>
              <a:path w="3333750" h="3210559">
                <a:moveTo>
                  <a:pt x="1666671" y="0"/>
                </a:moveTo>
                <a:lnTo>
                  <a:pt x="1394386" y="25402"/>
                </a:lnTo>
                <a:lnTo>
                  <a:pt x="1284041" y="72787"/>
                </a:lnTo>
                <a:lnTo>
                  <a:pt x="1284243" y="73446"/>
                </a:lnTo>
                <a:lnTo>
                  <a:pt x="1206674" y="111546"/>
                </a:lnTo>
                <a:lnTo>
                  <a:pt x="1177545" y="124246"/>
                </a:lnTo>
                <a:lnTo>
                  <a:pt x="873381" y="251246"/>
                </a:lnTo>
                <a:lnTo>
                  <a:pt x="718679" y="327446"/>
                </a:lnTo>
                <a:lnTo>
                  <a:pt x="624873" y="365546"/>
                </a:lnTo>
                <a:lnTo>
                  <a:pt x="543776" y="390946"/>
                </a:lnTo>
                <a:lnTo>
                  <a:pt x="509398" y="416346"/>
                </a:lnTo>
                <a:lnTo>
                  <a:pt x="488817" y="422998"/>
                </a:lnTo>
                <a:lnTo>
                  <a:pt x="346759" y="550073"/>
                </a:lnTo>
                <a:lnTo>
                  <a:pt x="313278" y="594146"/>
                </a:lnTo>
                <a:lnTo>
                  <a:pt x="306537" y="600948"/>
                </a:lnTo>
                <a:lnTo>
                  <a:pt x="164987" y="821989"/>
                </a:lnTo>
                <a:lnTo>
                  <a:pt x="45952" y="1058807"/>
                </a:lnTo>
                <a:lnTo>
                  <a:pt x="0" y="1162980"/>
                </a:lnTo>
                <a:lnTo>
                  <a:pt x="504361" y="1435411"/>
                </a:lnTo>
                <a:lnTo>
                  <a:pt x="512879" y="1417286"/>
                </a:lnTo>
                <a:lnTo>
                  <a:pt x="542395" y="1376536"/>
                </a:lnTo>
                <a:lnTo>
                  <a:pt x="582649" y="1324869"/>
                </a:lnTo>
                <a:lnTo>
                  <a:pt x="659875" y="1228685"/>
                </a:lnTo>
                <a:lnTo>
                  <a:pt x="663602" y="1223920"/>
                </a:lnTo>
                <a:lnTo>
                  <a:pt x="664827" y="1222172"/>
                </a:lnTo>
                <a:lnTo>
                  <a:pt x="2637328" y="1222172"/>
                </a:lnTo>
                <a:lnTo>
                  <a:pt x="2652233" y="1191775"/>
                </a:lnTo>
                <a:lnTo>
                  <a:pt x="3280076" y="1191775"/>
                </a:lnTo>
                <a:lnTo>
                  <a:pt x="3333385" y="1162980"/>
                </a:lnTo>
                <a:lnTo>
                  <a:pt x="3127096" y="811850"/>
                </a:lnTo>
                <a:lnTo>
                  <a:pt x="3020421" y="640188"/>
                </a:lnTo>
                <a:lnTo>
                  <a:pt x="3008552" y="632246"/>
                </a:lnTo>
                <a:lnTo>
                  <a:pt x="2969218" y="594146"/>
                </a:lnTo>
                <a:lnTo>
                  <a:pt x="2938848" y="556046"/>
                </a:lnTo>
                <a:lnTo>
                  <a:pt x="2909547" y="517946"/>
                </a:lnTo>
                <a:lnTo>
                  <a:pt x="2881680" y="479846"/>
                </a:lnTo>
                <a:lnTo>
                  <a:pt x="2855609" y="441746"/>
                </a:lnTo>
                <a:lnTo>
                  <a:pt x="2847325" y="441746"/>
                </a:lnTo>
                <a:lnTo>
                  <a:pt x="2839287" y="429046"/>
                </a:lnTo>
                <a:lnTo>
                  <a:pt x="2831505" y="416346"/>
                </a:lnTo>
                <a:lnTo>
                  <a:pt x="2823987" y="416346"/>
                </a:lnTo>
                <a:lnTo>
                  <a:pt x="2795062" y="390946"/>
                </a:lnTo>
                <a:lnTo>
                  <a:pt x="2757919" y="365546"/>
                </a:lnTo>
                <a:lnTo>
                  <a:pt x="2713663" y="340146"/>
                </a:lnTo>
                <a:lnTo>
                  <a:pt x="2694435" y="325573"/>
                </a:lnTo>
                <a:lnTo>
                  <a:pt x="2632758" y="287944"/>
                </a:lnTo>
                <a:lnTo>
                  <a:pt x="2608216" y="276646"/>
                </a:lnTo>
                <a:lnTo>
                  <a:pt x="2549231" y="251246"/>
                </a:lnTo>
                <a:lnTo>
                  <a:pt x="2437176" y="213146"/>
                </a:lnTo>
                <a:lnTo>
                  <a:pt x="2401737" y="189583"/>
                </a:lnTo>
                <a:lnTo>
                  <a:pt x="2397306" y="187746"/>
                </a:lnTo>
                <a:lnTo>
                  <a:pt x="2379833" y="187746"/>
                </a:lnTo>
                <a:lnTo>
                  <a:pt x="2360742" y="175046"/>
                </a:lnTo>
                <a:lnTo>
                  <a:pt x="2341709" y="175046"/>
                </a:lnTo>
                <a:lnTo>
                  <a:pt x="2322746" y="162346"/>
                </a:lnTo>
                <a:lnTo>
                  <a:pt x="2248350" y="136946"/>
                </a:lnTo>
                <a:lnTo>
                  <a:pt x="2212458" y="124246"/>
                </a:lnTo>
                <a:lnTo>
                  <a:pt x="2177724" y="111546"/>
                </a:lnTo>
                <a:lnTo>
                  <a:pt x="2163607" y="100913"/>
                </a:lnTo>
                <a:lnTo>
                  <a:pt x="2157727" y="98846"/>
                </a:lnTo>
                <a:lnTo>
                  <a:pt x="2128322" y="98846"/>
                </a:lnTo>
                <a:lnTo>
                  <a:pt x="2112700" y="86146"/>
                </a:lnTo>
                <a:lnTo>
                  <a:pt x="2070433" y="73446"/>
                </a:lnTo>
                <a:lnTo>
                  <a:pt x="2032938" y="60746"/>
                </a:lnTo>
                <a:lnTo>
                  <a:pt x="2000821" y="48046"/>
                </a:lnTo>
                <a:lnTo>
                  <a:pt x="1974693" y="48046"/>
                </a:lnTo>
                <a:lnTo>
                  <a:pt x="1977155" y="37689"/>
                </a:lnTo>
                <a:lnTo>
                  <a:pt x="1938998" y="25402"/>
                </a:lnTo>
                <a:lnTo>
                  <a:pt x="1666671" y="0"/>
                </a:lnTo>
                <a:close/>
              </a:path>
            </a:pathLst>
          </a:custGeom>
          <a:solidFill>
            <a:srgbClr val="1F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34435" y="7028435"/>
            <a:ext cx="1666875" cy="1289050"/>
          </a:xfrm>
          <a:custGeom>
            <a:avLst/>
            <a:gdLst/>
            <a:ahLst/>
            <a:cxnLst/>
            <a:rect l="l" t="t" r="r" b="b"/>
            <a:pathLst>
              <a:path w="1666875" h="1289050">
                <a:moveTo>
                  <a:pt x="0" y="0"/>
                </a:moveTo>
                <a:lnTo>
                  <a:pt x="187889" y="25433"/>
                </a:lnTo>
                <a:lnTo>
                  <a:pt x="552631" y="186023"/>
                </a:lnTo>
                <a:lnTo>
                  <a:pt x="750894" y="284217"/>
                </a:lnTo>
                <a:lnTo>
                  <a:pt x="851694" y="360212"/>
                </a:lnTo>
                <a:lnTo>
                  <a:pt x="924045" y="454206"/>
                </a:lnTo>
                <a:lnTo>
                  <a:pt x="1043341" y="650051"/>
                </a:lnTo>
                <a:lnTo>
                  <a:pt x="1200302" y="929592"/>
                </a:lnTo>
                <a:lnTo>
                  <a:pt x="1336976" y="1180032"/>
                </a:lnTo>
                <a:lnTo>
                  <a:pt x="1395413" y="1288578"/>
                </a:lnTo>
                <a:lnTo>
                  <a:pt x="1666713" y="1163011"/>
                </a:lnTo>
                <a:lnTo>
                  <a:pt x="1460424" y="811882"/>
                </a:lnTo>
                <a:lnTo>
                  <a:pt x="1353799" y="640299"/>
                </a:lnTo>
                <a:lnTo>
                  <a:pt x="1341796" y="632267"/>
                </a:lnTo>
                <a:lnTo>
                  <a:pt x="1302462" y="594167"/>
                </a:lnTo>
                <a:lnTo>
                  <a:pt x="1272091" y="556067"/>
                </a:lnTo>
                <a:lnTo>
                  <a:pt x="1242791" y="517967"/>
                </a:lnTo>
                <a:lnTo>
                  <a:pt x="1214924" y="479867"/>
                </a:lnTo>
                <a:lnTo>
                  <a:pt x="1188853" y="441767"/>
                </a:lnTo>
                <a:lnTo>
                  <a:pt x="1180569" y="441767"/>
                </a:lnTo>
                <a:lnTo>
                  <a:pt x="1172531" y="429067"/>
                </a:lnTo>
                <a:lnTo>
                  <a:pt x="1164748" y="416367"/>
                </a:lnTo>
                <a:lnTo>
                  <a:pt x="1157231" y="416367"/>
                </a:lnTo>
                <a:lnTo>
                  <a:pt x="1128305" y="390967"/>
                </a:lnTo>
                <a:lnTo>
                  <a:pt x="1091163" y="365567"/>
                </a:lnTo>
                <a:lnTo>
                  <a:pt x="1046907" y="340167"/>
                </a:lnTo>
                <a:lnTo>
                  <a:pt x="1027338" y="325335"/>
                </a:lnTo>
                <a:lnTo>
                  <a:pt x="966336" y="288118"/>
                </a:lnTo>
                <a:lnTo>
                  <a:pt x="941460" y="276667"/>
                </a:lnTo>
                <a:lnTo>
                  <a:pt x="882475" y="251267"/>
                </a:lnTo>
                <a:lnTo>
                  <a:pt x="770420" y="213167"/>
                </a:lnTo>
                <a:lnTo>
                  <a:pt x="734858" y="189523"/>
                </a:lnTo>
                <a:lnTo>
                  <a:pt x="730623" y="187767"/>
                </a:lnTo>
                <a:lnTo>
                  <a:pt x="713077" y="187767"/>
                </a:lnTo>
                <a:lnTo>
                  <a:pt x="693986" y="175067"/>
                </a:lnTo>
                <a:lnTo>
                  <a:pt x="674953" y="175067"/>
                </a:lnTo>
                <a:lnTo>
                  <a:pt x="655989" y="162367"/>
                </a:lnTo>
                <a:lnTo>
                  <a:pt x="581594" y="136967"/>
                </a:lnTo>
                <a:lnTo>
                  <a:pt x="545702" y="124267"/>
                </a:lnTo>
                <a:lnTo>
                  <a:pt x="510968" y="111567"/>
                </a:lnTo>
                <a:lnTo>
                  <a:pt x="496795" y="100892"/>
                </a:lnTo>
                <a:lnTo>
                  <a:pt x="491034" y="98867"/>
                </a:lnTo>
                <a:lnTo>
                  <a:pt x="461566" y="98867"/>
                </a:lnTo>
                <a:lnTo>
                  <a:pt x="445943" y="86167"/>
                </a:lnTo>
                <a:lnTo>
                  <a:pt x="403677" y="73467"/>
                </a:lnTo>
                <a:lnTo>
                  <a:pt x="366181" y="60767"/>
                </a:lnTo>
                <a:lnTo>
                  <a:pt x="334065" y="48067"/>
                </a:lnTo>
                <a:lnTo>
                  <a:pt x="307937" y="48067"/>
                </a:lnTo>
                <a:lnTo>
                  <a:pt x="310403" y="37694"/>
                </a:lnTo>
                <a:lnTo>
                  <a:pt x="272326" y="25433"/>
                </a:lnTo>
                <a:lnTo>
                  <a:pt x="0" y="0"/>
                </a:lnTo>
                <a:close/>
              </a:path>
            </a:pathLst>
          </a:custGeom>
          <a:solidFill>
            <a:srgbClr val="2B8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367700" y="7028424"/>
            <a:ext cx="1666875" cy="1264285"/>
          </a:xfrm>
          <a:custGeom>
            <a:avLst/>
            <a:gdLst/>
            <a:ahLst/>
            <a:cxnLst/>
            <a:rect l="l" t="t" r="r" b="b"/>
            <a:pathLst>
              <a:path w="1666875" h="1264284">
                <a:moveTo>
                  <a:pt x="1666671" y="0"/>
                </a:moveTo>
                <a:lnTo>
                  <a:pt x="1394386" y="25433"/>
                </a:lnTo>
                <a:lnTo>
                  <a:pt x="1284023" y="72829"/>
                </a:lnTo>
                <a:lnTo>
                  <a:pt x="1284222" y="73478"/>
                </a:lnTo>
                <a:lnTo>
                  <a:pt x="1206652" y="111578"/>
                </a:lnTo>
                <a:lnTo>
                  <a:pt x="1177523" y="124278"/>
                </a:lnTo>
                <a:lnTo>
                  <a:pt x="873360" y="251278"/>
                </a:lnTo>
                <a:lnTo>
                  <a:pt x="718657" y="327478"/>
                </a:lnTo>
                <a:lnTo>
                  <a:pt x="624852" y="365578"/>
                </a:lnTo>
                <a:lnTo>
                  <a:pt x="543755" y="390978"/>
                </a:lnTo>
                <a:lnTo>
                  <a:pt x="509376" y="416378"/>
                </a:lnTo>
                <a:lnTo>
                  <a:pt x="488814" y="423023"/>
                </a:lnTo>
                <a:lnTo>
                  <a:pt x="346702" y="550150"/>
                </a:lnTo>
                <a:lnTo>
                  <a:pt x="313256" y="594178"/>
                </a:lnTo>
                <a:lnTo>
                  <a:pt x="306565" y="600929"/>
                </a:lnTo>
                <a:lnTo>
                  <a:pt x="164985" y="822020"/>
                </a:lnTo>
                <a:lnTo>
                  <a:pt x="45952" y="1058838"/>
                </a:lnTo>
                <a:lnTo>
                  <a:pt x="0" y="1163011"/>
                </a:lnTo>
                <a:lnTo>
                  <a:pt x="203847" y="1263804"/>
                </a:lnTo>
                <a:lnTo>
                  <a:pt x="386934" y="857332"/>
                </a:lnTo>
                <a:lnTo>
                  <a:pt x="497677" y="638284"/>
                </a:lnTo>
                <a:lnTo>
                  <a:pt x="580818" y="531457"/>
                </a:lnTo>
                <a:lnTo>
                  <a:pt x="681099" y="461650"/>
                </a:lnTo>
                <a:lnTo>
                  <a:pt x="875362" y="350523"/>
                </a:lnTo>
                <a:lnTo>
                  <a:pt x="1478824" y="25433"/>
                </a:lnTo>
                <a:lnTo>
                  <a:pt x="1666671" y="0"/>
                </a:lnTo>
                <a:close/>
              </a:path>
            </a:pathLst>
          </a:custGeom>
          <a:solidFill>
            <a:srgbClr val="2B8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364617" y="8244285"/>
            <a:ext cx="814705" cy="1807845"/>
          </a:xfrm>
          <a:custGeom>
            <a:avLst/>
            <a:gdLst/>
            <a:ahLst/>
            <a:cxnLst/>
            <a:rect l="l" t="t" r="r" b="b"/>
            <a:pathLst>
              <a:path w="814705" h="1807845">
                <a:moveTo>
                  <a:pt x="644678" y="0"/>
                </a:moveTo>
                <a:lnTo>
                  <a:pt x="557398" y="59870"/>
                </a:lnTo>
                <a:lnTo>
                  <a:pt x="514099" y="90436"/>
                </a:lnTo>
                <a:lnTo>
                  <a:pt x="471274" y="121539"/>
                </a:lnTo>
                <a:lnTo>
                  <a:pt x="429107" y="153265"/>
                </a:lnTo>
                <a:lnTo>
                  <a:pt x="387782" y="185704"/>
                </a:lnTo>
                <a:lnTo>
                  <a:pt x="347483" y="218941"/>
                </a:lnTo>
                <a:lnTo>
                  <a:pt x="308396" y="253066"/>
                </a:lnTo>
                <a:lnTo>
                  <a:pt x="270704" y="288164"/>
                </a:lnTo>
                <a:lnTo>
                  <a:pt x="234593" y="324324"/>
                </a:lnTo>
                <a:lnTo>
                  <a:pt x="200246" y="361633"/>
                </a:lnTo>
                <a:lnTo>
                  <a:pt x="167848" y="400179"/>
                </a:lnTo>
                <a:lnTo>
                  <a:pt x="137583" y="440049"/>
                </a:lnTo>
                <a:lnTo>
                  <a:pt x="109976" y="482245"/>
                </a:lnTo>
                <a:lnTo>
                  <a:pt x="85704" y="526967"/>
                </a:lnTo>
                <a:lnTo>
                  <a:pt x="64672" y="573810"/>
                </a:lnTo>
                <a:lnTo>
                  <a:pt x="46782" y="622365"/>
                </a:lnTo>
                <a:lnTo>
                  <a:pt x="31937" y="672227"/>
                </a:lnTo>
                <a:lnTo>
                  <a:pt x="20041" y="722989"/>
                </a:lnTo>
                <a:lnTo>
                  <a:pt x="10996" y="774244"/>
                </a:lnTo>
                <a:lnTo>
                  <a:pt x="4705" y="825586"/>
                </a:lnTo>
                <a:lnTo>
                  <a:pt x="1072" y="876608"/>
                </a:lnTo>
                <a:lnTo>
                  <a:pt x="0" y="926903"/>
                </a:lnTo>
                <a:lnTo>
                  <a:pt x="1390" y="976064"/>
                </a:lnTo>
                <a:lnTo>
                  <a:pt x="5148" y="1023686"/>
                </a:lnTo>
                <a:lnTo>
                  <a:pt x="18939" y="1090284"/>
                </a:lnTo>
                <a:lnTo>
                  <a:pt x="44946" y="1154900"/>
                </a:lnTo>
                <a:lnTo>
                  <a:pt x="81493" y="1218564"/>
                </a:lnTo>
                <a:lnTo>
                  <a:pt x="103196" y="1250360"/>
                </a:lnTo>
                <a:lnTo>
                  <a:pt x="126905" y="1282305"/>
                </a:lnTo>
                <a:lnTo>
                  <a:pt x="152412" y="1314527"/>
                </a:lnTo>
                <a:lnTo>
                  <a:pt x="179507" y="1347154"/>
                </a:lnTo>
                <a:lnTo>
                  <a:pt x="207981" y="1380316"/>
                </a:lnTo>
                <a:lnTo>
                  <a:pt x="299578" y="1484294"/>
                </a:lnTo>
                <a:lnTo>
                  <a:pt x="331471" y="1520881"/>
                </a:lnTo>
                <a:lnTo>
                  <a:pt x="363696" y="1558645"/>
                </a:lnTo>
                <a:lnTo>
                  <a:pt x="396042" y="1597717"/>
                </a:lnTo>
                <a:lnTo>
                  <a:pt x="428302" y="1638223"/>
                </a:lnTo>
                <a:lnTo>
                  <a:pt x="460264" y="1680295"/>
                </a:lnTo>
                <a:lnTo>
                  <a:pt x="491720" y="1724059"/>
                </a:lnTo>
                <a:lnTo>
                  <a:pt x="522460" y="1769645"/>
                </a:lnTo>
                <a:lnTo>
                  <a:pt x="546121" y="1807370"/>
                </a:lnTo>
                <a:lnTo>
                  <a:pt x="557437" y="1804016"/>
                </a:lnTo>
                <a:lnTo>
                  <a:pt x="599696" y="1778616"/>
                </a:lnTo>
                <a:lnTo>
                  <a:pt x="641334" y="1765916"/>
                </a:lnTo>
                <a:lnTo>
                  <a:pt x="682326" y="1740516"/>
                </a:lnTo>
                <a:lnTo>
                  <a:pt x="722649" y="1715116"/>
                </a:lnTo>
                <a:lnTo>
                  <a:pt x="762276" y="1689716"/>
                </a:lnTo>
                <a:lnTo>
                  <a:pt x="801184" y="1664316"/>
                </a:lnTo>
                <a:lnTo>
                  <a:pt x="814541" y="1655427"/>
                </a:lnTo>
                <a:lnTo>
                  <a:pt x="790064" y="1614706"/>
                </a:lnTo>
                <a:lnTo>
                  <a:pt x="764012" y="1574052"/>
                </a:lnTo>
                <a:lnTo>
                  <a:pt x="735984" y="1535618"/>
                </a:lnTo>
                <a:lnTo>
                  <a:pt x="704079" y="1496465"/>
                </a:lnTo>
                <a:lnTo>
                  <a:pt x="671059" y="1457942"/>
                </a:lnTo>
                <a:lnTo>
                  <a:pt x="636945" y="1420070"/>
                </a:lnTo>
                <a:lnTo>
                  <a:pt x="601756" y="1382870"/>
                </a:lnTo>
                <a:lnTo>
                  <a:pt x="565512" y="1346364"/>
                </a:lnTo>
                <a:lnTo>
                  <a:pt x="528234" y="1310572"/>
                </a:lnTo>
                <a:lnTo>
                  <a:pt x="489940" y="1275516"/>
                </a:lnTo>
                <a:lnTo>
                  <a:pt x="450652" y="1241216"/>
                </a:lnTo>
                <a:lnTo>
                  <a:pt x="410389" y="1207693"/>
                </a:lnTo>
                <a:lnTo>
                  <a:pt x="369172" y="1174969"/>
                </a:lnTo>
                <a:lnTo>
                  <a:pt x="327019" y="1143065"/>
                </a:lnTo>
                <a:lnTo>
                  <a:pt x="283952" y="1112001"/>
                </a:lnTo>
                <a:lnTo>
                  <a:pt x="239989" y="1081799"/>
                </a:lnTo>
                <a:lnTo>
                  <a:pt x="186552" y="1046848"/>
                </a:lnTo>
                <a:lnTo>
                  <a:pt x="178433" y="1040761"/>
                </a:lnTo>
                <a:lnTo>
                  <a:pt x="171519" y="1033948"/>
                </a:lnTo>
                <a:lnTo>
                  <a:pt x="166535" y="1026136"/>
                </a:lnTo>
                <a:lnTo>
                  <a:pt x="164020" y="1016888"/>
                </a:lnTo>
                <a:lnTo>
                  <a:pt x="164124" y="1007337"/>
                </a:lnTo>
                <a:lnTo>
                  <a:pt x="188153" y="937199"/>
                </a:lnTo>
                <a:lnTo>
                  <a:pt x="212399" y="887736"/>
                </a:lnTo>
                <a:lnTo>
                  <a:pt x="238673" y="838734"/>
                </a:lnTo>
                <a:lnTo>
                  <a:pt x="264208" y="789117"/>
                </a:lnTo>
                <a:lnTo>
                  <a:pt x="644678" y="0"/>
                </a:lnTo>
                <a:close/>
              </a:path>
            </a:pathLst>
          </a:custGeom>
          <a:solidFill>
            <a:srgbClr val="2B8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882679" y="8375151"/>
            <a:ext cx="764540" cy="1699260"/>
          </a:xfrm>
          <a:custGeom>
            <a:avLst/>
            <a:gdLst/>
            <a:ahLst/>
            <a:cxnLst/>
            <a:rect l="l" t="t" r="r" b="b"/>
            <a:pathLst>
              <a:path w="764540" h="1699259">
                <a:moveTo>
                  <a:pt x="230265" y="0"/>
                </a:moveTo>
                <a:lnTo>
                  <a:pt x="235496" y="48026"/>
                </a:lnTo>
                <a:lnTo>
                  <a:pt x="251084" y="96773"/>
                </a:lnTo>
                <a:lnTo>
                  <a:pt x="272495" y="145450"/>
                </a:lnTo>
                <a:lnTo>
                  <a:pt x="295194" y="193265"/>
                </a:lnTo>
                <a:lnTo>
                  <a:pt x="314649" y="239427"/>
                </a:lnTo>
                <a:lnTo>
                  <a:pt x="333199" y="290812"/>
                </a:lnTo>
                <a:lnTo>
                  <a:pt x="351594" y="342235"/>
                </a:lnTo>
                <a:lnTo>
                  <a:pt x="369841" y="393697"/>
                </a:lnTo>
                <a:lnTo>
                  <a:pt x="387942" y="445198"/>
                </a:lnTo>
                <a:lnTo>
                  <a:pt x="405903" y="496738"/>
                </a:lnTo>
                <a:lnTo>
                  <a:pt x="422100" y="543622"/>
                </a:lnTo>
                <a:lnTo>
                  <a:pt x="438175" y="590532"/>
                </a:lnTo>
                <a:lnTo>
                  <a:pt x="454127" y="637469"/>
                </a:lnTo>
                <a:lnTo>
                  <a:pt x="469958" y="684432"/>
                </a:lnTo>
                <a:lnTo>
                  <a:pt x="485665" y="731422"/>
                </a:lnTo>
                <a:lnTo>
                  <a:pt x="501249" y="778438"/>
                </a:lnTo>
                <a:lnTo>
                  <a:pt x="516710" y="825481"/>
                </a:lnTo>
                <a:lnTo>
                  <a:pt x="532047" y="872550"/>
                </a:lnTo>
                <a:lnTo>
                  <a:pt x="547260" y="919646"/>
                </a:lnTo>
                <a:lnTo>
                  <a:pt x="562348" y="966768"/>
                </a:lnTo>
                <a:lnTo>
                  <a:pt x="577312" y="1013916"/>
                </a:lnTo>
                <a:lnTo>
                  <a:pt x="582141" y="1037228"/>
                </a:lnTo>
                <a:lnTo>
                  <a:pt x="581238" y="1044994"/>
                </a:lnTo>
                <a:lnTo>
                  <a:pt x="523012" y="1109417"/>
                </a:lnTo>
                <a:lnTo>
                  <a:pt x="485778" y="1143397"/>
                </a:lnTo>
                <a:lnTo>
                  <a:pt x="447923" y="1176955"/>
                </a:lnTo>
                <a:lnTo>
                  <a:pt x="409560" y="1210163"/>
                </a:lnTo>
                <a:lnTo>
                  <a:pt x="370802" y="1243095"/>
                </a:lnTo>
                <a:lnTo>
                  <a:pt x="175058" y="1406218"/>
                </a:lnTo>
                <a:lnTo>
                  <a:pt x="136311" y="1439051"/>
                </a:lnTo>
                <a:lnTo>
                  <a:pt x="97962" y="1472127"/>
                </a:lnTo>
                <a:lnTo>
                  <a:pt x="60124" y="1505519"/>
                </a:lnTo>
                <a:lnTo>
                  <a:pt x="22911" y="1539300"/>
                </a:lnTo>
                <a:lnTo>
                  <a:pt x="0" y="1560811"/>
                </a:lnTo>
                <a:lnTo>
                  <a:pt x="38585" y="1584251"/>
                </a:lnTo>
                <a:lnTo>
                  <a:pt x="81414" y="1609651"/>
                </a:lnTo>
                <a:lnTo>
                  <a:pt x="125254" y="1635051"/>
                </a:lnTo>
                <a:lnTo>
                  <a:pt x="170096" y="1647751"/>
                </a:lnTo>
                <a:lnTo>
                  <a:pt x="215931" y="1673151"/>
                </a:lnTo>
                <a:lnTo>
                  <a:pt x="262752" y="1698551"/>
                </a:lnTo>
                <a:lnTo>
                  <a:pt x="263487" y="1698747"/>
                </a:lnTo>
                <a:lnTo>
                  <a:pt x="270534" y="1686715"/>
                </a:lnTo>
                <a:lnTo>
                  <a:pt x="297481" y="1643698"/>
                </a:lnTo>
                <a:lnTo>
                  <a:pt x="325766" y="1601232"/>
                </a:lnTo>
                <a:lnTo>
                  <a:pt x="355312" y="1559295"/>
                </a:lnTo>
                <a:lnTo>
                  <a:pt x="386041" y="1517861"/>
                </a:lnTo>
                <a:lnTo>
                  <a:pt x="417875" y="1476908"/>
                </a:lnTo>
                <a:lnTo>
                  <a:pt x="450738" y="1436410"/>
                </a:lnTo>
                <a:lnTo>
                  <a:pt x="484550" y="1396344"/>
                </a:lnTo>
                <a:lnTo>
                  <a:pt x="516344" y="1360774"/>
                </a:lnTo>
                <a:lnTo>
                  <a:pt x="550470" y="1324393"/>
                </a:lnTo>
                <a:lnTo>
                  <a:pt x="585727" y="1287167"/>
                </a:lnTo>
                <a:lnTo>
                  <a:pt x="620914" y="1249062"/>
                </a:lnTo>
                <a:lnTo>
                  <a:pt x="654830" y="1210044"/>
                </a:lnTo>
                <a:lnTo>
                  <a:pt x="686273" y="1170079"/>
                </a:lnTo>
                <a:lnTo>
                  <a:pt x="714043" y="1129133"/>
                </a:lnTo>
                <a:lnTo>
                  <a:pt x="736938" y="1087173"/>
                </a:lnTo>
                <a:lnTo>
                  <a:pt x="753757" y="1044163"/>
                </a:lnTo>
                <a:lnTo>
                  <a:pt x="763299" y="1000070"/>
                </a:lnTo>
                <a:lnTo>
                  <a:pt x="764364" y="954860"/>
                </a:lnTo>
                <a:lnTo>
                  <a:pt x="759086" y="904423"/>
                </a:lnTo>
                <a:lnTo>
                  <a:pt x="751233" y="854303"/>
                </a:lnTo>
                <a:lnTo>
                  <a:pt x="740927" y="804523"/>
                </a:lnTo>
                <a:lnTo>
                  <a:pt x="728290" y="755103"/>
                </a:lnTo>
                <a:lnTo>
                  <a:pt x="713444" y="706064"/>
                </a:lnTo>
                <a:lnTo>
                  <a:pt x="696512" y="657428"/>
                </a:lnTo>
                <a:lnTo>
                  <a:pt x="677615" y="609214"/>
                </a:lnTo>
                <a:lnTo>
                  <a:pt x="656876" y="561444"/>
                </a:lnTo>
                <a:lnTo>
                  <a:pt x="634417" y="514139"/>
                </a:lnTo>
                <a:lnTo>
                  <a:pt x="610361" y="467320"/>
                </a:lnTo>
                <a:lnTo>
                  <a:pt x="584829" y="421008"/>
                </a:lnTo>
                <a:lnTo>
                  <a:pt x="557943" y="375223"/>
                </a:lnTo>
                <a:lnTo>
                  <a:pt x="529827" y="329987"/>
                </a:lnTo>
                <a:lnTo>
                  <a:pt x="500602" y="285321"/>
                </a:lnTo>
                <a:lnTo>
                  <a:pt x="473542" y="245849"/>
                </a:lnTo>
                <a:lnTo>
                  <a:pt x="445121" y="206688"/>
                </a:lnTo>
                <a:lnTo>
                  <a:pt x="415058" y="168227"/>
                </a:lnTo>
                <a:lnTo>
                  <a:pt x="383071" y="130853"/>
                </a:lnTo>
                <a:lnTo>
                  <a:pt x="348880" y="94955"/>
                </a:lnTo>
                <a:lnTo>
                  <a:pt x="312203" y="60921"/>
                </a:lnTo>
                <a:lnTo>
                  <a:pt x="272758" y="29140"/>
                </a:lnTo>
                <a:lnTo>
                  <a:pt x="230265" y="0"/>
                </a:lnTo>
                <a:close/>
              </a:path>
            </a:pathLst>
          </a:custGeom>
          <a:solidFill>
            <a:srgbClr val="2B8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482179" y="7094202"/>
            <a:ext cx="552450" cy="1271270"/>
          </a:xfrm>
          <a:custGeom>
            <a:avLst/>
            <a:gdLst/>
            <a:ahLst/>
            <a:cxnLst/>
            <a:rect l="l" t="t" r="r" b="b"/>
            <a:pathLst>
              <a:path w="552450" h="1271270">
                <a:moveTo>
                  <a:pt x="288273" y="0"/>
                </a:moveTo>
                <a:lnTo>
                  <a:pt x="211124" y="41087"/>
                </a:lnTo>
                <a:lnTo>
                  <a:pt x="0" y="291017"/>
                </a:lnTo>
                <a:lnTo>
                  <a:pt x="552182" y="1271134"/>
                </a:lnTo>
                <a:lnTo>
                  <a:pt x="288273" y="0"/>
                </a:lnTo>
                <a:close/>
              </a:path>
            </a:pathLst>
          </a:custGeom>
          <a:solidFill>
            <a:srgbClr val="206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93293" y="7053858"/>
            <a:ext cx="77470" cy="81915"/>
          </a:xfrm>
          <a:custGeom>
            <a:avLst/>
            <a:gdLst/>
            <a:ahLst/>
            <a:cxnLst/>
            <a:rect l="l" t="t" r="r" b="b"/>
            <a:pathLst>
              <a:path w="77469" h="81915">
                <a:moveTo>
                  <a:pt x="68783" y="0"/>
                </a:moveTo>
                <a:lnTo>
                  <a:pt x="0" y="81421"/>
                </a:lnTo>
                <a:lnTo>
                  <a:pt x="77159" y="40344"/>
                </a:lnTo>
                <a:lnTo>
                  <a:pt x="68783" y="0"/>
                </a:lnTo>
                <a:close/>
              </a:path>
            </a:pathLst>
          </a:custGeom>
          <a:solidFill>
            <a:srgbClr val="287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034330" y="7088611"/>
            <a:ext cx="552450" cy="1276985"/>
          </a:xfrm>
          <a:custGeom>
            <a:avLst/>
            <a:gdLst/>
            <a:ahLst/>
            <a:cxnLst/>
            <a:rect l="l" t="t" r="r" b="b"/>
            <a:pathLst>
              <a:path w="552450" h="1276984">
                <a:moveTo>
                  <a:pt x="265112" y="0"/>
                </a:moveTo>
                <a:lnTo>
                  <a:pt x="0" y="1276715"/>
                </a:lnTo>
                <a:lnTo>
                  <a:pt x="552213" y="296598"/>
                </a:lnTo>
                <a:lnTo>
                  <a:pt x="325340" y="28009"/>
                </a:lnTo>
                <a:lnTo>
                  <a:pt x="265112" y="0"/>
                </a:lnTo>
                <a:close/>
              </a:path>
            </a:pathLst>
          </a:custGeom>
          <a:solidFill>
            <a:srgbClr val="2061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99453" y="7053858"/>
            <a:ext cx="60325" cy="62865"/>
          </a:xfrm>
          <a:custGeom>
            <a:avLst/>
            <a:gdLst/>
            <a:ahLst/>
            <a:cxnLst/>
            <a:rect l="l" t="t" r="r" b="b"/>
            <a:pathLst>
              <a:path w="60325" h="62865">
                <a:moveTo>
                  <a:pt x="7214" y="0"/>
                </a:moveTo>
                <a:lnTo>
                  <a:pt x="0" y="34752"/>
                </a:lnTo>
                <a:lnTo>
                  <a:pt x="60218" y="62752"/>
                </a:lnTo>
                <a:lnTo>
                  <a:pt x="7214" y="0"/>
                </a:lnTo>
                <a:close/>
              </a:path>
            </a:pathLst>
          </a:custGeom>
          <a:solidFill>
            <a:srgbClr val="287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67087" y="7053868"/>
            <a:ext cx="767715" cy="1311910"/>
          </a:xfrm>
          <a:custGeom>
            <a:avLst/>
            <a:gdLst/>
            <a:ahLst/>
            <a:cxnLst/>
            <a:rect l="l" t="t" r="r" b="b"/>
            <a:pathLst>
              <a:path w="767715" h="1311909">
                <a:moveTo>
                  <a:pt x="495063" y="0"/>
                </a:moveTo>
                <a:lnTo>
                  <a:pt x="447187" y="46485"/>
                </a:lnTo>
                <a:lnTo>
                  <a:pt x="397241" y="72662"/>
                </a:lnTo>
                <a:lnTo>
                  <a:pt x="343839" y="97412"/>
                </a:lnTo>
                <a:lnTo>
                  <a:pt x="297390" y="118196"/>
                </a:lnTo>
                <a:lnTo>
                  <a:pt x="268305" y="132477"/>
                </a:lnTo>
                <a:lnTo>
                  <a:pt x="223850" y="161187"/>
                </a:lnTo>
                <a:lnTo>
                  <a:pt x="182108" y="192244"/>
                </a:lnTo>
                <a:lnTo>
                  <a:pt x="143283" y="225560"/>
                </a:lnTo>
                <a:lnTo>
                  <a:pt x="107577" y="261044"/>
                </a:lnTo>
                <a:lnTo>
                  <a:pt x="75193" y="298607"/>
                </a:lnTo>
                <a:lnTo>
                  <a:pt x="46334" y="338160"/>
                </a:lnTo>
                <a:lnTo>
                  <a:pt x="21202" y="379613"/>
                </a:lnTo>
                <a:lnTo>
                  <a:pt x="0" y="422877"/>
                </a:lnTo>
                <a:lnTo>
                  <a:pt x="48834" y="428076"/>
                </a:lnTo>
                <a:lnTo>
                  <a:pt x="95474" y="441676"/>
                </a:lnTo>
                <a:lnTo>
                  <a:pt x="139800" y="461195"/>
                </a:lnTo>
                <a:lnTo>
                  <a:pt x="181690" y="484152"/>
                </a:lnTo>
                <a:lnTo>
                  <a:pt x="228201" y="512801"/>
                </a:lnTo>
                <a:lnTo>
                  <a:pt x="273076" y="543165"/>
                </a:lnTo>
                <a:lnTo>
                  <a:pt x="316231" y="575176"/>
                </a:lnTo>
                <a:lnTo>
                  <a:pt x="357585" y="608764"/>
                </a:lnTo>
                <a:lnTo>
                  <a:pt x="397056" y="643860"/>
                </a:lnTo>
                <a:lnTo>
                  <a:pt x="434562" y="680398"/>
                </a:lnTo>
                <a:lnTo>
                  <a:pt x="469805" y="721003"/>
                </a:lnTo>
                <a:lnTo>
                  <a:pt x="499126" y="763512"/>
                </a:lnTo>
                <a:lnTo>
                  <a:pt x="524156" y="807591"/>
                </a:lnTo>
                <a:lnTo>
                  <a:pt x="546527" y="852909"/>
                </a:lnTo>
                <a:lnTo>
                  <a:pt x="567869" y="899132"/>
                </a:lnTo>
                <a:lnTo>
                  <a:pt x="589814" y="945929"/>
                </a:lnTo>
                <a:lnTo>
                  <a:pt x="767337" y="1311467"/>
                </a:lnTo>
                <a:lnTo>
                  <a:pt x="4950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034424" y="7053868"/>
            <a:ext cx="728345" cy="1311910"/>
          </a:xfrm>
          <a:custGeom>
            <a:avLst/>
            <a:gdLst/>
            <a:ahLst/>
            <a:cxnLst/>
            <a:rect l="l" t="t" r="r" b="b"/>
            <a:pathLst>
              <a:path w="728344" h="1311909">
                <a:moveTo>
                  <a:pt x="272326" y="0"/>
                </a:moveTo>
                <a:lnTo>
                  <a:pt x="0" y="1311467"/>
                </a:lnTo>
                <a:lnTo>
                  <a:pt x="14297" y="1263066"/>
                </a:lnTo>
                <a:lnTo>
                  <a:pt x="35665" y="1213764"/>
                </a:lnTo>
                <a:lnTo>
                  <a:pt x="61551" y="1164264"/>
                </a:lnTo>
                <a:lnTo>
                  <a:pt x="116662" y="1067489"/>
                </a:lnTo>
                <a:lnTo>
                  <a:pt x="140781" y="1021623"/>
                </a:lnTo>
                <a:lnTo>
                  <a:pt x="162239" y="976326"/>
                </a:lnTo>
                <a:lnTo>
                  <a:pt x="183019" y="930972"/>
                </a:lnTo>
                <a:lnTo>
                  <a:pt x="203609" y="885714"/>
                </a:lnTo>
                <a:lnTo>
                  <a:pt x="224495" y="840708"/>
                </a:lnTo>
                <a:lnTo>
                  <a:pt x="246167" y="796107"/>
                </a:lnTo>
                <a:lnTo>
                  <a:pt x="269112" y="752065"/>
                </a:lnTo>
                <a:lnTo>
                  <a:pt x="293817" y="708736"/>
                </a:lnTo>
                <a:lnTo>
                  <a:pt x="320770" y="666275"/>
                </a:lnTo>
                <a:lnTo>
                  <a:pt x="350459" y="624835"/>
                </a:lnTo>
                <a:lnTo>
                  <a:pt x="383372" y="584571"/>
                </a:lnTo>
                <a:lnTo>
                  <a:pt x="419997" y="545637"/>
                </a:lnTo>
                <a:lnTo>
                  <a:pt x="455940" y="512539"/>
                </a:lnTo>
                <a:lnTo>
                  <a:pt x="494817" y="481633"/>
                </a:lnTo>
                <a:lnTo>
                  <a:pt x="536474" y="453389"/>
                </a:lnTo>
                <a:lnTo>
                  <a:pt x="580753" y="428279"/>
                </a:lnTo>
                <a:lnTo>
                  <a:pt x="627501" y="406771"/>
                </a:lnTo>
                <a:lnTo>
                  <a:pt x="676561" y="389338"/>
                </a:lnTo>
                <a:lnTo>
                  <a:pt x="727778" y="376449"/>
                </a:lnTo>
                <a:lnTo>
                  <a:pt x="698202" y="339395"/>
                </a:lnTo>
                <a:lnTo>
                  <a:pt x="667285" y="302502"/>
                </a:lnTo>
                <a:lnTo>
                  <a:pt x="634981" y="266094"/>
                </a:lnTo>
                <a:lnTo>
                  <a:pt x="601244" y="230496"/>
                </a:lnTo>
                <a:lnTo>
                  <a:pt x="566028" y="196031"/>
                </a:lnTo>
                <a:lnTo>
                  <a:pt x="529285" y="163023"/>
                </a:lnTo>
                <a:lnTo>
                  <a:pt x="490969" y="131797"/>
                </a:lnTo>
                <a:lnTo>
                  <a:pt x="450542" y="103420"/>
                </a:lnTo>
                <a:lnTo>
                  <a:pt x="406887" y="76865"/>
                </a:lnTo>
                <a:lnTo>
                  <a:pt x="316201" y="25969"/>
                </a:lnTo>
                <a:lnTo>
                  <a:pt x="310566" y="22634"/>
                </a:lnTo>
                <a:lnTo>
                  <a:pt x="307948" y="22634"/>
                </a:lnTo>
                <a:lnTo>
                  <a:pt x="308271" y="21275"/>
                </a:lnTo>
                <a:lnTo>
                  <a:pt x="2723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997451" y="8566639"/>
            <a:ext cx="129325" cy="106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111363" y="4130102"/>
            <a:ext cx="1697355" cy="939165"/>
          </a:xfrm>
          <a:custGeom>
            <a:avLst/>
            <a:gdLst/>
            <a:ahLst/>
            <a:cxnLst/>
            <a:rect l="l" t="t" r="r" b="b"/>
            <a:pathLst>
              <a:path w="1697355" h="939164">
                <a:moveTo>
                  <a:pt x="647966" y="25400"/>
                </a:moveTo>
                <a:lnTo>
                  <a:pt x="151704" y="25400"/>
                </a:lnTo>
                <a:lnTo>
                  <a:pt x="130820" y="38100"/>
                </a:lnTo>
                <a:lnTo>
                  <a:pt x="95441" y="63500"/>
                </a:lnTo>
                <a:lnTo>
                  <a:pt x="70012" y="101600"/>
                </a:lnTo>
                <a:lnTo>
                  <a:pt x="53926" y="165100"/>
                </a:lnTo>
                <a:lnTo>
                  <a:pt x="45788" y="215900"/>
                </a:lnTo>
                <a:lnTo>
                  <a:pt x="39812" y="266700"/>
                </a:lnTo>
                <a:lnTo>
                  <a:pt x="35041" y="304800"/>
                </a:lnTo>
                <a:lnTo>
                  <a:pt x="30522" y="355600"/>
                </a:lnTo>
                <a:lnTo>
                  <a:pt x="25761" y="393700"/>
                </a:lnTo>
                <a:lnTo>
                  <a:pt x="19842" y="431800"/>
                </a:lnTo>
                <a:lnTo>
                  <a:pt x="13530" y="469900"/>
                </a:lnTo>
                <a:lnTo>
                  <a:pt x="7591" y="508000"/>
                </a:lnTo>
                <a:lnTo>
                  <a:pt x="6714" y="508000"/>
                </a:lnTo>
                <a:lnTo>
                  <a:pt x="3193" y="534467"/>
                </a:lnTo>
                <a:lnTo>
                  <a:pt x="1397" y="554568"/>
                </a:lnTo>
                <a:lnTo>
                  <a:pt x="289" y="574831"/>
                </a:lnTo>
                <a:lnTo>
                  <a:pt x="0" y="595296"/>
                </a:lnTo>
                <a:lnTo>
                  <a:pt x="659" y="616003"/>
                </a:lnTo>
                <a:lnTo>
                  <a:pt x="51571" y="617883"/>
                </a:lnTo>
                <a:lnTo>
                  <a:pt x="102401" y="620376"/>
                </a:lnTo>
                <a:lnTo>
                  <a:pt x="153150" y="623468"/>
                </a:lnTo>
                <a:lnTo>
                  <a:pt x="203817" y="627145"/>
                </a:lnTo>
                <a:lnTo>
                  <a:pt x="254400" y="631393"/>
                </a:lnTo>
                <a:lnTo>
                  <a:pt x="304900" y="636198"/>
                </a:lnTo>
                <a:lnTo>
                  <a:pt x="355315" y="641546"/>
                </a:lnTo>
                <a:lnTo>
                  <a:pt x="405644" y="647421"/>
                </a:lnTo>
                <a:lnTo>
                  <a:pt x="455886" y="653811"/>
                </a:lnTo>
                <a:lnTo>
                  <a:pt x="506042" y="660701"/>
                </a:lnTo>
                <a:lnTo>
                  <a:pt x="606088" y="675924"/>
                </a:lnTo>
                <a:lnTo>
                  <a:pt x="705775" y="692976"/>
                </a:lnTo>
                <a:lnTo>
                  <a:pt x="805097" y="711744"/>
                </a:lnTo>
                <a:lnTo>
                  <a:pt x="904047" y="732114"/>
                </a:lnTo>
                <a:lnTo>
                  <a:pt x="1002619" y="753973"/>
                </a:lnTo>
                <a:lnTo>
                  <a:pt x="1100806" y="777206"/>
                </a:lnTo>
                <a:lnTo>
                  <a:pt x="1198601" y="801702"/>
                </a:lnTo>
                <a:lnTo>
                  <a:pt x="1344546" y="840561"/>
                </a:lnTo>
                <a:lnTo>
                  <a:pt x="1489573" y="881620"/>
                </a:lnTo>
                <a:lnTo>
                  <a:pt x="1681477" y="939124"/>
                </a:lnTo>
                <a:lnTo>
                  <a:pt x="1686991" y="892391"/>
                </a:lnTo>
                <a:lnTo>
                  <a:pt x="1692410" y="847468"/>
                </a:lnTo>
                <a:lnTo>
                  <a:pt x="1696206" y="803359"/>
                </a:lnTo>
                <a:lnTo>
                  <a:pt x="1696796" y="762856"/>
                </a:lnTo>
                <a:lnTo>
                  <a:pt x="1695602" y="762000"/>
                </a:lnTo>
                <a:lnTo>
                  <a:pt x="1694308" y="736600"/>
                </a:lnTo>
                <a:lnTo>
                  <a:pt x="1691924" y="723900"/>
                </a:lnTo>
                <a:lnTo>
                  <a:pt x="1688107" y="698500"/>
                </a:lnTo>
                <a:lnTo>
                  <a:pt x="1682514" y="673100"/>
                </a:lnTo>
                <a:lnTo>
                  <a:pt x="1667704" y="622300"/>
                </a:lnTo>
                <a:lnTo>
                  <a:pt x="1648603" y="584200"/>
                </a:lnTo>
                <a:lnTo>
                  <a:pt x="1625041" y="533400"/>
                </a:lnTo>
                <a:lnTo>
                  <a:pt x="1596846" y="482600"/>
                </a:lnTo>
                <a:lnTo>
                  <a:pt x="1563846" y="444500"/>
                </a:lnTo>
                <a:lnTo>
                  <a:pt x="1525869" y="406400"/>
                </a:lnTo>
                <a:lnTo>
                  <a:pt x="1489393" y="381000"/>
                </a:lnTo>
                <a:lnTo>
                  <a:pt x="1450358" y="342900"/>
                </a:lnTo>
                <a:lnTo>
                  <a:pt x="1409077" y="317500"/>
                </a:lnTo>
                <a:lnTo>
                  <a:pt x="1365864" y="279400"/>
                </a:lnTo>
                <a:lnTo>
                  <a:pt x="1321032" y="254000"/>
                </a:lnTo>
                <a:lnTo>
                  <a:pt x="1274894" y="228600"/>
                </a:lnTo>
                <a:lnTo>
                  <a:pt x="1227763" y="215900"/>
                </a:lnTo>
                <a:lnTo>
                  <a:pt x="1136729" y="165100"/>
                </a:lnTo>
                <a:lnTo>
                  <a:pt x="1090204" y="152400"/>
                </a:lnTo>
                <a:lnTo>
                  <a:pt x="1043057" y="127000"/>
                </a:lnTo>
                <a:lnTo>
                  <a:pt x="647966" y="25400"/>
                </a:lnTo>
                <a:close/>
              </a:path>
              <a:path w="1697355" h="939164">
                <a:moveTo>
                  <a:pt x="458179" y="0"/>
                </a:moveTo>
                <a:lnTo>
                  <a:pt x="270803" y="0"/>
                </a:lnTo>
                <a:lnTo>
                  <a:pt x="173345" y="25400"/>
                </a:lnTo>
                <a:lnTo>
                  <a:pt x="596900" y="25400"/>
                </a:lnTo>
                <a:lnTo>
                  <a:pt x="545585" y="12700"/>
                </a:lnTo>
                <a:lnTo>
                  <a:pt x="502000" y="12700"/>
                </a:lnTo>
                <a:lnTo>
                  <a:pt x="458179" y="0"/>
                </a:lnTo>
                <a:close/>
              </a:path>
            </a:pathLst>
          </a:custGeom>
          <a:solidFill>
            <a:srgbClr val="1F6E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552781" y="4565588"/>
            <a:ext cx="2797178" cy="37469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510546" y="6256626"/>
            <a:ext cx="156215" cy="1287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992740" y="8993925"/>
            <a:ext cx="129325" cy="1065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487943" y="5617451"/>
            <a:ext cx="445134" cy="425450"/>
          </a:xfrm>
          <a:custGeom>
            <a:avLst/>
            <a:gdLst/>
            <a:ahLst/>
            <a:cxnLst/>
            <a:rect l="l" t="t" r="r" b="b"/>
            <a:pathLst>
              <a:path w="445134" h="425450">
                <a:moveTo>
                  <a:pt x="179723" y="0"/>
                </a:moveTo>
                <a:lnTo>
                  <a:pt x="132760" y="10369"/>
                </a:lnTo>
                <a:lnTo>
                  <a:pt x="86349" y="32523"/>
                </a:lnTo>
                <a:lnTo>
                  <a:pt x="42163" y="70355"/>
                </a:lnTo>
                <a:lnTo>
                  <a:pt x="18434" y="118059"/>
                </a:lnTo>
                <a:lnTo>
                  <a:pt x="4571" y="174545"/>
                </a:lnTo>
                <a:lnTo>
                  <a:pt x="0" y="222061"/>
                </a:lnTo>
                <a:lnTo>
                  <a:pt x="1672" y="269708"/>
                </a:lnTo>
                <a:lnTo>
                  <a:pt x="9596" y="316911"/>
                </a:lnTo>
                <a:lnTo>
                  <a:pt x="23781" y="363095"/>
                </a:lnTo>
                <a:lnTo>
                  <a:pt x="44235" y="407684"/>
                </a:lnTo>
                <a:lnTo>
                  <a:pt x="112760" y="424002"/>
                </a:lnTo>
                <a:lnTo>
                  <a:pt x="160468" y="425174"/>
                </a:lnTo>
                <a:lnTo>
                  <a:pt x="208186" y="424075"/>
                </a:lnTo>
                <a:lnTo>
                  <a:pt x="255747" y="420867"/>
                </a:lnTo>
                <a:lnTo>
                  <a:pt x="299925" y="417079"/>
                </a:lnTo>
                <a:lnTo>
                  <a:pt x="344334" y="412757"/>
                </a:lnTo>
                <a:lnTo>
                  <a:pt x="388270" y="406778"/>
                </a:lnTo>
                <a:lnTo>
                  <a:pt x="431029" y="398019"/>
                </a:lnTo>
                <a:lnTo>
                  <a:pt x="438561" y="349354"/>
                </a:lnTo>
                <a:lnTo>
                  <a:pt x="443673" y="300385"/>
                </a:lnTo>
                <a:lnTo>
                  <a:pt x="444618" y="251527"/>
                </a:lnTo>
                <a:lnTo>
                  <a:pt x="439652" y="203196"/>
                </a:lnTo>
                <a:lnTo>
                  <a:pt x="427029" y="155807"/>
                </a:lnTo>
                <a:lnTo>
                  <a:pt x="408500" y="117543"/>
                </a:lnTo>
                <a:lnTo>
                  <a:pt x="382448" y="82599"/>
                </a:lnTo>
                <a:lnTo>
                  <a:pt x="350027" y="52184"/>
                </a:lnTo>
                <a:lnTo>
                  <a:pt x="312391" y="27507"/>
                </a:lnTo>
                <a:lnTo>
                  <a:pt x="270692" y="9778"/>
                </a:lnTo>
                <a:lnTo>
                  <a:pt x="226085" y="206"/>
                </a:lnTo>
                <a:lnTo>
                  <a:pt x="179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084171" y="5738238"/>
            <a:ext cx="220345" cy="334010"/>
          </a:xfrm>
          <a:custGeom>
            <a:avLst/>
            <a:gdLst/>
            <a:ahLst/>
            <a:cxnLst/>
            <a:rect l="l" t="t" r="r" b="b"/>
            <a:pathLst>
              <a:path w="220344" h="334010">
                <a:moveTo>
                  <a:pt x="89760" y="0"/>
                </a:moveTo>
                <a:lnTo>
                  <a:pt x="29207" y="30775"/>
                </a:lnTo>
                <a:lnTo>
                  <a:pt x="5741" y="74014"/>
                </a:lnTo>
                <a:lnTo>
                  <a:pt x="506" y="112281"/>
                </a:lnTo>
                <a:lnTo>
                  <a:pt x="0" y="131593"/>
                </a:lnTo>
                <a:lnTo>
                  <a:pt x="28" y="159091"/>
                </a:lnTo>
                <a:lnTo>
                  <a:pt x="2638" y="214353"/>
                </a:lnTo>
                <a:lnTo>
                  <a:pt x="11491" y="265141"/>
                </a:lnTo>
                <a:lnTo>
                  <a:pt x="27874" y="310908"/>
                </a:lnTo>
                <a:lnTo>
                  <a:pt x="36292" y="333786"/>
                </a:lnTo>
                <a:lnTo>
                  <a:pt x="87605" y="331449"/>
                </a:lnTo>
                <a:lnTo>
                  <a:pt x="137576" y="321493"/>
                </a:lnTo>
                <a:lnTo>
                  <a:pt x="170598" y="295956"/>
                </a:lnTo>
                <a:lnTo>
                  <a:pt x="174356" y="286757"/>
                </a:lnTo>
                <a:lnTo>
                  <a:pt x="178465" y="277359"/>
                </a:lnTo>
                <a:lnTo>
                  <a:pt x="185267" y="265797"/>
                </a:lnTo>
                <a:lnTo>
                  <a:pt x="192929" y="254576"/>
                </a:lnTo>
                <a:lnTo>
                  <a:pt x="200527" y="243297"/>
                </a:lnTo>
                <a:lnTo>
                  <a:pt x="207135" y="231559"/>
                </a:lnTo>
                <a:lnTo>
                  <a:pt x="216901" y="202761"/>
                </a:lnTo>
                <a:lnTo>
                  <a:pt x="219991" y="172921"/>
                </a:lnTo>
                <a:lnTo>
                  <a:pt x="217214" y="142850"/>
                </a:lnTo>
                <a:lnTo>
                  <a:pt x="198326" y="83341"/>
                </a:lnTo>
                <a:lnTo>
                  <a:pt x="162648" y="26241"/>
                </a:lnTo>
                <a:lnTo>
                  <a:pt x="130341" y="5095"/>
                </a:lnTo>
                <a:lnTo>
                  <a:pt x="124257" y="2896"/>
                </a:lnTo>
                <a:lnTo>
                  <a:pt x="89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516647" y="5757154"/>
            <a:ext cx="470867" cy="3343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085448" y="5854973"/>
            <a:ext cx="196643" cy="2450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833488" y="6015052"/>
            <a:ext cx="85725" cy="15240"/>
          </a:xfrm>
          <a:custGeom>
            <a:avLst/>
            <a:gdLst/>
            <a:ahLst/>
            <a:cxnLst/>
            <a:rect l="l" t="t" r="r" b="b"/>
            <a:pathLst>
              <a:path w="85725" h="15239">
                <a:moveTo>
                  <a:pt x="85547" y="0"/>
                </a:moveTo>
                <a:lnTo>
                  <a:pt x="64293" y="4264"/>
                </a:lnTo>
                <a:lnTo>
                  <a:pt x="42946" y="8186"/>
                </a:lnTo>
                <a:lnTo>
                  <a:pt x="21512" y="11769"/>
                </a:lnTo>
                <a:lnTo>
                  <a:pt x="0" y="15015"/>
                </a:lnTo>
                <a:lnTo>
                  <a:pt x="21763" y="12314"/>
                </a:lnTo>
                <a:lnTo>
                  <a:pt x="43319" y="9071"/>
                </a:lnTo>
                <a:lnTo>
                  <a:pt x="64586" y="5151"/>
                </a:lnTo>
                <a:lnTo>
                  <a:pt x="85484" y="418"/>
                </a:lnTo>
                <a:lnTo>
                  <a:pt x="85547" y="0"/>
                </a:lnTo>
                <a:close/>
              </a:path>
            </a:pathLst>
          </a:custGeom>
          <a:solidFill>
            <a:srgbClr val="FEE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19489" y="6051030"/>
            <a:ext cx="120650" cy="21590"/>
          </a:xfrm>
          <a:custGeom>
            <a:avLst/>
            <a:gdLst/>
            <a:ahLst/>
            <a:cxnLst/>
            <a:rect l="l" t="t" r="r" b="b"/>
            <a:pathLst>
              <a:path w="120650" h="21589">
                <a:moveTo>
                  <a:pt x="0" y="18125"/>
                </a:moveTo>
                <a:lnTo>
                  <a:pt x="994" y="21004"/>
                </a:lnTo>
                <a:lnTo>
                  <a:pt x="4366" y="21098"/>
                </a:lnTo>
                <a:lnTo>
                  <a:pt x="7748" y="21151"/>
                </a:lnTo>
                <a:lnTo>
                  <a:pt x="11120" y="21151"/>
                </a:lnTo>
                <a:lnTo>
                  <a:pt x="34294" y="20364"/>
                </a:lnTo>
                <a:lnTo>
                  <a:pt x="47628" y="19004"/>
                </a:lnTo>
                <a:lnTo>
                  <a:pt x="15811" y="19004"/>
                </a:lnTo>
                <a:lnTo>
                  <a:pt x="7936" y="18701"/>
                </a:lnTo>
                <a:lnTo>
                  <a:pt x="0" y="18125"/>
                </a:lnTo>
                <a:close/>
              </a:path>
              <a:path w="120650" h="21589">
                <a:moveTo>
                  <a:pt x="120090" y="0"/>
                </a:moveTo>
                <a:lnTo>
                  <a:pt x="96339" y="8701"/>
                </a:lnTo>
                <a:lnTo>
                  <a:pt x="72493" y="14575"/>
                </a:lnTo>
                <a:lnTo>
                  <a:pt x="48232" y="17937"/>
                </a:lnTo>
                <a:lnTo>
                  <a:pt x="23632" y="19004"/>
                </a:lnTo>
                <a:lnTo>
                  <a:pt x="47628" y="19004"/>
                </a:lnTo>
                <a:lnTo>
                  <a:pt x="102366" y="8676"/>
                </a:lnTo>
                <a:lnTo>
                  <a:pt x="118446" y="2586"/>
                </a:lnTo>
                <a:lnTo>
                  <a:pt x="120090" y="0"/>
                </a:lnTo>
                <a:close/>
              </a:path>
            </a:pathLst>
          </a:custGeom>
          <a:solidFill>
            <a:srgbClr val="FEE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201257" y="5846722"/>
            <a:ext cx="258840" cy="3687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239589" y="5940677"/>
            <a:ext cx="61594" cy="110489"/>
          </a:xfrm>
          <a:custGeom>
            <a:avLst/>
            <a:gdLst/>
            <a:ahLst/>
            <a:cxnLst/>
            <a:rect l="l" t="t" r="r" b="b"/>
            <a:pathLst>
              <a:path w="61594" h="110489">
                <a:moveTo>
                  <a:pt x="17266" y="88667"/>
                </a:moveTo>
                <a:lnTo>
                  <a:pt x="14083" y="92426"/>
                </a:lnTo>
                <a:lnTo>
                  <a:pt x="10669" y="95892"/>
                </a:lnTo>
                <a:lnTo>
                  <a:pt x="7025" y="99054"/>
                </a:lnTo>
                <a:lnTo>
                  <a:pt x="4722" y="102834"/>
                </a:lnTo>
                <a:lnTo>
                  <a:pt x="2376" y="106593"/>
                </a:lnTo>
                <a:lnTo>
                  <a:pt x="0" y="110352"/>
                </a:lnTo>
                <a:lnTo>
                  <a:pt x="3235" y="108928"/>
                </a:lnTo>
                <a:lnTo>
                  <a:pt x="4858" y="108185"/>
                </a:lnTo>
                <a:lnTo>
                  <a:pt x="11392" y="102258"/>
                </a:lnTo>
                <a:lnTo>
                  <a:pt x="14502" y="95599"/>
                </a:lnTo>
                <a:lnTo>
                  <a:pt x="17266" y="88667"/>
                </a:lnTo>
                <a:close/>
              </a:path>
              <a:path w="61594" h="110489">
                <a:moveTo>
                  <a:pt x="61589" y="0"/>
                </a:moveTo>
                <a:lnTo>
                  <a:pt x="45623" y="30243"/>
                </a:lnTo>
                <a:lnTo>
                  <a:pt x="40260" y="40323"/>
                </a:lnTo>
                <a:lnTo>
                  <a:pt x="39380" y="44679"/>
                </a:lnTo>
                <a:lnTo>
                  <a:pt x="38260" y="48930"/>
                </a:lnTo>
                <a:lnTo>
                  <a:pt x="36909" y="53055"/>
                </a:lnTo>
                <a:lnTo>
                  <a:pt x="40942" y="47225"/>
                </a:lnTo>
                <a:lnTo>
                  <a:pt x="59798" y="7411"/>
                </a:lnTo>
                <a:lnTo>
                  <a:pt x="61589" y="0"/>
                </a:lnTo>
                <a:close/>
              </a:path>
            </a:pathLst>
          </a:custGeom>
          <a:solidFill>
            <a:srgbClr val="FDD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210051" y="5980990"/>
            <a:ext cx="69736" cy="1126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040580" y="5600751"/>
            <a:ext cx="205440" cy="1355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2674348" y="8672076"/>
            <a:ext cx="2673985" cy="9283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spc="-85" dirty="0">
                <a:latin typeface="Trebuchet MS"/>
                <a:cs typeface="Trebuchet MS"/>
              </a:rPr>
              <a:t>Q</a:t>
            </a:r>
            <a:r>
              <a:rPr sz="5900" spc="-75" dirty="0">
                <a:latin typeface="Trebuchet MS"/>
                <a:cs typeface="Trebuchet MS"/>
              </a:rPr>
              <a:t>U</a:t>
            </a:r>
            <a:r>
              <a:rPr sz="5900" spc="-125" dirty="0">
                <a:latin typeface="Trebuchet MS"/>
                <a:cs typeface="Trebuchet MS"/>
              </a:rPr>
              <a:t>E</a:t>
            </a:r>
            <a:r>
              <a:rPr sz="5900" spc="-250" dirty="0">
                <a:latin typeface="Trebuchet MS"/>
                <a:cs typeface="Trebuchet MS"/>
              </a:rPr>
              <a:t>D</a:t>
            </a:r>
            <a:r>
              <a:rPr sz="5900" spc="229" dirty="0">
                <a:latin typeface="Trebuchet MS"/>
                <a:cs typeface="Trebuchet MS"/>
              </a:rPr>
              <a:t>AS</a:t>
            </a:r>
            <a:endParaRPr sz="59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3059635" y="1827533"/>
            <a:ext cx="404304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spc="75" dirty="0">
                <a:solidFill>
                  <a:srgbClr val="CD1719"/>
                </a:solidFill>
              </a:rPr>
              <a:t>SAIBA </a:t>
            </a:r>
            <a:r>
              <a:rPr sz="3950" spc="-35" dirty="0">
                <a:solidFill>
                  <a:srgbClr val="CD1719"/>
                </a:solidFill>
              </a:rPr>
              <a:t>COMO</a:t>
            </a:r>
            <a:r>
              <a:rPr sz="3950" spc="-640" dirty="0">
                <a:solidFill>
                  <a:srgbClr val="CD1719"/>
                </a:solidFill>
              </a:rPr>
              <a:t> </a:t>
            </a:r>
            <a:r>
              <a:rPr sz="3950" spc="-155" dirty="0">
                <a:solidFill>
                  <a:srgbClr val="CD1719"/>
                </a:solidFill>
              </a:rPr>
              <a:t>AGIR:</a:t>
            </a:r>
            <a:endParaRPr sz="3950"/>
          </a:p>
        </p:txBody>
      </p:sp>
      <p:sp>
        <p:nvSpPr>
          <p:cNvPr id="62" name="object 62"/>
          <p:cNvSpPr txBox="1"/>
          <p:nvPr/>
        </p:nvSpPr>
        <p:spPr>
          <a:xfrm>
            <a:off x="3059635" y="3031584"/>
            <a:ext cx="12844145" cy="3644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  <a:buChar char="-"/>
              <a:tabLst>
                <a:tab pos="314325" algn="l"/>
              </a:tabLst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Se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queda for leve, lave bem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área afetada com água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sabão para evitar que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20" dirty="0">
                <a:solidFill>
                  <a:srgbClr val="CD1719"/>
                </a:solidFill>
                <a:latin typeface="Courier New"/>
                <a:cs typeface="Courier New"/>
              </a:rPr>
              <a:t>fe-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rida infeccione;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D1719"/>
              </a:buClr>
              <a:buFont typeface="Courier New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12700" marR="159385">
              <a:lnSpc>
                <a:spcPct val="101499"/>
              </a:lnSpc>
              <a:buChar char="-"/>
              <a:tabLst>
                <a:tab pos="314325" algn="l"/>
              </a:tabLst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Após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queda, se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vítima sentir dor em alguma parte do corpo, faça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imobilização  da área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procure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atendimento médico</a:t>
            </a:r>
            <a:r>
              <a:rPr sz="1950" spc="4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imediatamente;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D1719"/>
              </a:buClr>
              <a:buFont typeface="Courier New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12700" marR="159385">
              <a:lnSpc>
                <a:spcPct val="101499"/>
              </a:lnSpc>
              <a:buChar char="-"/>
              <a:tabLst>
                <a:tab pos="314325" algn="l"/>
              </a:tabLst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Se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vítima estiver inconsciente, </a:t>
            </a:r>
            <a:r>
              <a:rPr sz="1950" spc="-120" dirty="0">
                <a:solidFill>
                  <a:srgbClr val="CD1719"/>
                </a:solidFill>
                <a:latin typeface="Courier New"/>
                <a:cs typeface="Courier New"/>
              </a:rPr>
              <a:t>verifique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respiração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o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pulso dela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ligue 192  SAMU ou chame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corpo de bombeiros,</a:t>
            </a:r>
            <a:r>
              <a:rPr sz="1950" spc="4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193;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D1719"/>
              </a:buClr>
              <a:buFont typeface="Courier New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1499"/>
              </a:lnSpc>
              <a:buChar char="-"/>
              <a:tabLst>
                <a:tab pos="314325" algn="l"/>
              </a:tabLst>
            </a:pP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Se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choque com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chão ou outra superfície for intenso, há grandes chances de que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vítima tenha sofrido alguma lesão interna. Neste caso, não movimente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vítima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chame  rápido </a:t>
            </a:r>
            <a:r>
              <a:rPr sz="1950" spc="15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950" spc="10" dirty="0">
                <a:solidFill>
                  <a:srgbClr val="CD1719"/>
                </a:solidFill>
                <a:latin typeface="Courier New"/>
                <a:cs typeface="Courier New"/>
              </a:rPr>
              <a:t>socorro.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199412" y="10294180"/>
            <a:ext cx="14904719" cy="1014730"/>
          </a:xfrm>
          <a:custGeom>
            <a:avLst/>
            <a:gdLst/>
            <a:ahLst/>
            <a:cxnLst/>
            <a:rect l="l" t="t" r="r" b="b"/>
            <a:pathLst>
              <a:path w="14904719" h="1014729">
                <a:moveTo>
                  <a:pt x="14430241" y="0"/>
                </a:moveTo>
                <a:lnTo>
                  <a:pt x="485901" y="0"/>
                </a:lnTo>
                <a:lnTo>
                  <a:pt x="204989" y="7592"/>
                </a:lnTo>
                <a:lnTo>
                  <a:pt x="60737" y="60737"/>
                </a:lnTo>
                <a:lnTo>
                  <a:pt x="7592" y="204989"/>
                </a:lnTo>
                <a:lnTo>
                  <a:pt x="0" y="485901"/>
                </a:lnTo>
                <a:lnTo>
                  <a:pt x="0" y="607374"/>
                </a:lnTo>
                <a:lnTo>
                  <a:pt x="7592" y="888285"/>
                </a:lnTo>
                <a:lnTo>
                  <a:pt x="54046" y="1014376"/>
                </a:lnTo>
                <a:lnTo>
                  <a:pt x="14862142" y="1014376"/>
                </a:lnTo>
                <a:lnTo>
                  <a:pt x="14904687" y="898910"/>
                </a:lnTo>
                <a:lnTo>
                  <a:pt x="14904687" y="194365"/>
                </a:lnTo>
                <a:lnTo>
                  <a:pt x="14855450" y="60737"/>
                </a:lnTo>
                <a:lnTo>
                  <a:pt x="14711183" y="7592"/>
                </a:lnTo>
                <a:lnTo>
                  <a:pt x="14430241" y="0"/>
                </a:lnTo>
                <a:close/>
              </a:path>
            </a:pathLst>
          </a:custGeom>
          <a:solidFill>
            <a:srgbClr val="FFFFFF">
              <a:alpha val="36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321448" y="10482607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092882" y="10482607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0118" y="8245057"/>
            <a:ext cx="847725" cy="2682240"/>
          </a:xfrm>
          <a:custGeom>
            <a:avLst/>
            <a:gdLst/>
            <a:ahLst/>
            <a:cxnLst/>
            <a:rect l="l" t="t" r="r" b="b"/>
            <a:pathLst>
              <a:path w="847725" h="2682240">
                <a:moveTo>
                  <a:pt x="456970" y="0"/>
                </a:moveTo>
                <a:lnTo>
                  <a:pt x="390333" y="0"/>
                </a:lnTo>
                <a:lnTo>
                  <a:pt x="164672" y="6098"/>
                </a:lnTo>
                <a:lnTo>
                  <a:pt x="48791" y="48791"/>
                </a:lnTo>
                <a:lnTo>
                  <a:pt x="6098" y="164672"/>
                </a:lnTo>
                <a:lnTo>
                  <a:pt x="0" y="390333"/>
                </a:lnTo>
                <a:lnTo>
                  <a:pt x="0" y="2291322"/>
                </a:lnTo>
                <a:lnTo>
                  <a:pt x="6098" y="2516984"/>
                </a:lnTo>
                <a:lnTo>
                  <a:pt x="48791" y="2632864"/>
                </a:lnTo>
                <a:lnTo>
                  <a:pt x="164672" y="2675557"/>
                </a:lnTo>
                <a:lnTo>
                  <a:pt x="390333" y="2681656"/>
                </a:lnTo>
                <a:lnTo>
                  <a:pt x="456970" y="2681656"/>
                </a:lnTo>
                <a:lnTo>
                  <a:pt x="682632" y="2675557"/>
                </a:lnTo>
                <a:lnTo>
                  <a:pt x="798512" y="2632864"/>
                </a:lnTo>
                <a:lnTo>
                  <a:pt x="841205" y="2516984"/>
                </a:lnTo>
                <a:lnTo>
                  <a:pt x="847304" y="2291322"/>
                </a:lnTo>
                <a:lnTo>
                  <a:pt x="847304" y="390333"/>
                </a:lnTo>
                <a:lnTo>
                  <a:pt x="841205" y="164672"/>
                </a:lnTo>
                <a:lnTo>
                  <a:pt x="798512" y="48791"/>
                </a:lnTo>
                <a:lnTo>
                  <a:pt x="682632" y="6098"/>
                </a:lnTo>
                <a:lnTo>
                  <a:pt x="456970" y="0"/>
                </a:lnTo>
                <a:close/>
              </a:path>
            </a:pathLst>
          </a:custGeom>
          <a:solidFill>
            <a:srgbClr val="FFFFFF">
              <a:alpha val="6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325" y="9072111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16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7805" y="8479208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155754" y="0"/>
                </a:moveTo>
                <a:lnTo>
                  <a:pt x="0" y="270358"/>
                </a:lnTo>
                <a:lnTo>
                  <a:pt x="311519" y="270358"/>
                </a:lnTo>
                <a:lnTo>
                  <a:pt x="155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97805" y="8479208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0" y="270358"/>
                </a:moveTo>
                <a:lnTo>
                  <a:pt x="311519" y="270358"/>
                </a:lnTo>
                <a:lnTo>
                  <a:pt x="155754" y="0"/>
                </a:lnTo>
                <a:lnTo>
                  <a:pt x="0" y="270358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47152" y="8475752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311519" y="0"/>
                </a:moveTo>
                <a:lnTo>
                  <a:pt x="0" y="0"/>
                </a:lnTo>
                <a:lnTo>
                  <a:pt x="155754" y="270358"/>
                </a:lnTo>
                <a:lnTo>
                  <a:pt x="311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47152" y="8475752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0" y="0"/>
                </a:moveTo>
                <a:lnTo>
                  <a:pt x="311519" y="0"/>
                </a:lnTo>
                <a:lnTo>
                  <a:pt x="155754" y="270358"/>
                </a:lnTo>
                <a:lnTo>
                  <a:pt x="0" y="0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835945" y="8405731"/>
            <a:ext cx="313118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VER ENTRE AS</a:t>
            </a:r>
            <a:r>
              <a:rPr sz="2150" spc="-4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OPÇÕES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35945" y="9059625"/>
            <a:ext cx="14966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COMO</a:t>
            </a:r>
            <a:r>
              <a:rPr sz="2150" spc="-80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AGIR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173331" y="9732521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83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52191" y="10392927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CD17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835945" y="9721423"/>
            <a:ext cx="842644" cy="36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VÍDEO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6145238" y="10258275"/>
            <a:ext cx="6055360" cy="9505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ct val="76800"/>
              </a:lnSpc>
              <a:spcBef>
                <a:spcPts val="800"/>
              </a:spcBef>
            </a:pPr>
            <a:r>
              <a:rPr sz="3400" spc="5" dirty="0">
                <a:latin typeface="Trebuchet MS"/>
                <a:cs typeface="Trebuchet MS"/>
              </a:rPr>
              <a:t>SAÚDE </a:t>
            </a:r>
            <a:r>
              <a:rPr sz="3400" spc="-110" dirty="0">
                <a:latin typeface="Trebuchet MS"/>
                <a:cs typeface="Trebuchet MS"/>
              </a:rPr>
              <a:t>CONECTADA: </a:t>
            </a:r>
            <a:r>
              <a:rPr sz="3400" spc="85" dirty="0">
                <a:latin typeface="Trebuchet MS"/>
                <a:cs typeface="Trebuchet MS"/>
              </a:rPr>
              <a:t>SAIBA</a:t>
            </a:r>
            <a:r>
              <a:rPr sz="3400" spc="-560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MAIS  </a:t>
            </a:r>
            <a:r>
              <a:rPr sz="3400" spc="-15" dirty="0">
                <a:latin typeface="Trebuchet MS"/>
                <a:cs typeface="Trebuchet MS"/>
              </a:rPr>
              <a:t>SOBRE </a:t>
            </a:r>
            <a:r>
              <a:rPr sz="3400" spc="5" dirty="0">
                <a:latin typeface="Trebuchet MS"/>
                <a:cs typeface="Trebuchet MS"/>
              </a:rPr>
              <a:t>ACIDENTES</a:t>
            </a:r>
            <a:r>
              <a:rPr sz="3400" spc="-445" dirty="0">
                <a:latin typeface="Trebuchet MS"/>
                <a:cs typeface="Trebuchet MS"/>
              </a:rPr>
              <a:t> </a:t>
            </a:r>
            <a:r>
              <a:rPr sz="3400" spc="25" dirty="0">
                <a:latin typeface="Trebuchet MS"/>
                <a:cs typeface="Trebuchet MS"/>
              </a:rPr>
              <a:t>DOMÉSTICOS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260" y="0"/>
            <a:ext cx="1112520" cy="1225550"/>
          </a:xfrm>
          <a:custGeom>
            <a:avLst/>
            <a:gdLst/>
            <a:ahLst/>
            <a:cxnLst/>
            <a:rect l="l" t="t" r="r" b="b"/>
            <a:pathLst>
              <a:path w="1112520" h="1225550">
                <a:moveTo>
                  <a:pt x="1112092" y="0"/>
                </a:moveTo>
                <a:lnTo>
                  <a:pt x="0" y="0"/>
                </a:lnTo>
                <a:lnTo>
                  <a:pt x="234252" y="1225261"/>
                </a:lnTo>
                <a:lnTo>
                  <a:pt x="1112092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2512" y="422081"/>
            <a:ext cx="1782445" cy="1253490"/>
          </a:xfrm>
          <a:custGeom>
            <a:avLst/>
            <a:gdLst/>
            <a:ahLst/>
            <a:cxnLst/>
            <a:rect l="l" t="t" r="r" b="b"/>
            <a:pathLst>
              <a:path w="1782445" h="1253489">
                <a:moveTo>
                  <a:pt x="1782029" y="0"/>
                </a:moveTo>
                <a:lnTo>
                  <a:pt x="0" y="803200"/>
                </a:lnTo>
                <a:lnTo>
                  <a:pt x="268180" y="1253448"/>
                </a:lnTo>
                <a:lnTo>
                  <a:pt x="1782029" y="0"/>
                </a:lnTo>
                <a:close/>
              </a:path>
            </a:pathLst>
          </a:custGeom>
          <a:solidFill>
            <a:srgbClr val="058CA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2512" y="0"/>
            <a:ext cx="1782445" cy="1225550"/>
          </a:xfrm>
          <a:custGeom>
            <a:avLst/>
            <a:gdLst/>
            <a:ahLst/>
            <a:cxnLst/>
            <a:rect l="l" t="t" r="r" b="b"/>
            <a:pathLst>
              <a:path w="1782445" h="1225550">
                <a:moveTo>
                  <a:pt x="1779398" y="0"/>
                </a:moveTo>
                <a:lnTo>
                  <a:pt x="877847" y="0"/>
                </a:lnTo>
                <a:lnTo>
                  <a:pt x="0" y="1225271"/>
                </a:lnTo>
                <a:lnTo>
                  <a:pt x="1782029" y="422070"/>
                </a:lnTo>
                <a:lnTo>
                  <a:pt x="1779398" y="0"/>
                </a:lnTo>
                <a:close/>
              </a:path>
            </a:pathLst>
          </a:custGeom>
          <a:solidFill>
            <a:srgbClr val="00A6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8309" y="0"/>
            <a:ext cx="1264285" cy="1225550"/>
          </a:xfrm>
          <a:custGeom>
            <a:avLst/>
            <a:gdLst/>
            <a:ahLst/>
            <a:cxnLst/>
            <a:rect l="l" t="t" r="r" b="b"/>
            <a:pathLst>
              <a:path w="1264285" h="1225550">
                <a:moveTo>
                  <a:pt x="1029950" y="0"/>
                </a:moveTo>
                <a:lnTo>
                  <a:pt x="922980" y="0"/>
                </a:lnTo>
                <a:lnTo>
                  <a:pt x="0" y="544957"/>
                </a:lnTo>
                <a:lnTo>
                  <a:pt x="1264202" y="1225261"/>
                </a:lnTo>
                <a:lnTo>
                  <a:pt x="1029950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7277" y="544946"/>
            <a:ext cx="1415415" cy="1491615"/>
          </a:xfrm>
          <a:custGeom>
            <a:avLst/>
            <a:gdLst/>
            <a:ahLst/>
            <a:cxnLst/>
            <a:rect l="l" t="t" r="r" b="b"/>
            <a:pathLst>
              <a:path w="1415414" h="1491614">
                <a:moveTo>
                  <a:pt x="151042" y="0"/>
                </a:moveTo>
                <a:lnTo>
                  <a:pt x="0" y="89180"/>
                </a:lnTo>
                <a:lnTo>
                  <a:pt x="1247930" y="1491127"/>
                </a:lnTo>
                <a:lnTo>
                  <a:pt x="1415234" y="680303"/>
                </a:lnTo>
                <a:lnTo>
                  <a:pt x="151042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7267" y="634116"/>
            <a:ext cx="1248410" cy="1734185"/>
          </a:xfrm>
          <a:custGeom>
            <a:avLst/>
            <a:gdLst/>
            <a:ahLst/>
            <a:cxnLst/>
            <a:rect l="l" t="t" r="r" b="b"/>
            <a:pathLst>
              <a:path w="1248410" h="1734185">
                <a:moveTo>
                  <a:pt x="0" y="0"/>
                </a:moveTo>
                <a:lnTo>
                  <a:pt x="230663" y="1089129"/>
                </a:lnTo>
                <a:lnTo>
                  <a:pt x="1179440" y="1733968"/>
                </a:lnTo>
                <a:lnTo>
                  <a:pt x="1247941" y="1401957"/>
                </a:lnTo>
                <a:lnTo>
                  <a:pt x="0" y="0"/>
                </a:lnTo>
                <a:close/>
              </a:path>
            </a:pathLst>
          </a:custGeom>
          <a:solidFill>
            <a:srgbClr val="008A9E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4541" y="422081"/>
            <a:ext cx="1062990" cy="1457960"/>
          </a:xfrm>
          <a:custGeom>
            <a:avLst/>
            <a:gdLst/>
            <a:ahLst/>
            <a:cxnLst/>
            <a:rect l="l" t="t" r="r" b="b"/>
            <a:pathLst>
              <a:path w="1062989" h="1457960">
                <a:moveTo>
                  <a:pt x="0" y="0"/>
                </a:moveTo>
                <a:lnTo>
                  <a:pt x="9078" y="1457400"/>
                </a:lnTo>
                <a:lnTo>
                  <a:pt x="1062857" y="394396"/>
                </a:lnTo>
                <a:lnTo>
                  <a:pt x="0" y="0"/>
                </a:lnTo>
                <a:close/>
              </a:path>
            </a:pathLst>
          </a:custGeom>
          <a:solidFill>
            <a:srgbClr val="2E7887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0692" y="422081"/>
            <a:ext cx="1523365" cy="2340610"/>
          </a:xfrm>
          <a:custGeom>
            <a:avLst/>
            <a:gdLst/>
            <a:ahLst/>
            <a:cxnLst/>
            <a:rect l="l" t="t" r="r" b="b"/>
            <a:pathLst>
              <a:path w="1523364" h="2340610">
                <a:moveTo>
                  <a:pt x="1513849" y="0"/>
                </a:moveTo>
                <a:lnTo>
                  <a:pt x="0" y="1253448"/>
                </a:lnTo>
                <a:lnTo>
                  <a:pt x="647498" y="2340515"/>
                </a:lnTo>
                <a:lnTo>
                  <a:pt x="1522927" y="1457400"/>
                </a:lnTo>
                <a:lnTo>
                  <a:pt x="1513849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4541" y="0"/>
            <a:ext cx="1869439" cy="816610"/>
          </a:xfrm>
          <a:custGeom>
            <a:avLst/>
            <a:gdLst/>
            <a:ahLst/>
            <a:cxnLst/>
            <a:rect l="l" t="t" r="r" b="b"/>
            <a:pathLst>
              <a:path w="1869439" h="816610">
                <a:moveTo>
                  <a:pt x="1865060" y="0"/>
                </a:moveTo>
                <a:lnTo>
                  <a:pt x="936345" y="0"/>
                </a:lnTo>
                <a:lnTo>
                  <a:pt x="0" y="422028"/>
                </a:lnTo>
                <a:lnTo>
                  <a:pt x="1062857" y="816424"/>
                </a:lnTo>
                <a:lnTo>
                  <a:pt x="1869356" y="2857"/>
                </a:lnTo>
                <a:lnTo>
                  <a:pt x="1865060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195270"/>
            <a:ext cx="90170" cy="120650"/>
          </a:xfrm>
          <a:custGeom>
            <a:avLst/>
            <a:gdLst/>
            <a:ahLst/>
            <a:cxnLst/>
            <a:rect l="l" t="t" r="r" b="b"/>
            <a:pathLst>
              <a:path w="90170" h="120650">
                <a:moveTo>
                  <a:pt x="0" y="0"/>
                </a:moveTo>
                <a:lnTo>
                  <a:pt x="0" y="120032"/>
                </a:lnTo>
                <a:lnTo>
                  <a:pt x="89777" y="20451"/>
                </a:lnTo>
                <a:lnTo>
                  <a:pt x="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68" y="0"/>
            <a:ext cx="1138555" cy="634365"/>
          </a:xfrm>
          <a:custGeom>
            <a:avLst/>
            <a:gdLst/>
            <a:ahLst/>
            <a:cxnLst/>
            <a:rect l="l" t="t" r="r" b="b"/>
            <a:pathLst>
              <a:path w="1138555" h="634365">
                <a:moveTo>
                  <a:pt x="1011902" y="0"/>
                </a:moveTo>
                <a:lnTo>
                  <a:pt x="0" y="0"/>
                </a:lnTo>
                <a:lnTo>
                  <a:pt x="987507" y="634116"/>
                </a:lnTo>
                <a:lnTo>
                  <a:pt x="1138550" y="544936"/>
                </a:lnTo>
                <a:lnTo>
                  <a:pt x="1011902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48410" cy="1723389"/>
          </a:xfrm>
          <a:custGeom>
            <a:avLst/>
            <a:gdLst/>
            <a:ahLst/>
            <a:cxnLst/>
            <a:rect l="l" t="t" r="r" b="b"/>
            <a:pathLst>
              <a:path w="1248410" h="1723389">
                <a:moveTo>
                  <a:pt x="29768" y="0"/>
                </a:moveTo>
                <a:lnTo>
                  <a:pt x="0" y="0"/>
                </a:lnTo>
                <a:lnTo>
                  <a:pt x="0" y="244895"/>
                </a:lnTo>
                <a:lnTo>
                  <a:pt x="1247938" y="1723235"/>
                </a:lnTo>
                <a:lnTo>
                  <a:pt x="1017275" y="634116"/>
                </a:lnTo>
                <a:lnTo>
                  <a:pt x="29768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44906"/>
            <a:ext cx="1248410" cy="1478915"/>
          </a:xfrm>
          <a:custGeom>
            <a:avLst/>
            <a:gdLst/>
            <a:ahLst/>
            <a:cxnLst/>
            <a:rect l="l" t="t" r="r" b="b"/>
            <a:pathLst>
              <a:path w="1248410" h="1478914">
                <a:moveTo>
                  <a:pt x="0" y="0"/>
                </a:moveTo>
                <a:lnTo>
                  <a:pt x="0" y="630184"/>
                </a:lnTo>
                <a:lnTo>
                  <a:pt x="1247941" y="1478349"/>
                </a:lnTo>
                <a:lnTo>
                  <a:pt x="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1679" y="0"/>
            <a:ext cx="1049655" cy="545465"/>
          </a:xfrm>
          <a:custGeom>
            <a:avLst/>
            <a:gdLst/>
            <a:ahLst/>
            <a:cxnLst/>
            <a:rect l="l" t="t" r="r" b="b"/>
            <a:pathLst>
              <a:path w="1049655" h="545465">
                <a:moveTo>
                  <a:pt x="1049511" y="0"/>
                </a:moveTo>
                <a:lnTo>
                  <a:pt x="0" y="0"/>
                </a:lnTo>
                <a:lnTo>
                  <a:pt x="126637" y="544894"/>
                </a:lnTo>
                <a:lnTo>
                  <a:pt x="1049511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92177" y="6161234"/>
            <a:ext cx="512445" cy="3364865"/>
          </a:xfrm>
          <a:custGeom>
            <a:avLst/>
            <a:gdLst/>
            <a:ahLst/>
            <a:cxnLst/>
            <a:rect l="l" t="t" r="r" b="b"/>
            <a:pathLst>
              <a:path w="512444" h="3364865">
                <a:moveTo>
                  <a:pt x="511921" y="0"/>
                </a:moveTo>
                <a:lnTo>
                  <a:pt x="0" y="3078703"/>
                </a:lnTo>
                <a:lnTo>
                  <a:pt x="511921" y="3364532"/>
                </a:lnTo>
                <a:lnTo>
                  <a:pt x="511921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00206" y="5527992"/>
            <a:ext cx="2804160" cy="3712210"/>
          </a:xfrm>
          <a:custGeom>
            <a:avLst/>
            <a:gdLst/>
            <a:ahLst/>
            <a:cxnLst/>
            <a:rect l="l" t="t" r="r" b="b"/>
            <a:pathLst>
              <a:path w="2804159" h="3712209">
                <a:moveTo>
                  <a:pt x="2803893" y="0"/>
                </a:moveTo>
                <a:lnTo>
                  <a:pt x="0" y="2432236"/>
                </a:lnTo>
                <a:lnTo>
                  <a:pt x="2291972" y="3711936"/>
                </a:lnTo>
                <a:lnTo>
                  <a:pt x="2803893" y="633292"/>
                </a:lnTo>
                <a:lnTo>
                  <a:pt x="2803893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71319" y="9239938"/>
            <a:ext cx="833119" cy="1929764"/>
          </a:xfrm>
          <a:custGeom>
            <a:avLst/>
            <a:gdLst/>
            <a:ahLst/>
            <a:cxnLst/>
            <a:rect l="l" t="t" r="r" b="b"/>
            <a:pathLst>
              <a:path w="833119" h="1929765">
                <a:moveTo>
                  <a:pt x="320859" y="0"/>
                </a:moveTo>
                <a:lnTo>
                  <a:pt x="0" y="1929658"/>
                </a:lnTo>
                <a:lnTo>
                  <a:pt x="832780" y="1598023"/>
                </a:lnTo>
                <a:lnTo>
                  <a:pt x="832780" y="285828"/>
                </a:lnTo>
                <a:lnTo>
                  <a:pt x="320859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48232" y="10837972"/>
            <a:ext cx="855980" cy="471170"/>
          </a:xfrm>
          <a:custGeom>
            <a:avLst/>
            <a:gdLst/>
            <a:ahLst/>
            <a:cxnLst/>
            <a:rect l="l" t="t" r="r" b="b"/>
            <a:pathLst>
              <a:path w="855980" h="471170">
                <a:moveTo>
                  <a:pt x="855866" y="0"/>
                </a:moveTo>
                <a:lnTo>
                  <a:pt x="23107" y="331630"/>
                </a:lnTo>
                <a:lnTo>
                  <a:pt x="0" y="470583"/>
                </a:lnTo>
                <a:lnTo>
                  <a:pt x="855866" y="470583"/>
                </a:lnTo>
                <a:lnTo>
                  <a:pt x="855866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13429" y="9960576"/>
            <a:ext cx="2658110" cy="1348105"/>
          </a:xfrm>
          <a:custGeom>
            <a:avLst/>
            <a:gdLst/>
            <a:ahLst/>
            <a:cxnLst/>
            <a:rect l="l" t="t" r="r" b="b"/>
            <a:pathLst>
              <a:path w="2658109" h="1348104">
                <a:moveTo>
                  <a:pt x="276506" y="0"/>
                </a:moveTo>
                <a:lnTo>
                  <a:pt x="0" y="1347979"/>
                </a:lnTo>
                <a:lnTo>
                  <a:pt x="2634834" y="1347979"/>
                </a:lnTo>
                <a:lnTo>
                  <a:pt x="2657942" y="1209020"/>
                </a:lnTo>
                <a:lnTo>
                  <a:pt x="276506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71168" y="9392398"/>
            <a:ext cx="1649730" cy="1916430"/>
          </a:xfrm>
          <a:custGeom>
            <a:avLst/>
            <a:gdLst/>
            <a:ahLst/>
            <a:cxnLst/>
            <a:rect l="l" t="t" r="r" b="b"/>
            <a:pathLst>
              <a:path w="1649730" h="1916429">
                <a:moveTo>
                  <a:pt x="0" y="0"/>
                </a:moveTo>
                <a:lnTo>
                  <a:pt x="948440" y="1916157"/>
                </a:lnTo>
                <a:lnTo>
                  <a:pt x="1649422" y="1916157"/>
                </a:lnTo>
                <a:lnTo>
                  <a:pt x="0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889883" y="7960228"/>
            <a:ext cx="2702560" cy="2000885"/>
          </a:xfrm>
          <a:custGeom>
            <a:avLst/>
            <a:gdLst/>
            <a:ahLst/>
            <a:cxnLst/>
            <a:rect l="l" t="t" r="r" b="b"/>
            <a:pathLst>
              <a:path w="2702559" h="2000884">
                <a:moveTo>
                  <a:pt x="410322" y="0"/>
                </a:moveTo>
                <a:lnTo>
                  <a:pt x="0" y="2000347"/>
                </a:lnTo>
                <a:lnTo>
                  <a:pt x="2702294" y="1279699"/>
                </a:lnTo>
                <a:lnTo>
                  <a:pt x="410322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89852" y="9239938"/>
            <a:ext cx="2702560" cy="1929764"/>
          </a:xfrm>
          <a:custGeom>
            <a:avLst/>
            <a:gdLst/>
            <a:ahLst/>
            <a:cxnLst/>
            <a:rect l="l" t="t" r="r" b="b"/>
            <a:pathLst>
              <a:path w="2702559" h="1929765">
                <a:moveTo>
                  <a:pt x="2702294" y="0"/>
                </a:moveTo>
                <a:lnTo>
                  <a:pt x="0" y="720637"/>
                </a:lnTo>
                <a:lnTo>
                  <a:pt x="2381435" y="1929658"/>
                </a:lnTo>
                <a:lnTo>
                  <a:pt x="2702294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54048" y="9392398"/>
            <a:ext cx="1965960" cy="1916430"/>
          </a:xfrm>
          <a:custGeom>
            <a:avLst/>
            <a:gdLst/>
            <a:ahLst/>
            <a:cxnLst/>
            <a:rect l="l" t="t" r="r" b="b"/>
            <a:pathLst>
              <a:path w="1965959" h="1916429">
                <a:moveTo>
                  <a:pt x="1017026" y="0"/>
                </a:moveTo>
                <a:lnTo>
                  <a:pt x="0" y="1916157"/>
                </a:lnTo>
                <a:lnTo>
                  <a:pt x="1965466" y="1916157"/>
                </a:lnTo>
                <a:lnTo>
                  <a:pt x="1017026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871106" y="9392398"/>
            <a:ext cx="3018790" cy="1916430"/>
          </a:xfrm>
          <a:custGeom>
            <a:avLst/>
            <a:gdLst/>
            <a:ahLst/>
            <a:cxnLst/>
            <a:rect l="l" t="t" r="r" b="b"/>
            <a:pathLst>
              <a:path w="3018790" h="1916429">
                <a:moveTo>
                  <a:pt x="0" y="0"/>
                </a:moveTo>
                <a:lnTo>
                  <a:pt x="1649422" y="1916157"/>
                </a:lnTo>
                <a:lnTo>
                  <a:pt x="2742260" y="1916157"/>
                </a:lnTo>
                <a:lnTo>
                  <a:pt x="3018766" y="568181"/>
                </a:lnTo>
                <a:lnTo>
                  <a:pt x="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871095" y="8957109"/>
            <a:ext cx="3018790" cy="1003935"/>
          </a:xfrm>
          <a:custGeom>
            <a:avLst/>
            <a:gdLst/>
            <a:ahLst/>
            <a:cxnLst/>
            <a:rect l="l" t="t" r="r" b="b"/>
            <a:pathLst>
              <a:path w="3018790" h="1003934">
                <a:moveTo>
                  <a:pt x="1042219" y="0"/>
                </a:moveTo>
                <a:lnTo>
                  <a:pt x="0" y="435285"/>
                </a:lnTo>
                <a:lnTo>
                  <a:pt x="3018766" y="1003466"/>
                </a:lnTo>
                <a:lnTo>
                  <a:pt x="1042219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43385" y="2499903"/>
            <a:ext cx="7295515" cy="6193790"/>
          </a:xfrm>
          <a:custGeom>
            <a:avLst/>
            <a:gdLst/>
            <a:ahLst/>
            <a:cxnLst/>
            <a:rect l="l" t="t" r="r" b="b"/>
            <a:pathLst>
              <a:path w="7295515" h="6193790">
                <a:moveTo>
                  <a:pt x="6998258" y="0"/>
                </a:moveTo>
                <a:lnTo>
                  <a:pt x="296807" y="0"/>
                </a:lnTo>
                <a:lnTo>
                  <a:pt x="125215" y="4637"/>
                </a:lnTo>
                <a:lnTo>
                  <a:pt x="37100" y="37100"/>
                </a:lnTo>
                <a:lnTo>
                  <a:pt x="4637" y="125215"/>
                </a:lnTo>
                <a:lnTo>
                  <a:pt x="0" y="296807"/>
                </a:lnTo>
                <a:lnTo>
                  <a:pt x="0" y="5896930"/>
                </a:lnTo>
                <a:lnTo>
                  <a:pt x="4637" y="6068528"/>
                </a:lnTo>
                <a:lnTo>
                  <a:pt x="37100" y="6156646"/>
                </a:lnTo>
                <a:lnTo>
                  <a:pt x="125215" y="6189110"/>
                </a:lnTo>
                <a:lnTo>
                  <a:pt x="296807" y="6193748"/>
                </a:lnTo>
                <a:lnTo>
                  <a:pt x="6998258" y="6193748"/>
                </a:lnTo>
                <a:lnTo>
                  <a:pt x="7169850" y="6189110"/>
                </a:lnTo>
                <a:lnTo>
                  <a:pt x="7257964" y="6156646"/>
                </a:lnTo>
                <a:lnTo>
                  <a:pt x="7290428" y="6068528"/>
                </a:lnTo>
                <a:lnTo>
                  <a:pt x="7295065" y="5896930"/>
                </a:lnTo>
                <a:lnTo>
                  <a:pt x="7295065" y="296807"/>
                </a:lnTo>
                <a:lnTo>
                  <a:pt x="7290428" y="125215"/>
                </a:lnTo>
                <a:lnTo>
                  <a:pt x="7257964" y="37100"/>
                </a:lnTo>
                <a:lnTo>
                  <a:pt x="7169850" y="4637"/>
                </a:lnTo>
                <a:lnTo>
                  <a:pt x="6998258" y="0"/>
                </a:lnTo>
                <a:close/>
              </a:path>
            </a:pathLst>
          </a:custGeom>
          <a:solidFill>
            <a:srgbClr val="FFFFFF">
              <a:alpha val="3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407350" y="3315418"/>
            <a:ext cx="5568315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indent="-635" algn="ctr">
              <a:lnSpc>
                <a:spcPct val="102299"/>
              </a:lnSpc>
              <a:spcBef>
                <a:spcPts val="95"/>
              </a:spcBef>
            </a:pP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As quedas representam um grande perigo para as  pessoas, sendo um risco ainda maior para os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ido-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sos. Segundo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Organização Mundial da Saúde  (OMS), 424 mil pessoas morrem todos os anos por  causa de problemas em decorrência de quedas. Além  disso,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órgão das Nações Unidas avalia que de  30%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60% da população acima de 60 anos leva ao  menos um tombo por ano. Em metade desses casos,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o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acidentado sofre alguma lesão, que pode levar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à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invalidez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até mesmo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à</a:t>
            </a:r>
            <a:r>
              <a:rPr sz="1450" spc="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morte.</a:t>
            </a:r>
            <a:endParaRPr sz="1450">
              <a:latin typeface="Courier New"/>
              <a:cs typeface="Courier New"/>
            </a:endParaRPr>
          </a:p>
          <a:p>
            <a:pPr marL="12700" marR="5080" indent="-2540" algn="ctr">
              <a:lnSpc>
                <a:spcPct val="102299"/>
              </a:lnSpc>
            </a:pP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Ainda, uma pesquisa do Instituto Nacional de  Traumatologia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Ortopedia (Into), do Rio de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Ja-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neiro, revelou que 65% dos casos de fraturas  atendidos pelo hospital eram provenientes de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que-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das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metade dos tombos haviam ocorrido na resi-  dência do paciente.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melhor forma de</a:t>
            </a:r>
            <a:r>
              <a:rPr sz="145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prevenir</a:t>
            </a:r>
            <a:endParaRPr sz="1450">
              <a:latin typeface="Courier New"/>
              <a:cs typeface="Courier New"/>
            </a:endParaRPr>
          </a:p>
          <a:p>
            <a:pPr marL="69215" marR="62865" algn="ctr">
              <a:lnSpc>
                <a:spcPct val="102299"/>
              </a:lnSpc>
            </a:pP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as quedas de idosos dentro de casa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adaptando  os cômodos para garantir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segurança do morador 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evitar esforços desnecessários. Todo cuidado </a:t>
            </a:r>
            <a:r>
              <a:rPr sz="1450" spc="20" dirty="0">
                <a:solidFill>
                  <a:srgbClr val="CD1719"/>
                </a:solidFill>
                <a:latin typeface="Courier New"/>
                <a:cs typeface="Courier New"/>
              </a:rPr>
              <a:t>é 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pouco, previna</a:t>
            </a:r>
            <a:r>
              <a:rPr sz="1450" spc="1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450" spc="15" dirty="0">
                <a:solidFill>
                  <a:srgbClr val="CD1719"/>
                </a:solidFill>
                <a:latin typeface="Courier New"/>
                <a:cs typeface="Courier New"/>
              </a:rPr>
              <a:t>quedas!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2720420" y="1261715"/>
            <a:ext cx="2673985" cy="9283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spc="-85" dirty="0"/>
              <a:t>Q</a:t>
            </a:r>
            <a:r>
              <a:rPr sz="5900" spc="-75" dirty="0"/>
              <a:t>U</a:t>
            </a:r>
            <a:r>
              <a:rPr sz="5900" spc="-125" dirty="0"/>
              <a:t>E</a:t>
            </a:r>
            <a:r>
              <a:rPr sz="5900" spc="-250" dirty="0"/>
              <a:t>D</a:t>
            </a:r>
            <a:r>
              <a:rPr sz="5900" spc="229" dirty="0"/>
              <a:t>AS</a:t>
            </a:r>
            <a:endParaRPr sz="5900"/>
          </a:p>
        </p:txBody>
      </p:sp>
      <p:sp>
        <p:nvSpPr>
          <p:cNvPr id="30" name="object 30"/>
          <p:cNvSpPr/>
          <p:nvPr/>
        </p:nvSpPr>
        <p:spPr>
          <a:xfrm>
            <a:off x="5245484" y="10229288"/>
            <a:ext cx="14859000" cy="1079500"/>
          </a:xfrm>
          <a:custGeom>
            <a:avLst/>
            <a:gdLst/>
            <a:ahLst/>
            <a:cxnLst/>
            <a:rect l="l" t="t" r="r" b="b"/>
            <a:pathLst>
              <a:path w="14859000" h="1079500">
                <a:moveTo>
                  <a:pt x="14430241" y="0"/>
                </a:moveTo>
                <a:lnTo>
                  <a:pt x="485901" y="0"/>
                </a:lnTo>
                <a:lnTo>
                  <a:pt x="204989" y="7592"/>
                </a:lnTo>
                <a:lnTo>
                  <a:pt x="60737" y="60737"/>
                </a:lnTo>
                <a:lnTo>
                  <a:pt x="7592" y="204989"/>
                </a:lnTo>
                <a:lnTo>
                  <a:pt x="0" y="485901"/>
                </a:lnTo>
                <a:lnTo>
                  <a:pt x="0" y="607374"/>
                </a:lnTo>
                <a:lnTo>
                  <a:pt x="7592" y="888285"/>
                </a:lnTo>
                <a:lnTo>
                  <a:pt x="60737" y="1032537"/>
                </a:lnTo>
                <a:lnTo>
                  <a:pt x="187575" y="1079267"/>
                </a:lnTo>
                <a:lnTo>
                  <a:pt x="14728599" y="1079267"/>
                </a:lnTo>
                <a:lnTo>
                  <a:pt x="14855450" y="1032537"/>
                </a:lnTo>
                <a:lnTo>
                  <a:pt x="14858615" y="1023949"/>
                </a:lnTo>
                <a:lnTo>
                  <a:pt x="14858615" y="69326"/>
                </a:lnTo>
                <a:lnTo>
                  <a:pt x="14855450" y="60737"/>
                </a:lnTo>
                <a:lnTo>
                  <a:pt x="14711183" y="7592"/>
                </a:lnTo>
                <a:lnTo>
                  <a:pt x="14430241" y="0"/>
                </a:lnTo>
                <a:close/>
              </a:path>
            </a:pathLst>
          </a:custGeom>
          <a:solidFill>
            <a:srgbClr val="FFFFFF">
              <a:alpha val="36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367521" y="10417719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138955" y="10417719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59" y="10488520"/>
            <a:ext cx="0" cy="704850"/>
          </a:xfrm>
          <a:custGeom>
            <a:avLst/>
            <a:gdLst/>
            <a:ahLst/>
            <a:cxnLst/>
            <a:rect l="l" t="t" r="r" b="b"/>
            <a:pathLst>
              <a:path h="704850">
                <a:moveTo>
                  <a:pt x="0" y="0"/>
                </a:moveTo>
                <a:lnTo>
                  <a:pt x="0" y="704594"/>
                </a:lnTo>
              </a:path>
            </a:pathLst>
          </a:custGeom>
          <a:ln w="115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0118" y="8245057"/>
            <a:ext cx="847725" cy="2682240"/>
          </a:xfrm>
          <a:custGeom>
            <a:avLst/>
            <a:gdLst/>
            <a:ahLst/>
            <a:cxnLst/>
            <a:rect l="l" t="t" r="r" b="b"/>
            <a:pathLst>
              <a:path w="847725" h="2682240">
                <a:moveTo>
                  <a:pt x="456970" y="0"/>
                </a:moveTo>
                <a:lnTo>
                  <a:pt x="390333" y="0"/>
                </a:lnTo>
                <a:lnTo>
                  <a:pt x="164672" y="6098"/>
                </a:lnTo>
                <a:lnTo>
                  <a:pt x="48791" y="48791"/>
                </a:lnTo>
                <a:lnTo>
                  <a:pt x="6098" y="164672"/>
                </a:lnTo>
                <a:lnTo>
                  <a:pt x="0" y="390333"/>
                </a:lnTo>
                <a:lnTo>
                  <a:pt x="0" y="2291322"/>
                </a:lnTo>
                <a:lnTo>
                  <a:pt x="6098" y="2516984"/>
                </a:lnTo>
                <a:lnTo>
                  <a:pt x="48791" y="2632864"/>
                </a:lnTo>
                <a:lnTo>
                  <a:pt x="164672" y="2675557"/>
                </a:lnTo>
                <a:lnTo>
                  <a:pt x="390333" y="2681656"/>
                </a:lnTo>
                <a:lnTo>
                  <a:pt x="456970" y="2681656"/>
                </a:lnTo>
                <a:lnTo>
                  <a:pt x="682632" y="2675557"/>
                </a:lnTo>
                <a:lnTo>
                  <a:pt x="798512" y="2632864"/>
                </a:lnTo>
                <a:lnTo>
                  <a:pt x="841205" y="2516984"/>
                </a:lnTo>
                <a:lnTo>
                  <a:pt x="847304" y="2291322"/>
                </a:lnTo>
                <a:lnTo>
                  <a:pt x="847304" y="390333"/>
                </a:lnTo>
                <a:lnTo>
                  <a:pt x="841205" y="164672"/>
                </a:lnTo>
                <a:lnTo>
                  <a:pt x="798512" y="48791"/>
                </a:lnTo>
                <a:lnTo>
                  <a:pt x="682632" y="6098"/>
                </a:lnTo>
                <a:lnTo>
                  <a:pt x="456970" y="0"/>
                </a:lnTo>
                <a:close/>
              </a:path>
            </a:pathLst>
          </a:custGeom>
          <a:solidFill>
            <a:srgbClr val="FFFFFF">
              <a:alpha val="6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73325" y="9732520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83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7804" y="8479208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155754" y="0"/>
                </a:moveTo>
                <a:lnTo>
                  <a:pt x="0" y="270358"/>
                </a:lnTo>
                <a:lnTo>
                  <a:pt x="311519" y="270358"/>
                </a:lnTo>
                <a:lnTo>
                  <a:pt x="155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7804" y="8479208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0" y="270358"/>
                </a:moveTo>
                <a:lnTo>
                  <a:pt x="311519" y="270358"/>
                </a:lnTo>
                <a:lnTo>
                  <a:pt x="155754" y="0"/>
                </a:lnTo>
                <a:lnTo>
                  <a:pt x="0" y="270358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47152" y="8475752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311519" y="0"/>
                </a:moveTo>
                <a:lnTo>
                  <a:pt x="0" y="0"/>
                </a:lnTo>
                <a:lnTo>
                  <a:pt x="155754" y="270358"/>
                </a:lnTo>
                <a:lnTo>
                  <a:pt x="311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47152" y="8475752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0" y="0"/>
                </a:moveTo>
                <a:lnTo>
                  <a:pt x="311519" y="0"/>
                </a:lnTo>
                <a:lnTo>
                  <a:pt x="155754" y="270358"/>
                </a:lnTo>
                <a:lnTo>
                  <a:pt x="0" y="0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835945" y="8405731"/>
            <a:ext cx="3131185" cy="100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VER ENTRE AS</a:t>
            </a:r>
            <a:r>
              <a:rPr sz="2150" spc="-4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OPÇÕES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spc="-10" dirty="0">
                <a:latin typeface="Courier New"/>
                <a:cs typeface="Courier New"/>
              </a:rPr>
              <a:t>COMO</a:t>
            </a:r>
            <a:r>
              <a:rPr sz="2150" spc="-1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AGIR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38258" y="1491734"/>
            <a:ext cx="8410026" cy="439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38258" y="1572392"/>
            <a:ext cx="8309972" cy="4674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3331" y="9072111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16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2191" y="10392927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CD17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35945" y="9721423"/>
            <a:ext cx="842644" cy="36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VÍDEO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6145238" y="10258275"/>
            <a:ext cx="6055360" cy="9505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ct val="76800"/>
              </a:lnSpc>
              <a:spcBef>
                <a:spcPts val="800"/>
              </a:spcBef>
            </a:pPr>
            <a:r>
              <a:rPr sz="3400" spc="5" dirty="0">
                <a:latin typeface="Trebuchet MS"/>
                <a:cs typeface="Trebuchet MS"/>
              </a:rPr>
              <a:t>SAÚDE </a:t>
            </a:r>
            <a:r>
              <a:rPr sz="3400" spc="-110" dirty="0">
                <a:latin typeface="Trebuchet MS"/>
                <a:cs typeface="Trebuchet MS"/>
              </a:rPr>
              <a:t>CONECTADA: </a:t>
            </a:r>
            <a:r>
              <a:rPr sz="3400" spc="85" dirty="0">
                <a:latin typeface="Trebuchet MS"/>
                <a:cs typeface="Trebuchet MS"/>
              </a:rPr>
              <a:t>SAIBA</a:t>
            </a:r>
            <a:r>
              <a:rPr sz="3400" spc="-560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MAIS  </a:t>
            </a:r>
            <a:r>
              <a:rPr sz="3400" spc="-15" dirty="0">
                <a:latin typeface="Trebuchet MS"/>
                <a:cs typeface="Trebuchet MS"/>
              </a:rPr>
              <a:t>SOBRE </a:t>
            </a:r>
            <a:r>
              <a:rPr sz="3400" spc="5" dirty="0">
                <a:latin typeface="Trebuchet MS"/>
                <a:cs typeface="Trebuchet MS"/>
              </a:rPr>
              <a:t>ACIDENTES</a:t>
            </a:r>
            <a:r>
              <a:rPr sz="3400" spc="-445" dirty="0">
                <a:latin typeface="Trebuchet MS"/>
                <a:cs typeface="Trebuchet MS"/>
              </a:rPr>
              <a:t> </a:t>
            </a:r>
            <a:r>
              <a:rPr sz="3400" spc="25" dirty="0">
                <a:latin typeface="Trebuchet MS"/>
                <a:cs typeface="Trebuchet MS"/>
              </a:rPr>
              <a:t>DOMÉSTICOS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2522" y="7629978"/>
            <a:ext cx="44507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5" dirty="0">
                <a:latin typeface="Trebuchet MS"/>
                <a:cs typeface="Trebuchet MS"/>
              </a:rPr>
              <a:t>QUEIMADURAS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16197" y="8322177"/>
            <a:ext cx="688720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2618740" algn="l"/>
              </a:tabLst>
            </a:pP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último passo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e o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mais importante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buscar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aju- 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da médica próxima do local do acidente. Assim,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se- 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rão tomadas as medidas necessárias para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sucesso  da sua recuperação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também evita que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lesão </a:t>
            </a:r>
            <a:r>
              <a:rPr sz="1800" spc="-225" dirty="0">
                <a:solidFill>
                  <a:srgbClr val="CD1719"/>
                </a:solidFill>
                <a:latin typeface="Courier New"/>
                <a:cs typeface="Courier New"/>
              </a:rPr>
              <a:t>fique 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ainda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mais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grave.	Caso não tenha posto médico</a:t>
            </a:r>
            <a:r>
              <a:rPr sz="1800" spc="-7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ou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5433" y="1423463"/>
            <a:ext cx="70243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5740">
              <a:lnSpc>
                <a:spcPct val="100000"/>
              </a:lnSpc>
              <a:spcBef>
                <a:spcPts val="100"/>
              </a:spcBef>
              <a:tabLst>
                <a:tab pos="4676775" algn="l"/>
              </a:tabLst>
            </a:pP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Caso você sofra uma queimadura,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primeiro passo 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seguir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impedir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contato do fogo ou de outras  causas do acidente, com</a:t>
            </a:r>
            <a:r>
              <a:rPr sz="1800" spc="1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corpo.	Dessa maneira,  quanto mais rápido você interromper com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processo  maiores as chances de recuperação da parte</a:t>
            </a:r>
            <a:r>
              <a:rPr sz="1800" spc="-5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machuca-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da.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6197" y="5033193"/>
            <a:ext cx="68853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próximo passo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lavar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o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local lesionado com água  corrente em temperatura ambiente, até que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a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área  queimada seja resfriada. Atenção: utilize APENAS  água, não passe no local nenhum produto ou receita  caseira.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7967" y="10234559"/>
            <a:ext cx="14916150" cy="1074420"/>
          </a:xfrm>
          <a:custGeom>
            <a:avLst/>
            <a:gdLst/>
            <a:ahLst/>
            <a:cxnLst/>
            <a:rect l="l" t="t" r="r" b="b"/>
            <a:pathLst>
              <a:path w="14916150" h="1074420">
                <a:moveTo>
                  <a:pt x="14430209" y="0"/>
                </a:moveTo>
                <a:lnTo>
                  <a:pt x="485869" y="0"/>
                </a:lnTo>
                <a:lnTo>
                  <a:pt x="204958" y="7592"/>
                </a:lnTo>
                <a:lnTo>
                  <a:pt x="60706" y="60737"/>
                </a:lnTo>
                <a:lnTo>
                  <a:pt x="7560" y="204989"/>
                </a:lnTo>
                <a:lnTo>
                  <a:pt x="0" y="484730"/>
                </a:lnTo>
                <a:lnTo>
                  <a:pt x="0" y="608545"/>
                </a:lnTo>
                <a:lnTo>
                  <a:pt x="7560" y="888285"/>
                </a:lnTo>
                <a:lnTo>
                  <a:pt x="60706" y="1032537"/>
                </a:lnTo>
                <a:lnTo>
                  <a:pt x="173236" y="1073996"/>
                </a:lnTo>
                <a:lnTo>
                  <a:pt x="14742876" y="1073996"/>
                </a:lnTo>
                <a:lnTo>
                  <a:pt x="14855419" y="1032537"/>
                </a:lnTo>
                <a:lnTo>
                  <a:pt x="14908570" y="888285"/>
                </a:lnTo>
                <a:lnTo>
                  <a:pt x="14916131" y="608545"/>
                </a:lnTo>
                <a:lnTo>
                  <a:pt x="14916131" y="484730"/>
                </a:lnTo>
                <a:lnTo>
                  <a:pt x="14908570" y="204989"/>
                </a:lnTo>
                <a:lnTo>
                  <a:pt x="14855419" y="60737"/>
                </a:lnTo>
                <a:lnTo>
                  <a:pt x="14711151" y="7592"/>
                </a:lnTo>
                <a:lnTo>
                  <a:pt x="14430209" y="0"/>
                </a:lnTo>
                <a:close/>
              </a:path>
            </a:pathLst>
          </a:custGeom>
          <a:solidFill>
            <a:srgbClr val="FFFFFF">
              <a:alpha val="36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09931" y="10422989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81365" y="10422989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5738" y="8261685"/>
            <a:ext cx="847725" cy="2682240"/>
          </a:xfrm>
          <a:custGeom>
            <a:avLst/>
            <a:gdLst/>
            <a:ahLst/>
            <a:cxnLst/>
            <a:rect l="l" t="t" r="r" b="b"/>
            <a:pathLst>
              <a:path w="847725" h="2682240">
                <a:moveTo>
                  <a:pt x="456970" y="0"/>
                </a:moveTo>
                <a:lnTo>
                  <a:pt x="390333" y="0"/>
                </a:lnTo>
                <a:lnTo>
                  <a:pt x="164672" y="6098"/>
                </a:lnTo>
                <a:lnTo>
                  <a:pt x="48791" y="48791"/>
                </a:lnTo>
                <a:lnTo>
                  <a:pt x="6098" y="164672"/>
                </a:lnTo>
                <a:lnTo>
                  <a:pt x="0" y="390333"/>
                </a:lnTo>
                <a:lnTo>
                  <a:pt x="0" y="2291322"/>
                </a:lnTo>
                <a:lnTo>
                  <a:pt x="6098" y="2516984"/>
                </a:lnTo>
                <a:lnTo>
                  <a:pt x="48791" y="2632864"/>
                </a:lnTo>
                <a:lnTo>
                  <a:pt x="164672" y="2675557"/>
                </a:lnTo>
                <a:lnTo>
                  <a:pt x="390333" y="2681656"/>
                </a:lnTo>
                <a:lnTo>
                  <a:pt x="456970" y="2681656"/>
                </a:lnTo>
                <a:lnTo>
                  <a:pt x="682632" y="2675557"/>
                </a:lnTo>
                <a:lnTo>
                  <a:pt x="798512" y="2632864"/>
                </a:lnTo>
                <a:lnTo>
                  <a:pt x="841205" y="2516984"/>
                </a:lnTo>
                <a:lnTo>
                  <a:pt x="847304" y="2291322"/>
                </a:lnTo>
                <a:lnTo>
                  <a:pt x="847304" y="390333"/>
                </a:lnTo>
                <a:lnTo>
                  <a:pt x="841205" y="164672"/>
                </a:lnTo>
                <a:lnTo>
                  <a:pt x="798512" y="48791"/>
                </a:lnTo>
                <a:lnTo>
                  <a:pt x="682632" y="6098"/>
                </a:lnTo>
                <a:lnTo>
                  <a:pt x="456970" y="0"/>
                </a:lnTo>
                <a:close/>
              </a:path>
            </a:pathLst>
          </a:custGeom>
          <a:solidFill>
            <a:srgbClr val="FFFFFF">
              <a:alpha val="6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8945" y="9088749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4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16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421" y="8495845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155754" y="0"/>
                </a:moveTo>
                <a:lnTo>
                  <a:pt x="0" y="270358"/>
                </a:lnTo>
                <a:lnTo>
                  <a:pt x="311519" y="270358"/>
                </a:lnTo>
                <a:lnTo>
                  <a:pt x="155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421" y="8495845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0" y="270358"/>
                </a:moveTo>
                <a:lnTo>
                  <a:pt x="311519" y="270358"/>
                </a:lnTo>
                <a:lnTo>
                  <a:pt x="155754" y="0"/>
                </a:lnTo>
                <a:lnTo>
                  <a:pt x="0" y="270358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772" y="8492390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311519" y="0"/>
                </a:moveTo>
                <a:lnTo>
                  <a:pt x="0" y="0"/>
                </a:lnTo>
                <a:lnTo>
                  <a:pt x="155754" y="270358"/>
                </a:lnTo>
                <a:lnTo>
                  <a:pt x="311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772" y="8492390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0" y="0"/>
                </a:moveTo>
                <a:lnTo>
                  <a:pt x="311519" y="0"/>
                </a:lnTo>
                <a:lnTo>
                  <a:pt x="155754" y="270358"/>
                </a:lnTo>
                <a:lnTo>
                  <a:pt x="0" y="0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41565" y="8422369"/>
            <a:ext cx="313118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VER ENTRE AS</a:t>
            </a:r>
            <a:r>
              <a:rPr sz="2150" spc="-4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OPÇÕES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1565" y="9076263"/>
            <a:ext cx="14966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COMO</a:t>
            </a:r>
            <a:r>
              <a:rPr sz="2150" spc="-80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AGIR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57810" y="10409563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CD17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78951" y="9749159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4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83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608317" y="9694281"/>
            <a:ext cx="5102225" cy="31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hospital por perto, ligue 192 </a:t>
            </a:r>
            <a:r>
              <a:rPr sz="1800" dirty="0">
                <a:solidFill>
                  <a:srgbClr val="CD1719"/>
                </a:solidFill>
                <a:latin typeface="Courier New"/>
                <a:cs typeface="Courier New"/>
              </a:rPr>
              <a:t>–</a:t>
            </a:r>
            <a:r>
              <a:rPr sz="1800" spc="-8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D1719"/>
                </a:solidFill>
                <a:latin typeface="Courier New"/>
                <a:cs typeface="Courier New"/>
              </a:rPr>
              <a:t>SAMU.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1565" y="9730156"/>
            <a:ext cx="842644" cy="36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VÍDEO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2272" y="9730156"/>
            <a:ext cx="1823720" cy="36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INFORMATIVO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45238" y="10312894"/>
            <a:ext cx="6055360" cy="9505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ct val="76800"/>
              </a:lnSpc>
              <a:spcBef>
                <a:spcPts val="800"/>
              </a:spcBef>
            </a:pPr>
            <a:r>
              <a:rPr sz="3400" spc="5" dirty="0">
                <a:latin typeface="Trebuchet MS"/>
                <a:cs typeface="Trebuchet MS"/>
              </a:rPr>
              <a:t>SAÚDE </a:t>
            </a:r>
            <a:r>
              <a:rPr sz="3400" spc="-110" dirty="0">
                <a:latin typeface="Trebuchet MS"/>
                <a:cs typeface="Trebuchet MS"/>
              </a:rPr>
              <a:t>CONECTADA: </a:t>
            </a:r>
            <a:r>
              <a:rPr sz="3400" spc="85" dirty="0">
                <a:latin typeface="Trebuchet MS"/>
                <a:cs typeface="Trebuchet MS"/>
              </a:rPr>
              <a:t>SAIBA</a:t>
            </a:r>
            <a:r>
              <a:rPr sz="3400" spc="-560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MAIS  </a:t>
            </a:r>
            <a:r>
              <a:rPr sz="3400" spc="-15" dirty="0">
                <a:latin typeface="Trebuchet MS"/>
                <a:cs typeface="Trebuchet MS"/>
              </a:rPr>
              <a:t>SOBRE </a:t>
            </a:r>
            <a:r>
              <a:rPr sz="3400" spc="5" dirty="0">
                <a:latin typeface="Trebuchet MS"/>
                <a:cs typeface="Trebuchet MS"/>
              </a:rPr>
              <a:t>ACIDENTES</a:t>
            </a:r>
            <a:r>
              <a:rPr sz="3400" spc="-445" dirty="0">
                <a:latin typeface="Trebuchet MS"/>
                <a:cs typeface="Trebuchet MS"/>
              </a:rPr>
              <a:t> </a:t>
            </a:r>
            <a:r>
              <a:rPr sz="3400" spc="25" dirty="0">
                <a:latin typeface="Trebuchet MS"/>
                <a:cs typeface="Trebuchet MS"/>
              </a:rPr>
              <a:t>DOMÉSTICOS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41565" y="10384049"/>
            <a:ext cx="679450" cy="36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SAIR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5790" y="0"/>
            <a:ext cx="1173480" cy="1296035"/>
          </a:xfrm>
          <a:custGeom>
            <a:avLst/>
            <a:gdLst/>
            <a:ahLst/>
            <a:cxnLst/>
            <a:rect l="l" t="t" r="r" b="b"/>
            <a:pathLst>
              <a:path w="1173479" h="1296035">
                <a:moveTo>
                  <a:pt x="1173430" y="0"/>
                </a:moveTo>
                <a:lnTo>
                  <a:pt x="23231" y="0"/>
                </a:lnTo>
                <a:lnTo>
                  <a:pt x="0" y="13716"/>
                </a:lnTo>
                <a:lnTo>
                  <a:pt x="245102" y="1295730"/>
                </a:lnTo>
                <a:lnTo>
                  <a:pt x="1173430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63159" y="0"/>
            <a:ext cx="26034" cy="13970"/>
          </a:xfrm>
          <a:custGeom>
            <a:avLst/>
            <a:gdLst/>
            <a:ahLst/>
            <a:cxnLst/>
            <a:rect l="l" t="t" r="r" b="b"/>
            <a:pathLst>
              <a:path w="26035" h="13970">
                <a:moveTo>
                  <a:pt x="25931" y="0"/>
                </a:moveTo>
                <a:lnTo>
                  <a:pt x="0" y="0"/>
                </a:lnTo>
                <a:lnTo>
                  <a:pt x="2630" y="13758"/>
                </a:lnTo>
                <a:lnTo>
                  <a:pt x="25931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0892" y="492550"/>
            <a:ext cx="1782445" cy="1253490"/>
          </a:xfrm>
          <a:custGeom>
            <a:avLst/>
            <a:gdLst/>
            <a:ahLst/>
            <a:cxnLst/>
            <a:rect l="l" t="t" r="r" b="b"/>
            <a:pathLst>
              <a:path w="1782445" h="1253489">
                <a:moveTo>
                  <a:pt x="1782029" y="0"/>
                </a:moveTo>
                <a:lnTo>
                  <a:pt x="0" y="803200"/>
                </a:lnTo>
                <a:lnTo>
                  <a:pt x="268180" y="1253448"/>
                </a:lnTo>
                <a:lnTo>
                  <a:pt x="1782029" y="0"/>
                </a:lnTo>
                <a:close/>
              </a:path>
            </a:pathLst>
          </a:custGeom>
          <a:solidFill>
            <a:srgbClr val="058CA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0892" y="0"/>
            <a:ext cx="1782445" cy="1296035"/>
          </a:xfrm>
          <a:custGeom>
            <a:avLst/>
            <a:gdLst/>
            <a:ahLst/>
            <a:cxnLst/>
            <a:rect l="l" t="t" r="r" b="b"/>
            <a:pathLst>
              <a:path w="1782445" h="1296035">
                <a:moveTo>
                  <a:pt x="1778959" y="0"/>
                </a:moveTo>
                <a:lnTo>
                  <a:pt x="928335" y="0"/>
                </a:lnTo>
                <a:lnTo>
                  <a:pt x="0" y="1295740"/>
                </a:lnTo>
                <a:lnTo>
                  <a:pt x="1782029" y="492540"/>
                </a:lnTo>
                <a:lnTo>
                  <a:pt x="1778959" y="0"/>
                </a:lnTo>
                <a:close/>
              </a:path>
            </a:pathLst>
          </a:custGeom>
          <a:solidFill>
            <a:srgbClr val="00A6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6690" y="13716"/>
            <a:ext cx="1264285" cy="1282065"/>
          </a:xfrm>
          <a:custGeom>
            <a:avLst/>
            <a:gdLst/>
            <a:ahLst/>
            <a:cxnLst/>
            <a:rect l="l" t="t" r="r" b="b"/>
            <a:pathLst>
              <a:path w="1264285" h="1282065">
                <a:moveTo>
                  <a:pt x="1019099" y="0"/>
                </a:moveTo>
                <a:lnTo>
                  <a:pt x="0" y="601709"/>
                </a:lnTo>
                <a:lnTo>
                  <a:pt x="1264202" y="1282013"/>
                </a:lnTo>
                <a:lnTo>
                  <a:pt x="1019099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658" y="615478"/>
            <a:ext cx="1415415" cy="1491615"/>
          </a:xfrm>
          <a:custGeom>
            <a:avLst/>
            <a:gdLst/>
            <a:ahLst/>
            <a:cxnLst/>
            <a:rect l="l" t="t" r="r" b="b"/>
            <a:pathLst>
              <a:path w="1415414" h="1491614">
                <a:moveTo>
                  <a:pt x="151042" y="0"/>
                </a:moveTo>
                <a:lnTo>
                  <a:pt x="0" y="89180"/>
                </a:lnTo>
                <a:lnTo>
                  <a:pt x="1247930" y="1491127"/>
                </a:lnTo>
                <a:lnTo>
                  <a:pt x="1415234" y="680303"/>
                </a:lnTo>
                <a:lnTo>
                  <a:pt x="151042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5647" y="704659"/>
            <a:ext cx="1248410" cy="1734185"/>
          </a:xfrm>
          <a:custGeom>
            <a:avLst/>
            <a:gdLst/>
            <a:ahLst/>
            <a:cxnLst/>
            <a:rect l="l" t="t" r="r" b="b"/>
            <a:pathLst>
              <a:path w="1248410" h="1734185">
                <a:moveTo>
                  <a:pt x="0" y="0"/>
                </a:moveTo>
                <a:lnTo>
                  <a:pt x="230663" y="1089129"/>
                </a:lnTo>
                <a:lnTo>
                  <a:pt x="1179440" y="1733968"/>
                </a:lnTo>
                <a:lnTo>
                  <a:pt x="1247941" y="1401957"/>
                </a:lnTo>
                <a:lnTo>
                  <a:pt x="0" y="0"/>
                </a:lnTo>
                <a:close/>
              </a:path>
            </a:pathLst>
          </a:custGeom>
          <a:solidFill>
            <a:srgbClr val="008A9E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2922" y="492550"/>
            <a:ext cx="1062990" cy="1457960"/>
          </a:xfrm>
          <a:custGeom>
            <a:avLst/>
            <a:gdLst/>
            <a:ahLst/>
            <a:cxnLst/>
            <a:rect l="l" t="t" r="r" b="b"/>
            <a:pathLst>
              <a:path w="1062989" h="1457960">
                <a:moveTo>
                  <a:pt x="0" y="0"/>
                </a:moveTo>
                <a:lnTo>
                  <a:pt x="9078" y="1457400"/>
                </a:lnTo>
                <a:lnTo>
                  <a:pt x="1062857" y="394396"/>
                </a:lnTo>
                <a:lnTo>
                  <a:pt x="0" y="0"/>
                </a:lnTo>
                <a:close/>
              </a:path>
            </a:pathLst>
          </a:custGeom>
          <a:solidFill>
            <a:srgbClr val="2E7887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9073" y="492550"/>
            <a:ext cx="1523365" cy="2340610"/>
          </a:xfrm>
          <a:custGeom>
            <a:avLst/>
            <a:gdLst/>
            <a:ahLst/>
            <a:cxnLst/>
            <a:rect l="l" t="t" r="r" b="b"/>
            <a:pathLst>
              <a:path w="1523364" h="2340610">
                <a:moveTo>
                  <a:pt x="1513849" y="0"/>
                </a:moveTo>
                <a:lnTo>
                  <a:pt x="0" y="1253448"/>
                </a:lnTo>
                <a:lnTo>
                  <a:pt x="647498" y="2340515"/>
                </a:lnTo>
                <a:lnTo>
                  <a:pt x="1522927" y="1457400"/>
                </a:lnTo>
                <a:lnTo>
                  <a:pt x="1513849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1888" y="0"/>
            <a:ext cx="183515" cy="73660"/>
          </a:xfrm>
          <a:custGeom>
            <a:avLst/>
            <a:gdLst/>
            <a:ahLst/>
            <a:cxnLst/>
            <a:rect l="l" t="t" r="r" b="b"/>
            <a:pathLst>
              <a:path w="183515" h="73660">
                <a:moveTo>
                  <a:pt x="183184" y="0"/>
                </a:moveTo>
                <a:lnTo>
                  <a:pt x="0" y="0"/>
                </a:lnTo>
                <a:lnTo>
                  <a:pt x="110390" y="73431"/>
                </a:lnTo>
                <a:lnTo>
                  <a:pt x="183184" y="0"/>
                </a:lnTo>
                <a:close/>
              </a:path>
            </a:pathLst>
          </a:custGeom>
          <a:solidFill>
            <a:srgbClr val="59C9EB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2922" y="0"/>
            <a:ext cx="1869439" cy="887094"/>
          </a:xfrm>
          <a:custGeom>
            <a:avLst/>
            <a:gdLst/>
            <a:ahLst/>
            <a:cxnLst/>
            <a:rect l="l" t="t" r="r" b="b"/>
            <a:pathLst>
              <a:path w="1869440" h="887094">
                <a:moveTo>
                  <a:pt x="1758965" y="0"/>
                </a:moveTo>
                <a:lnTo>
                  <a:pt x="1092927" y="0"/>
                </a:lnTo>
                <a:lnTo>
                  <a:pt x="0" y="492602"/>
                </a:lnTo>
                <a:lnTo>
                  <a:pt x="1062857" y="886999"/>
                </a:lnTo>
                <a:lnTo>
                  <a:pt x="1869356" y="73432"/>
                </a:lnTo>
                <a:lnTo>
                  <a:pt x="1758965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433" y="1198612"/>
            <a:ext cx="384810" cy="339090"/>
          </a:xfrm>
          <a:custGeom>
            <a:avLst/>
            <a:gdLst/>
            <a:ahLst/>
            <a:cxnLst/>
            <a:rect l="l" t="t" r="r" b="b"/>
            <a:pathLst>
              <a:path w="384809" h="339090">
                <a:moveTo>
                  <a:pt x="0" y="0"/>
                </a:moveTo>
                <a:lnTo>
                  <a:pt x="158330" y="338754"/>
                </a:lnTo>
                <a:lnTo>
                  <a:pt x="384721" y="87641"/>
                </a:lnTo>
                <a:lnTo>
                  <a:pt x="0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246" y="0"/>
            <a:ext cx="1249045" cy="704850"/>
          </a:xfrm>
          <a:custGeom>
            <a:avLst/>
            <a:gdLst/>
            <a:ahLst/>
            <a:cxnLst/>
            <a:rect l="l" t="t" r="r" b="b"/>
            <a:pathLst>
              <a:path w="1249045" h="704850">
                <a:moveTo>
                  <a:pt x="1105404" y="0"/>
                </a:moveTo>
                <a:lnTo>
                  <a:pt x="0" y="0"/>
                </a:lnTo>
                <a:lnTo>
                  <a:pt x="1097411" y="704690"/>
                </a:lnTo>
                <a:lnTo>
                  <a:pt x="1248454" y="615509"/>
                </a:lnTo>
                <a:lnTo>
                  <a:pt x="1105404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079" y="0"/>
            <a:ext cx="1514475" cy="1793875"/>
          </a:xfrm>
          <a:custGeom>
            <a:avLst/>
            <a:gdLst/>
            <a:ahLst/>
            <a:cxnLst/>
            <a:rect l="l" t="t" r="r" b="b"/>
            <a:pathLst>
              <a:path w="1514475" h="1793875">
                <a:moveTo>
                  <a:pt x="186167" y="0"/>
                </a:moveTo>
                <a:lnTo>
                  <a:pt x="0" y="0"/>
                </a:lnTo>
                <a:lnTo>
                  <a:pt x="1514241" y="1793808"/>
                </a:lnTo>
                <a:lnTo>
                  <a:pt x="1283578" y="704690"/>
                </a:lnTo>
                <a:lnTo>
                  <a:pt x="186167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813" y="0"/>
            <a:ext cx="1653539" cy="1793875"/>
          </a:xfrm>
          <a:custGeom>
            <a:avLst/>
            <a:gdLst/>
            <a:ahLst/>
            <a:cxnLst/>
            <a:rect l="l" t="t" r="r" b="b"/>
            <a:pathLst>
              <a:path w="1653539" h="1793875">
                <a:moveTo>
                  <a:pt x="139252" y="0"/>
                </a:moveTo>
                <a:lnTo>
                  <a:pt x="0" y="0"/>
                </a:lnTo>
                <a:lnTo>
                  <a:pt x="263892" y="849376"/>
                </a:lnTo>
                <a:lnTo>
                  <a:pt x="1653504" y="1793829"/>
                </a:lnTo>
                <a:lnTo>
                  <a:pt x="139252" y="0"/>
                </a:lnTo>
                <a:close/>
              </a:path>
            </a:pathLst>
          </a:custGeom>
          <a:solidFill>
            <a:srgbClr val="38C4ED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6190" y="0"/>
            <a:ext cx="19685" cy="13970"/>
          </a:xfrm>
          <a:custGeom>
            <a:avLst/>
            <a:gdLst/>
            <a:ahLst/>
            <a:cxnLst/>
            <a:rect l="l" t="t" r="r" b="b"/>
            <a:pathLst>
              <a:path w="19685" h="13970">
                <a:moveTo>
                  <a:pt x="16968" y="0"/>
                </a:moveTo>
                <a:lnTo>
                  <a:pt x="0" y="0"/>
                </a:lnTo>
                <a:lnTo>
                  <a:pt x="19599" y="13758"/>
                </a:lnTo>
                <a:lnTo>
                  <a:pt x="16968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3650" y="0"/>
            <a:ext cx="1162685" cy="615950"/>
          </a:xfrm>
          <a:custGeom>
            <a:avLst/>
            <a:gdLst/>
            <a:ahLst/>
            <a:cxnLst/>
            <a:rect l="l" t="t" r="r" b="b"/>
            <a:pathLst>
              <a:path w="1162685" h="615950">
                <a:moveTo>
                  <a:pt x="1142540" y="0"/>
                </a:moveTo>
                <a:lnTo>
                  <a:pt x="0" y="0"/>
                </a:lnTo>
                <a:lnTo>
                  <a:pt x="143039" y="615467"/>
                </a:lnTo>
                <a:lnTo>
                  <a:pt x="1162139" y="13758"/>
                </a:lnTo>
                <a:lnTo>
                  <a:pt x="114254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878618" y="6100277"/>
            <a:ext cx="2225675" cy="3173095"/>
          </a:xfrm>
          <a:custGeom>
            <a:avLst/>
            <a:gdLst/>
            <a:ahLst/>
            <a:cxnLst/>
            <a:rect l="l" t="t" r="r" b="b"/>
            <a:pathLst>
              <a:path w="2225675" h="3173095">
                <a:moveTo>
                  <a:pt x="2225481" y="0"/>
                </a:moveTo>
                <a:lnTo>
                  <a:pt x="0" y="1930493"/>
                </a:lnTo>
                <a:lnTo>
                  <a:pt x="2225481" y="3173068"/>
                </a:lnTo>
                <a:lnTo>
                  <a:pt x="2225481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49731" y="9710347"/>
            <a:ext cx="254635" cy="1530350"/>
          </a:xfrm>
          <a:custGeom>
            <a:avLst/>
            <a:gdLst/>
            <a:ahLst/>
            <a:cxnLst/>
            <a:rect l="l" t="t" r="r" b="b"/>
            <a:pathLst>
              <a:path w="254634" h="1530350">
                <a:moveTo>
                  <a:pt x="254368" y="0"/>
                </a:moveTo>
                <a:lnTo>
                  <a:pt x="0" y="1529781"/>
                </a:lnTo>
                <a:lnTo>
                  <a:pt x="254368" y="1428484"/>
                </a:lnTo>
                <a:lnTo>
                  <a:pt x="254368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38373" y="11138848"/>
            <a:ext cx="266065" cy="170180"/>
          </a:xfrm>
          <a:custGeom>
            <a:avLst/>
            <a:gdLst/>
            <a:ahLst/>
            <a:cxnLst/>
            <a:rect l="l" t="t" r="r" b="b"/>
            <a:pathLst>
              <a:path w="266065" h="170179">
                <a:moveTo>
                  <a:pt x="265726" y="0"/>
                </a:moveTo>
                <a:lnTo>
                  <a:pt x="11377" y="101289"/>
                </a:lnTo>
                <a:lnTo>
                  <a:pt x="0" y="169707"/>
                </a:lnTo>
                <a:lnTo>
                  <a:pt x="265726" y="169707"/>
                </a:lnTo>
                <a:lnTo>
                  <a:pt x="265726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06205" y="10031111"/>
            <a:ext cx="2643505" cy="1277620"/>
          </a:xfrm>
          <a:custGeom>
            <a:avLst/>
            <a:gdLst/>
            <a:ahLst/>
            <a:cxnLst/>
            <a:rect l="l" t="t" r="r" b="b"/>
            <a:pathLst>
              <a:path w="2643505" h="1277620">
                <a:moveTo>
                  <a:pt x="262038" y="0"/>
                </a:moveTo>
                <a:lnTo>
                  <a:pt x="0" y="1277444"/>
                </a:lnTo>
                <a:lnTo>
                  <a:pt x="2632095" y="1277444"/>
                </a:lnTo>
                <a:lnTo>
                  <a:pt x="2643473" y="1209020"/>
                </a:lnTo>
                <a:lnTo>
                  <a:pt x="262038" y="0"/>
                </a:lnTo>
                <a:close/>
              </a:path>
            </a:pathLst>
          </a:custGeom>
          <a:solidFill>
            <a:srgbClr val="00A8CC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449476" y="9462934"/>
            <a:ext cx="1588770" cy="1845945"/>
          </a:xfrm>
          <a:custGeom>
            <a:avLst/>
            <a:gdLst/>
            <a:ahLst/>
            <a:cxnLst/>
            <a:rect l="l" t="t" r="r" b="b"/>
            <a:pathLst>
              <a:path w="1588769" h="1845945">
                <a:moveTo>
                  <a:pt x="0" y="0"/>
                </a:moveTo>
                <a:lnTo>
                  <a:pt x="913527" y="1845622"/>
                </a:lnTo>
                <a:lnTo>
                  <a:pt x="1588705" y="1845622"/>
                </a:lnTo>
                <a:lnTo>
                  <a:pt x="0" y="0"/>
                </a:lnTo>
                <a:close/>
              </a:path>
            </a:pathLst>
          </a:custGeom>
          <a:solidFill>
            <a:srgbClr val="039CB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68294" y="8030771"/>
            <a:ext cx="2635885" cy="2000885"/>
          </a:xfrm>
          <a:custGeom>
            <a:avLst/>
            <a:gdLst/>
            <a:ahLst/>
            <a:cxnLst/>
            <a:rect l="l" t="t" r="r" b="b"/>
            <a:pathLst>
              <a:path w="2635884" h="2000884">
                <a:moveTo>
                  <a:pt x="410322" y="0"/>
                </a:moveTo>
                <a:lnTo>
                  <a:pt x="0" y="2000347"/>
                </a:lnTo>
                <a:lnTo>
                  <a:pt x="2635803" y="1297431"/>
                </a:lnTo>
                <a:lnTo>
                  <a:pt x="2635803" y="1242574"/>
                </a:lnTo>
                <a:lnTo>
                  <a:pt x="410322" y="0"/>
                </a:lnTo>
                <a:close/>
              </a:path>
            </a:pathLst>
          </a:custGeom>
          <a:solidFill>
            <a:srgbClr val="058FA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68263" y="9328193"/>
            <a:ext cx="2635885" cy="1911985"/>
          </a:xfrm>
          <a:custGeom>
            <a:avLst/>
            <a:gdLst/>
            <a:ahLst/>
            <a:cxnLst/>
            <a:rect l="l" t="t" r="r" b="b"/>
            <a:pathLst>
              <a:path w="2635884" h="1911984">
                <a:moveTo>
                  <a:pt x="2635835" y="0"/>
                </a:moveTo>
                <a:lnTo>
                  <a:pt x="0" y="702914"/>
                </a:lnTo>
                <a:lnTo>
                  <a:pt x="2381435" y="1911935"/>
                </a:lnTo>
                <a:lnTo>
                  <a:pt x="2635835" y="381966"/>
                </a:lnTo>
                <a:lnTo>
                  <a:pt x="2635835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69898" y="9462934"/>
            <a:ext cx="1893570" cy="1845945"/>
          </a:xfrm>
          <a:custGeom>
            <a:avLst/>
            <a:gdLst/>
            <a:ahLst/>
            <a:cxnLst/>
            <a:rect l="l" t="t" r="r" b="b"/>
            <a:pathLst>
              <a:path w="1893569" h="1845945">
                <a:moveTo>
                  <a:pt x="979588" y="0"/>
                </a:moveTo>
                <a:lnTo>
                  <a:pt x="0" y="1845621"/>
                </a:lnTo>
                <a:lnTo>
                  <a:pt x="1893114" y="1845621"/>
                </a:lnTo>
                <a:lnTo>
                  <a:pt x="979588" y="0"/>
                </a:lnTo>
                <a:close/>
              </a:path>
            </a:pathLst>
          </a:custGeom>
          <a:solidFill>
            <a:srgbClr val="08ABB8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49518" y="9462937"/>
            <a:ext cx="3018790" cy="1845945"/>
          </a:xfrm>
          <a:custGeom>
            <a:avLst/>
            <a:gdLst/>
            <a:ahLst/>
            <a:cxnLst/>
            <a:rect l="l" t="t" r="r" b="b"/>
            <a:pathLst>
              <a:path w="3018790" h="1845945">
                <a:moveTo>
                  <a:pt x="0" y="0"/>
                </a:moveTo>
                <a:lnTo>
                  <a:pt x="1588702" y="1845619"/>
                </a:lnTo>
                <a:lnTo>
                  <a:pt x="2756730" y="1845619"/>
                </a:lnTo>
                <a:lnTo>
                  <a:pt x="3018766" y="568181"/>
                </a:lnTo>
                <a:lnTo>
                  <a:pt x="0" y="0"/>
                </a:lnTo>
                <a:close/>
              </a:path>
            </a:pathLst>
          </a:custGeom>
          <a:solidFill>
            <a:srgbClr val="00B8D4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49507" y="9027652"/>
            <a:ext cx="3018790" cy="1003935"/>
          </a:xfrm>
          <a:custGeom>
            <a:avLst/>
            <a:gdLst/>
            <a:ahLst/>
            <a:cxnLst/>
            <a:rect l="l" t="t" r="r" b="b"/>
            <a:pathLst>
              <a:path w="3018790" h="1003934">
                <a:moveTo>
                  <a:pt x="1042219" y="0"/>
                </a:moveTo>
                <a:lnTo>
                  <a:pt x="0" y="435285"/>
                </a:lnTo>
                <a:lnTo>
                  <a:pt x="3018766" y="1003466"/>
                </a:lnTo>
                <a:lnTo>
                  <a:pt x="1042219" y="0"/>
                </a:lnTo>
                <a:close/>
              </a:path>
            </a:pathLst>
          </a:custGeom>
          <a:solidFill>
            <a:srgbClr val="00ABB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09875" y="2355237"/>
            <a:ext cx="7745730" cy="5485765"/>
          </a:xfrm>
          <a:custGeom>
            <a:avLst/>
            <a:gdLst/>
            <a:ahLst/>
            <a:cxnLst/>
            <a:rect l="l" t="t" r="r" b="b"/>
            <a:pathLst>
              <a:path w="7745730" h="5485765">
                <a:moveTo>
                  <a:pt x="7448694" y="0"/>
                </a:moveTo>
                <a:lnTo>
                  <a:pt x="296807" y="0"/>
                </a:lnTo>
                <a:lnTo>
                  <a:pt x="125215" y="4637"/>
                </a:lnTo>
                <a:lnTo>
                  <a:pt x="37100" y="37100"/>
                </a:lnTo>
                <a:lnTo>
                  <a:pt x="4637" y="125215"/>
                </a:lnTo>
                <a:lnTo>
                  <a:pt x="0" y="296807"/>
                </a:lnTo>
                <a:lnTo>
                  <a:pt x="0" y="5188899"/>
                </a:lnTo>
                <a:lnTo>
                  <a:pt x="4637" y="5360497"/>
                </a:lnTo>
                <a:lnTo>
                  <a:pt x="37100" y="5448615"/>
                </a:lnTo>
                <a:lnTo>
                  <a:pt x="125215" y="5481080"/>
                </a:lnTo>
                <a:lnTo>
                  <a:pt x="296807" y="5485717"/>
                </a:lnTo>
                <a:lnTo>
                  <a:pt x="7448694" y="5485717"/>
                </a:lnTo>
                <a:lnTo>
                  <a:pt x="7620286" y="5481080"/>
                </a:lnTo>
                <a:lnTo>
                  <a:pt x="7708401" y="5448615"/>
                </a:lnTo>
                <a:lnTo>
                  <a:pt x="7740864" y="5360497"/>
                </a:lnTo>
                <a:lnTo>
                  <a:pt x="7745502" y="5188899"/>
                </a:lnTo>
                <a:lnTo>
                  <a:pt x="7745502" y="296807"/>
                </a:lnTo>
                <a:lnTo>
                  <a:pt x="7740864" y="125215"/>
                </a:lnTo>
                <a:lnTo>
                  <a:pt x="7708401" y="37100"/>
                </a:lnTo>
                <a:lnTo>
                  <a:pt x="7620286" y="4637"/>
                </a:lnTo>
                <a:lnTo>
                  <a:pt x="7448694" y="0"/>
                </a:lnTo>
                <a:close/>
              </a:path>
            </a:pathLst>
          </a:custGeom>
          <a:solidFill>
            <a:srgbClr val="FFFFFF">
              <a:alpha val="3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303081" y="3232897"/>
            <a:ext cx="6357620" cy="398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Você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sabia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que a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queimadura através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de aciden-  tes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domésticos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é tão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comum quanto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como as que-  das? Pois é, elas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podem ocorrer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com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frequência  tanto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em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crianças, adultos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e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idosos.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Para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que 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você não seja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vítima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de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queimaduras ocasionadas 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por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acidentes domésticos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preciso tomar algumas  precausões, como: evitar tocar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em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panelas, não  manusear objetos quentes,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não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mexer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com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limão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e  sair no sol, e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também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não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colocar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a mão em for-  nos com a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temperatura alta.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Além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disso,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muito  importante manter crianças longe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de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locais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com o  fogo alto e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também distante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de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objetos</a:t>
            </a:r>
            <a:r>
              <a:rPr sz="1700" spc="55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quentes.</a:t>
            </a:r>
            <a:endParaRPr sz="1700">
              <a:latin typeface="Courier New"/>
              <a:cs typeface="Courier New"/>
            </a:endParaRPr>
          </a:p>
          <a:p>
            <a:pPr marL="78105" marR="70485" indent="1270" algn="ctr">
              <a:lnSpc>
                <a:spcPct val="101800"/>
              </a:lnSpc>
            </a:pP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Também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é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preciso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ter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atenção especial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com pro- 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dutos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como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álcool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ou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outros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que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podem ocasionar  queimaduras,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em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casos </a:t>
            </a:r>
            <a:r>
              <a:rPr sz="1700" spc="15" dirty="0">
                <a:solidFill>
                  <a:srgbClr val="CD1719"/>
                </a:solidFill>
                <a:latin typeface="Courier New"/>
                <a:cs typeface="Courier New"/>
              </a:rPr>
              <a:t>mais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graves,</a:t>
            </a:r>
            <a:r>
              <a:rPr sz="1700" spc="60" dirty="0">
                <a:solidFill>
                  <a:srgbClr val="CD1719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CD1719"/>
                </a:solidFill>
                <a:latin typeface="Courier New"/>
                <a:cs typeface="Courier New"/>
              </a:rPr>
              <a:t>incêndios.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349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QUEIMADURAS</a:t>
            </a:r>
          </a:p>
        </p:txBody>
      </p:sp>
      <p:sp>
        <p:nvSpPr>
          <p:cNvPr id="32" name="object 32"/>
          <p:cNvSpPr/>
          <p:nvPr/>
        </p:nvSpPr>
        <p:spPr>
          <a:xfrm>
            <a:off x="5187947" y="10234559"/>
            <a:ext cx="14916150" cy="1074420"/>
          </a:xfrm>
          <a:custGeom>
            <a:avLst/>
            <a:gdLst/>
            <a:ahLst/>
            <a:cxnLst/>
            <a:rect l="l" t="t" r="r" b="b"/>
            <a:pathLst>
              <a:path w="14916150" h="1074420">
                <a:moveTo>
                  <a:pt x="14430219" y="0"/>
                </a:moveTo>
                <a:lnTo>
                  <a:pt x="485880" y="0"/>
                </a:lnTo>
                <a:lnTo>
                  <a:pt x="204968" y="7592"/>
                </a:lnTo>
                <a:lnTo>
                  <a:pt x="60716" y="60737"/>
                </a:lnTo>
                <a:lnTo>
                  <a:pt x="7570" y="204989"/>
                </a:lnTo>
                <a:lnTo>
                  <a:pt x="0" y="485112"/>
                </a:lnTo>
                <a:lnTo>
                  <a:pt x="0" y="608162"/>
                </a:lnTo>
                <a:lnTo>
                  <a:pt x="7570" y="888285"/>
                </a:lnTo>
                <a:lnTo>
                  <a:pt x="60716" y="1032537"/>
                </a:lnTo>
                <a:lnTo>
                  <a:pt x="173247" y="1073996"/>
                </a:lnTo>
                <a:lnTo>
                  <a:pt x="14742886" y="1073996"/>
                </a:lnTo>
                <a:lnTo>
                  <a:pt x="14855429" y="1032537"/>
                </a:lnTo>
                <a:lnTo>
                  <a:pt x="14908580" y="888285"/>
                </a:lnTo>
                <a:lnTo>
                  <a:pt x="14916152" y="608162"/>
                </a:lnTo>
                <a:lnTo>
                  <a:pt x="14916152" y="485112"/>
                </a:lnTo>
                <a:lnTo>
                  <a:pt x="14908580" y="204989"/>
                </a:lnTo>
                <a:lnTo>
                  <a:pt x="14855429" y="60737"/>
                </a:lnTo>
                <a:lnTo>
                  <a:pt x="14711161" y="7592"/>
                </a:lnTo>
                <a:lnTo>
                  <a:pt x="14430219" y="0"/>
                </a:lnTo>
                <a:close/>
              </a:path>
            </a:pathLst>
          </a:custGeom>
          <a:solidFill>
            <a:srgbClr val="FFFFFF">
              <a:alpha val="36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09931" y="10422989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081365" y="10422989"/>
            <a:ext cx="2646045" cy="745490"/>
          </a:xfrm>
          <a:custGeom>
            <a:avLst/>
            <a:gdLst/>
            <a:ahLst/>
            <a:cxnLst/>
            <a:rect l="l" t="t" r="r" b="b"/>
            <a:pathLst>
              <a:path w="2646044" h="745490">
                <a:moveTo>
                  <a:pt x="2520111" y="0"/>
                </a:moveTo>
                <a:lnTo>
                  <a:pt x="125650" y="0"/>
                </a:lnTo>
                <a:lnTo>
                  <a:pt x="53008" y="1963"/>
                </a:lnTo>
                <a:lnTo>
                  <a:pt x="15706" y="15706"/>
                </a:lnTo>
                <a:lnTo>
                  <a:pt x="1963" y="53008"/>
                </a:lnTo>
                <a:lnTo>
                  <a:pt x="0" y="125650"/>
                </a:lnTo>
                <a:lnTo>
                  <a:pt x="0" y="619352"/>
                </a:lnTo>
                <a:lnTo>
                  <a:pt x="1963" y="691994"/>
                </a:lnTo>
                <a:lnTo>
                  <a:pt x="15706" y="729297"/>
                </a:lnTo>
                <a:lnTo>
                  <a:pt x="53008" y="743040"/>
                </a:lnTo>
                <a:lnTo>
                  <a:pt x="125650" y="745003"/>
                </a:lnTo>
                <a:lnTo>
                  <a:pt x="2520111" y="745003"/>
                </a:lnTo>
                <a:lnTo>
                  <a:pt x="2592753" y="743040"/>
                </a:lnTo>
                <a:lnTo>
                  <a:pt x="2630056" y="729297"/>
                </a:lnTo>
                <a:lnTo>
                  <a:pt x="2643799" y="691994"/>
                </a:lnTo>
                <a:lnTo>
                  <a:pt x="2645762" y="619352"/>
                </a:lnTo>
                <a:lnTo>
                  <a:pt x="2645762" y="125650"/>
                </a:lnTo>
                <a:lnTo>
                  <a:pt x="2643799" y="53008"/>
                </a:lnTo>
                <a:lnTo>
                  <a:pt x="2630056" y="15706"/>
                </a:lnTo>
                <a:lnTo>
                  <a:pt x="2592753" y="1963"/>
                </a:lnTo>
                <a:lnTo>
                  <a:pt x="2520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0118" y="8261685"/>
            <a:ext cx="847725" cy="2682240"/>
          </a:xfrm>
          <a:custGeom>
            <a:avLst/>
            <a:gdLst/>
            <a:ahLst/>
            <a:cxnLst/>
            <a:rect l="l" t="t" r="r" b="b"/>
            <a:pathLst>
              <a:path w="847725" h="2682240">
                <a:moveTo>
                  <a:pt x="456970" y="0"/>
                </a:moveTo>
                <a:lnTo>
                  <a:pt x="390333" y="0"/>
                </a:lnTo>
                <a:lnTo>
                  <a:pt x="164672" y="6098"/>
                </a:lnTo>
                <a:lnTo>
                  <a:pt x="48791" y="48791"/>
                </a:lnTo>
                <a:lnTo>
                  <a:pt x="6098" y="164672"/>
                </a:lnTo>
                <a:lnTo>
                  <a:pt x="0" y="390333"/>
                </a:lnTo>
                <a:lnTo>
                  <a:pt x="0" y="2291322"/>
                </a:lnTo>
                <a:lnTo>
                  <a:pt x="6098" y="2516984"/>
                </a:lnTo>
                <a:lnTo>
                  <a:pt x="48791" y="2632864"/>
                </a:lnTo>
                <a:lnTo>
                  <a:pt x="164672" y="2675557"/>
                </a:lnTo>
                <a:lnTo>
                  <a:pt x="390333" y="2681656"/>
                </a:lnTo>
                <a:lnTo>
                  <a:pt x="456970" y="2681656"/>
                </a:lnTo>
                <a:lnTo>
                  <a:pt x="682632" y="2675557"/>
                </a:lnTo>
                <a:lnTo>
                  <a:pt x="798512" y="2632864"/>
                </a:lnTo>
                <a:lnTo>
                  <a:pt x="841205" y="2516984"/>
                </a:lnTo>
                <a:lnTo>
                  <a:pt x="847304" y="2291322"/>
                </a:lnTo>
                <a:lnTo>
                  <a:pt x="847304" y="390333"/>
                </a:lnTo>
                <a:lnTo>
                  <a:pt x="841205" y="164672"/>
                </a:lnTo>
                <a:lnTo>
                  <a:pt x="798512" y="48791"/>
                </a:lnTo>
                <a:lnTo>
                  <a:pt x="682632" y="6098"/>
                </a:lnTo>
                <a:lnTo>
                  <a:pt x="456970" y="0"/>
                </a:lnTo>
                <a:close/>
              </a:path>
            </a:pathLst>
          </a:custGeom>
          <a:solidFill>
            <a:srgbClr val="FFFFFF">
              <a:alpha val="6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2195" y="10409563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CD17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3325" y="9088749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16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73325" y="9749158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7104" y="0"/>
                </a:moveTo>
                <a:lnTo>
                  <a:pt x="130722" y="5391"/>
                </a:lnTo>
                <a:lnTo>
                  <a:pt x="88834" y="22157"/>
                </a:lnTo>
                <a:lnTo>
                  <a:pt x="53130" y="48673"/>
                </a:lnTo>
                <a:lnTo>
                  <a:pt x="25297" y="83315"/>
                </a:lnTo>
                <a:lnTo>
                  <a:pt x="7024" y="124458"/>
                </a:lnTo>
                <a:lnTo>
                  <a:pt x="0" y="170476"/>
                </a:lnTo>
                <a:lnTo>
                  <a:pt x="5412" y="216712"/>
                </a:lnTo>
                <a:lnTo>
                  <a:pt x="22237" y="258467"/>
                </a:lnTo>
                <a:lnTo>
                  <a:pt x="48844" y="294059"/>
                </a:lnTo>
                <a:lnTo>
                  <a:pt x="83602" y="321804"/>
                </a:lnTo>
                <a:lnTo>
                  <a:pt x="124882" y="340021"/>
                </a:lnTo>
                <a:lnTo>
                  <a:pt x="171052" y="347026"/>
                </a:lnTo>
                <a:lnTo>
                  <a:pt x="217438" y="341638"/>
                </a:lnTo>
                <a:lnTo>
                  <a:pt x="259328" y="324873"/>
                </a:lnTo>
                <a:lnTo>
                  <a:pt x="295034" y="298356"/>
                </a:lnTo>
                <a:lnTo>
                  <a:pt x="322866" y="263712"/>
                </a:lnTo>
                <a:lnTo>
                  <a:pt x="341136" y="222568"/>
                </a:lnTo>
                <a:lnTo>
                  <a:pt x="348156" y="176549"/>
                </a:lnTo>
                <a:lnTo>
                  <a:pt x="342744" y="130314"/>
                </a:lnTo>
                <a:lnTo>
                  <a:pt x="325919" y="88558"/>
                </a:lnTo>
                <a:lnTo>
                  <a:pt x="299312" y="52966"/>
                </a:lnTo>
                <a:lnTo>
                  <a:pt x="264554" y="25221"/>
                </a:lnTo>
                <a:lnTo>
                  <a:pt x="223274" y="7004"/>
                </a:lnTo>
                <a:lnTo>
                  <a:pt x="177104" y="0"/>
                </a:lnTo>
                <a:close/>
              </a:path>
            </a:pathLst>
          </a:custGeom>
          <a:solidFill>
            <a:srgbClr val="283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7804" y="8495845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155754" y="0"/>
                </a:moveTo>
                <a:lnTo>
                  <a:pt x="0" y="270358"/>
                </a:lnTo>
                <a:lnTo>
                  <a:pt x="311519" y="270358"/>
                </a:lnTo>
                <a:lnTo>
                  <a:pt x="155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7804" y="8495845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4" h="270509">
                <a:moveTo>
                  <a:pt x="0" y="270358"/>
                </a:moveTo>
                <a:lnTo>
                  <a:pt x="311519" y="270358"/>
                </a:lnTo>
                <a:lnTo>
                  <a:pt x="155754" y="0"/>
                </a:lnTo>
                <a:lnTo>
                  <a:pt x="0" y="270358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47152" y="8492390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311519" y="0"/>
                </a:moveTo>
                <a:lnTo>
                  <a:pt x="0" y="0"/>
                </a:lnTo>
                <a:lnTo>
                  <a:pt x="155754" y="270358"/>
                </a:lnTo>
                <a:lnTo>
                  <a:pt x="311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47152" y="8492390"/>
            <a:ext cx="311785" cy="270510"/>
          </a:xfrm>
          <a:custGeom>
            <a:avLst/>
            <a:gdLst/>
            <a:ahLst/>
            <a:cxnLst/>
            <a:rect l="l" t="t" r="r" b="b"/>
            <a:pathLst>
              <a:path w="311785" h="270509">
                <a:moveTo>
                  <a:pt x="0" y="0"/>
                </a:moveTo>
                <a:lnTo>
                  <a:pt x="311519" y="0"/>
                </a:lnTo>
                <a:lnTo>
                  <a:pt x="155754" y="270358"/>
                </a:lnTo>
                <a:lnTo>
                  <a:pt x="0" y="0"/>
                </a:lnTo>
                <a:close/>
              </a:path>
            </a:pathLst>
          </a:custGeom>
          <a:ln w="6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35945" y="8422369"/>
            <a:ext cx="3131185" cy="100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VER ENTRE AS</a:t>
            </a:r>
            <a:r>
              <a:rPr sz="2150" spc="-4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OPÇÕES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spc="-10" dirty="0">
                <a:latin typeface="Courier New"/>
                <a:cs typeface="Courier New"/>
              </a:rPr>
              <a:t>COMO</a:t>
            </a:r>
            <a:r>
              <a:rPr sz="2150" spc="-15" dirty="0">
                <a:latin typeface="Courier New"/>
                <a:cs typeface="Courier New"/>
              </a:rPr>
              <a:t> </a:t>
            </a:r>
            <a:r>
              <a:rPr sz="2150" spc="-10" dirty="0">
                <a:latin typeface="Courier New"/>
                <a:cs typeface="Courier New"/>
              </a:rPr>
              <a:t>AGIR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58802" y="1293154"/>
            <a:ext cx="8131438" cy="4599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61608" y="1293146"/>
            <a:ext cx="8106024" cy="4559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835945" y="9730156"/>
            <a:ext cx="842644" cy="36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latin typeface="Courier New"/>
                <a:cs typeface="Courier New"/>
              </a:rPr>
              <a:t>VÍDEO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INFORMATIVO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6145238" y="10312894"/>
            <a:ext cx="6055360" cy="95059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ct val="76800"/>
              </a:lnSpc>
              <a:spcBef>
                <a:spcPts val="800"/>
              </a:spcBef>
            </a:pPr>
            <a:r>
              <a:rPr sz="3400" spc="5" dirty="0">
                <a:latin typeface="Trebuchet MS"/>
                <a:cs typeface="Trebuchet MS"/>
              </a:rPr>
              <a:t>SAÚDE </a:t>
            </a:r>
            <a:r>
              <a:rPr sz="3400" spc="-110" dirty="0">
                <a:latin typeface="Trebuchet MS"/>
                <a:cs typeface="Trebuchet MS"/>
              </a:rPr>
              <a:t>CONECTADA: </a:t>
            </a:r>
            <a:r>
              <a:rPr sz="3400" spc="85" dirty="0">
                <a:latin typeface="Trebuchet MS"/>
                <a:cs typeface="Trebuchet MS"/>
              </a:rPr>
              <a:t>SAIBA</a:t>
            </a:r>
            <a:r>
              <a:rPr sz="3400" spc="-560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MAIS  </a:t>
            </a:r>
            <a:r>
              <a:rPr sz="3400" spc="-15" dirty="0">
                <a:latin typeface="Trebuchet MS"/>
                <a:cs typeface="Trebuchet MS"/>
              </a:rPr>
              <a:t>SOBRE </a:t>
            </a:r>
            <a:r>
              <a:rPr sz="3400" spc="5" dirty="0">
                <a:latin typeface="Trebuchet MS"/>
                <a:cs typeface="Trebuchet MS"/>
              </a:rPr>
              <a:t>ACIDENTES</a:t>
            </a:r>
            <a:r>
              <a:rPr sz="3400" spc="-445" dirty="0">
                <a:latin typeface="Trebuchet MS"/>
                <a:cs typeface="Trebuchet MS"/>
              </a:rPr>
              <a:t> </a:t>
            </a:r>
            <a:r>
              <a:rPr sz="3400" spc="25" dirty="0">
                <a:latin typeface="Trebuchet MS"/>
                <a:cs typeface="Trebuchet MS"/>
              </a:rPr>
              <a:t>DOMÉSTICOS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SAIR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1062</Words>
  <Application>Microsoft Office PowerPoint</Application>
  <PresentationFormat>Custom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Courier New</vt:lpstr>
      <vt:lpstr>Times New Roman</vt:lpstr>
      <vt:lpstr>Trebuchet MS</vt:lpstr>
      <vt:lpstr>Office Theme</vt:lpstr>
      <vt:lpstr>SAÚDE CONECTADA:  SAIBA MAIS SOBRE  ACIDENTES DOMÉSTICOS</vt:lpstr>
      <vt:lpstr>CORTES</vt:lpstr>
      <vt:lpstr>CORTES</vt:lpstr>
      <vt:lpstr>PowerPoint Presentation</vt:lpstr>
      <vt:lpstr>CHOQUE</vt:lpstr>
      <vt:lpstr>SAIBA COMO AGIR:</vt:lpstr>
      <vt:lpstr>QUEDAS</vt:lpstr>
      <vt:lpstr>PowerPoint Presentation</vt:lpstr>
      <vt:lpstr>QUEIMADURAS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SAÚDE CONECTADA:  SAIBA MAIS SOBRE  ACIDENTES DOMÉSTICOS</dc:title>
  <dc:creator>Rodrigo Zaratini</dc:creator>
  <cp:lastModifiedBy>Rodrigo Zaratini</cp:lastModifiedBy>
  <cp:revision>1</cp:revision>
  <dcterms:created xsi:type="dcterms:W3CDTF">2018-02-05T19:31:50Z</dcterms:created>
  <dcterms:modified xsi:type="dcterms:W3CDTF">2018-02-05T19:35:34Z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2017-11-26T00:00:00Z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2018-02-05T00:00:00Z</vt:filetime>
  </property>
</Properties>
</file>