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sldIdLst>
    <p:sldId id="256" r:id="rId5"/>
    <p:sldId id="268" r:id="rId6"/>
    <p:sldId id="257" r:id="rId7"/>
    <p:sldId id="258" r:id="rId8"/>
    <p:sldId id="259" r:id="rId9"/>
    <p:sldId id="260" r:id="rId10"/>
    <p:sldId id="261" r:id="rId11"/>
    <p:sldId id="262" r:id="rId12"/>
    <p:sldId id="263" r:id="rId13"/>
    <p:sldId id="264" r:id="rId14"/>
    <p:sldId id="265"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862AC9-9188-480F-83B8-AA2C65403E73}" v="219" dt="2021-06-08T14:07:02.479"/>
    <p1510:client id="{4368ED53-DE5E-7CE1-477D-26B89D1F14ED}" v="152" dt="2021-06-08T14:01:34.567"/>
    <p1510:client id="{43F47BB8-B8B9-2C6C-26BB-2B6A1AD91676}" v="128" dt="2021-06-08T14:02:11.309"/>
    <p1510:client id="{CAE312E4-5BE5-F7B3-193E-12097B75AC2A}" v="266" dt="2021-06-08T14:09:21.935"/>
    <p1510:client id="{EEAE5756-05A7-0FBA-72E8-D6B4AD981BCA}" v="1927" dt="2021-06-08T14:28:05.7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F28B-45E3-4585-87E3-73838692A70B}"/>
              </a:ext>
            </a:extLst>
          </p:cNvPr>
          <p:cNvSpPr>
            <a:spLocks noGrp="1"/>
          </p:cNvSpPr>
          <p:nvPr>
            <p:ph type="ctrTitle"/>
          </p:nvPr>
        </p:nvSpPr>
        <p:spPr>
          <a:xfrm>
            <a:off x="457200" y="668049"/>
            <a:ext cx="7626795" cy="2841914"/>
          </a:xfr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A4F755B0-E17A-4B52-A99D-C35BB18BB2D0}"/>
              </a:ext>
            </a:extLst>
          </p:cNvPr>
          <p:cNvSpPr>
            <a:spLocks noGrp="1"/>
          </p:cNvSpPr>
          <p:nvPr>
            <p:ph type="subTitle" idx="1"/>
          </p:nvPr>
        </p:nvSpPr>
        <p:spPr>
          <a:xfrm>
            <a:off x="457200" y="3602038"/>
            <a:ext cx="7626795" cy="250172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390C28-805B-4DA6-A10E-651C0FD01716}"/>
              </a:ext>
            </a:extLst>
          </p:cNvPr>
          <p:cNvSpPr>
            <a:spLocks noGrp="1"/>
          </p:cNvSpPr>
          <p:nvPr>
            <p:ph type="dt" sz="half" idx="10"/>
          </p:nvPr>
        </p:nvSpPr>
        <p:spPr/>
        <p:txBody>
          <a:bodyPr/>
          <a:lstStyle/>
          <a:p>
            <a:fld id="{D208048B-57AF-4F53-BC84-8E0A1033FBEC}" type="datetimeFigureOut">
              <a:rPr lang="en-US" smtClean="0"/>
              <a:t>6/8/2021</a:t>
            </a:fld>
            <a:endParaRPr lang="en-US"/>
          </a:p>
        </p:txBody>
      </p:sp>
      <p:sp>
        <p:nvSpPr>
          <p:cNvPr id="5" name="Footer Placeholder 4">
            <a:extLst>
              <a:ext uri="{FF2B5EF4-FFF2-40B4-BE49-F238E27FC236}">
                <a16:creationId xmlns:a16="http://schemas.microsoft.com/office/drawing/2014/main" id="{0D5EBBA9-C52F-4628-AE0D-DCD1772F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AC57-F8E1-4B54-A111-CB53B32031A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846013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5B40-C529-41A6-8D06-07AF9430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5A354-E2A8-4A91-9D7A-36D9E091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D3944-2E3D-42BC-B83D-7630699D48C5}"/>
              </a:ext>
            </a:extLst>
          </p:cNvPr>
          <p:cNvSpPr>
            <a:spLocks noGrp="1"/>
          </p:cNvSpPr>
          <p:nvPr>
            <p:ph type="dt" sz="half" idx="10"/>
          </p:nvPr>
        </p:nvSpPr>
        <p:spPr/>
        <p:txBody>
          <a:bodyPr/>
          <a:lstStyle/>
          <a:p>
            <a:fld id="{D208048B-57AF-4F53-BC84-8E0A1033FBEC}" type="datetimeFigureOut">
              <a:rPr lang="en-US" smtClean="0"/>
              <a:t>6/8/2021</a:t>
            </a:fld>
            <a:endParaRPr lang="en-US"/>
          </a:p>
        </p:txBody>
      </p:sp>
      <p:sp>
        <p:nvSpPr>
          <p:cNvPr id="5" name="Footer Placeholder 4">
            <a:extLst>
              <a:ext uri="{FF2B5EF4-FFF2-40B4-BE49-F238E27FC236}">
                <a16:creationId xmlns:a16="http://schemas.microsoft.com/office/drawing/2014/main" id="{F2FC57FA-204E-4A7A-BAE2-DF17BB0FF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DA36D-49FF-495A-8E25-4CCC98E39032}"/>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759663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4ECD05-4E94-4A60-8FDA-700BF100B0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8BCB0EB2-4067-418C-9465-9D4C71240E0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grpSp>
        <p:nvGrpSpPr>
          <p:cNvPr id="8" name="Group 7">
            <a:extLst>
              <a:ext uri="{FF2B5EF4-FFF2-40B4-BE49-F238E27FC236}">
                <a16:creationId xmlns:a16="http://schemas.microsoft.com/office/drawing/2014/main" id="{04E37999-41E7-446D-8C53-B904C3CE87A5}"/>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9" name="Oval 8">
              <a:extLst>
                <a:ext uri="{FF2B5EF4-FFF2-40B4-BE49-F238E27FC236}">
                  <a16:creationId xmlns:a16="http://schemas.microsoft.com/office/drawing/2014/main" id="{438A90E8-87F8-4150-B5EB-E19C8A01AFB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Graphic 9">
              <a:extLst>
                <a:ext uri="{FF2B5EF4-FFF2-40B4-BE49-F238E27FC236}">
                  <a16:creationId xmlns:a16="http://schemas.microsoft.com/office/drawing/2014/main" id="{724DCA1C-A8E8-4F90-8FAE-85B1426C108A}"/>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11" name="Freeform: Shape 10">
              <a:extLst>
                <a:ext uri="{FF2B5EF4-FFF2-40B4-BE49-F238E27FC236}">
                  <a16:creationId xmlns:a16="http://schemas.microsoft.com/office/drawing/2014/main" id="{158D6291-6756-44E3-9FCE-0B2ECA5EE664}"/>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12" name="Freeform: Shape 11">
              <a:extLst>
                <a:ext uri="{FF2B5EF4-FFF2-40B4-BE49-F238E27FC236}">
                  <a16:creationId xmlns:a16="http://schemas.microsoft.com/office/drawing/2014/main" id="{C37CA96E-9DD9-4172-B63B-50DF43B576DA}"/>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13" name="Graphic 9">
              <a:extLst>
                <a:ext uri="{FF2B5EF4-FFF2-40B4-BE49-F238E27FC236}">
                  <a16:creationId xmlns:a16="http://schemas.microsoft.com/office/drawing/2014/main" id="{B335AFFE-BF3D-491C-8255-692B9DAC6775}"/>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 name="Graphic 9">
              <a:extLst>
                <a:ext uri="{FF2B5EF4-FFF2-40B4-BE49-F238E27FC236}">
                  <a16:creationId xmlns:a16="http://schemas.microsoft.com/office/drawing/2014/main" id="{AA052AAF-7A7C-4EDB-AE2C-FCA3A756C4E5}"/>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0" name="Texture">
            <a:extLst>
              <a:ext uri="{FF2B5EF4-FFF2-40B4-BE49-F238E27FC236}">
                <a16:creationId xmlns:a16="http://schemas.microsoft.com/office/drawing/2014/main" id="{31F99E9D-6528-47AC-B178-7032D0E17DF8}"/>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p:nvSpPr>
          <p:cNvPr id="2" name="Vertical Title 1">
            <a:extLst>
              <a:ext uri="{FF2B5EF4-FFF2-40B4-BE49-F238E27FC236}">
                <a16:creationId xmlns:a16="http://schemas.microsoft.com/office/drawing/2014/main" id="{834DD302-622D-4E42-BD6F-FAAA98B3728C}"/>
              </a:ext>
            </a:extLst>
          </p:cNvPr>
          <p:cNvSpPr>
            <a:spLocks noGrp="1"/>
          </p:cNvSpPr>
          <p:nvPr>
            <p:ph type="title" orient="vert"/>
          </p:nvPr>
        </p:nvSpPr>
        <p:spPr>
          <a:xfrm>
            <a:off x="7306311" y="668049"/>
            <a:ext cx="2628900" cy="55089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70D9F5-C907-405F-BE11-571C61745EC6}"/>
              </a:ext>
            </a:extLst>
          </p:cNvPr>
          <p:cNvSpPr>
            <a:spLocks noGrp="1"/>
          </p:cNvSpPr>
          <p:nvPr>
            <p:ph type="body" orient="vert" idx="1"/>
          </p:nvPr>
        </p:nvSpPr>
        <p:spPr>
          <a:xfrm>
            <a:off x="457200" y="668049"/>
            <a:ext cx="6689098" cy="550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CFD860-3FBD-4FE7-A9FD-1D4A4D10AABF}"/>
              </a:ext>
            </a:extLst>
          </p:cNvPr>
          <p:cNvSpPr>
            <a:spLocks noGrp="1"/>
          </p:cNvSpPr>
          <p:nvPr>
            <p:ph type="dt" sz="half" idx="10"/>
          </p:nvPr>
        </p:nvSpPr>
        <p:spPr/>
        <p:txBody>
          <a:bodyPr/>
          <a:lstStyle/>
          <a:p>
            <a:fld id="{D208048B-57AF-4F53-BC84-8E0A1033FBEC}" type="datetimeFigureOut">
              <a:rPr lang="en-US" smtClean="0"/>
              <a:t>6/8/2021</a:t>
            </a:fld>
            <a:endParaRPr lang="en-US"/>
          </a:p>
        </p:txBody>
      </p:sp>
      <p:sp>
        <p:nvSpPr>
          <p:cNvPr id="5" name="Footer Placeholder 4">
            <a:extLst>
              <a:ext uri="{FF2B5EF4-FFF2-40B4-BE49-F238E27FC236}">
                <a16:creationId xmlns:a16="http://schemas.microsoft.com/office/drawing/2014/main" id="{560A367B-81B3-4BD3-9C95-18EC0710A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D8E54-346D-4D66-BF99-96DA43F80DF8}"/>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296543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2C84-1247-4534-81D1-136C3E1EBB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48D490-CEA6-4844-A537-F749658D3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DAEFC9-887F-4E73-9938-6032D52864AA}"/>
              </a:ext>
            </a:extLst>
          </p:cNvPr>
          <p:cNvSpPr>
            <a:spLocks noGrp="1"/>
          </p:cNvSpPr>
          <p:nvPr>
            <p:ph type="dt" sz="half" idx="10"/>
          </p:nvPr>
        </p:nvSpPr>
        <p:spPr/>
        <p:txBody>
          <a:bodyPr/>
          <a:lstStyle/>
          <a:p>
            <a:fld id="{D208048B-57AF-4F53-BC84-8E0A1033FBEC}" type="datetimeFigureOut">
              <a:rPr lang="en-US" smtClean="0"/>
              <a:t>6/8/2021</a:t>
            </a:fld>
            <a:endParaRPr lang="en-US"/>
          </a:p>
        </p:txBody>
      </p:sp>
      <p:sp>
        <p:nvSpPr>
          <p:cNvPr id="5" name="Footer Placeholder 4">
            <a:extLst>
              <a:ext uri="{FF2B5EF4-FFF2-40B4-BE49-F238E27FC236}">
                <a16:creationId xmlns:a16="http://schemas.microsoft.com/office/drawing/2014/main" id="{ABFCF0CF-134A-404E-A177-9FAAA039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1B0DC-2D2C-408B-A577-904A2385C0AA}"/>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863047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5431-EF88-4771-9699-27EF70A55112}"/>
              </a:ext>
            </a:extLst>
          </p:cNvPr>
          <p:cNvSpPr>
            <a:spLocks noGrp="1"/>
          </p:cNvSpPr>
          <p:nvPr>
            <p:ph type="title"/>
          </p:nvPr>
        </p:nvSpPr>
        <p:spPr>
          <a:xfrm>
            <a:off x="457200" y="668050"/>
            <a:ext cx="7673389" cy="3816588"/>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EDAF57C3-A928-4093-B3FC-ECC2194AE9E9}"/>
              </a:ext>
            </a:extLst>
          </p:cNvPr>
          <p:cNvSpPr>
            <a:spLocks noGrp="1"/>
          </p:cNvSpPr>
          <p:nvPr>
            <p:ph type="body" idx="1"/>
          </p:nvPr>
        </p:nvSpPr>
        <p:spPr>
          <a:xfrm>
            <a:off x="457200" y="4589463"/>
            <a:ext cx="767338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FD625-A893-46D3-A518-9E969CB4FE54}"/>
              </a:ext>
            </a:extLst>
          </p:cNvPr>
          <p:cNvSpPr>
            <a:spLocks noGrp="1"/>
          </p:cNvSpPr>
          <p:nvPr>
            <p:ph type="dt" sz="half" idx="10"/>
          </p:nvPr>
        </p:nvSpPr>
        <p:spPr/>
        <p:txBody>
          <a:bodyPr/>
          <a:lstStyle/>
          <a:p>
            <a:fld id="{D208048B-57AF-4F53-BC84-8E0A1033FBEC}" type="datetimeFigureOut">
              <a:rPr lang="en-US" smtClean="0"/>
              <a:t>6/8/2021</a:t>
            </a:fld>
            <a:endParaRPr lang="en-US"/>
          </a:p>
        </p:txBody>
      </p:sp>
      <p:sp>
        <p:nvSpPr>
          <p:cNvPr id="5" name="Footer Placeholder 4">
            <a:extLst>
              <a:ext uri="{FF2B5EF4-FFF2-40B4-BE49-F238E27FC236}">
                <a16:creationId xmlns:a16="http://schemas.microsoft.com/office/drawing/2014/main" id="{FFCAD37A-B380-4B65-9FB9-3FB914120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773B6-CD13-4451-9BF3-C4102BA5E899}"/>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97584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1FBD0A-9F7B-4EBB-9982-B55F5F9806C4}"/>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8CFF0B8-0BA9-4DD9-B7B2-0655DC8419A8}"/>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grpSp>
        <p:nvGrpSpPr>
          <p:cNvPr id="14" name="Group 13">
            <a:extLst>
              <a:ext uri="{FF2B5EF4-FFF2-40B4-BE49-F238E27FC236}">
                <a16:creationId xmlns:a16="http://schemas.microsoft.com/office/drawing/2014/main" id="{C77B910E-9B87-4291-987B-6883212CBAEC}"/>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5" name="Oval 14">
              <a:extLst>
                <a:ext uri="{FF2B5EF4-FFF2-40B4-BE49-F238E27FC236}">
                  <a16:creationId xmlns:a16="http://schemas.microsoft.com/office/drawing/2014/main" id="{05596CF7-55B3-409D-A36C-F5BE9D625628}"/>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92245D23-45D8-474C-8A38-633E99962676}"/>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18" name="Freeform: Shape 17">
              <a:extLst>
                <a:ext uri="{FF2B5EF4-FFF2-40B4-BE49-F238E27FC236}">
                  <a16:creationId xmlns:a16="http://schemas.microsoft.com/office/drawing/2014/main" id="{918A8D14-28CA-4095-B2FA-E48B3150AD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grpSp>
      <p:sp>
        <p:nvSpPr>
          <p:cNvPr id="13" name="Texture">
            <a:extLst>
              <a:ext uri="{FF2B5EF4-FFF2-40B4-BE49-F238E27FC236}">
                <a16:creationId xmlns:a16="http://schemas.microsoft.com/office/drawing/2014/main" id="{1D1F176A-19F1-4537-800D-210F29EC1AC2}"/>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D0A04C26-6125-4D95-9FC0-50DEB9419E63}"/>
              </a:ext>
            </a:extLst>
          </p:cNvPr>
          <p:cNvSpPr>
            <a:spLocks noGrp="1"/>
          </p:cNvSpPr>
          <p:nvPr>
            <p:ph type="title"/>
          </p:nvPr>
        </p:nvSpPr>
        <p:spPr>
          <a:xfrm>
            <a:off x="457200" y="668049"/>
            <a:ext cx="10451534" cy="1591742"/>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535401A-13E5-4CED-864F-06D6EECCBCAA}"/>
              </a:ext>
            </a:extLst>
          </p:cNvPr>
          <p:cNvSpPr>
            <a:spLocks noGrp="1"/>
          </p:cNvSpPr>
          <p:nvPr>
            <p:ph sz="half" idx="1"/>
          </p:nvPr>
        </p:nvSpPr>
        <p:spPr>
          <a:xfrm>
            <a:off x="457200" y="2341329"/>
            <a:ext cx="5562600"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513523-8F78-4766-91D7-03E329B6833A}"/>
              </a:ext>
            </a:extLst>
          </p:cNvPr>
          <p:cNvSpPr>
            <a:spLocks noGrp="1"/>
          </p:cNvSpPr>
          <p:nvPr>
            <p:ph sz="half" idx="2"/>
          </p:nvPr>
        </p:nvSpPr>
        <p:spPr>
          <a:xfrm>
            <a:off x="6172200" y="2341329"/>
            <a:ext cx="4736534"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5B757F-BAD2-4343-BD57-FC02D0BE19EC}"/>
              </a:ext>
            </a:extLst>
          </p:cNvPr>
          <p:cNvSpPr>
            <a:spLocks noGrp="1"/>
          </p:cNvSpPr>
          <p:nvPr>
            <p:ph type="dt" sz="half" idx="10"/>
          </p:nvPr>
        </p:nvSpPr>
        <p:spPr/>
        <p:txBody>
          <a:bodyPr/>
          <a:lstStyle/>
          <a:p>
            <a:fld id="{D208048B-57AF-4F53-BC84-8E0A1033FBEC}" type="datetimeFigureOut">
              <a:rPr lang="en-US" smtClean="0"/>
              <a:t>6/8/2021</a:t>
            </a:fld>
            <a:endParaRPr lang="en-US"/>
          </a:p>
        </p:txBody>
      </p:sp>
      <p:sp>
        <p:nvSpPr>
          <p:cNvPr id="6" name="Footer Placeholder 5">
            <a:extLst>
              <a:ext uri="{FF2B5EF4-FFF2-40B4-BE49-F238E27FC236}">
                <a16:creationId xmlns:a16="http://schemas.microsoft.com/office/drawing/2014/main" id="{5A30EF3C-A61E-4F43-9C8F-BC9A6455C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9D947-1DC8-4CE9-A031-6EEB776BD0B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208416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BFA9BB-A51E-4D09-8602-5AD9010463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A60257A1-779B-4048-BC0D-1EA579B5B1C5}"/>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grpSp>
        <p:nvGrpSpPr>
          <p:cNvPr id="16" name="Group 15">
            <a:extLst>
              <a:ext uri="{FF2B5EF4-FFF2-40B4-BE49-F238E27FC236}">
                <a16:creationId xmlns:a16="http://schemas.microsoft.com/office/drawing/2014/main" id="{38F4B5D0-AA24-4702-9C01-FC1A03E7B607}"/>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7" name="Oval 16">
              <a:extLst>
                <a:ext uri="{FF2B5EF4-FFF2-40B4-BE49-F238E27FC236}">
                  <a16:creationId xmlns:a16="http://schemas.microsoft.com/office/drawing/2014/main" id="{29CBF9BD-1EB2-4122-98FE-F2B5DF8771C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7C41FF89-01DF-4236-AA4D-243CB8A464B3}"/>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19" name="Freeform: Shape 18">
              <a:extLst>
                <a:ext uri="{FF2B5EF4-FFF2-40B4-BE49-F238E27FC236}">
                  <a16:creationId xmlns:a16="http://schemas.microsoft.com/office/drawing/2014/main" id="{FD03BB88-350D-4DE0-BB34-870F6435689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grpSp>
      <p:sp>
        <p:nvSpPr>
          <p:cNvPr id="15" name="Texture">
            <a:extLst>
              <a:ext uri="{FF2B5EF4-FFF2-40B4-BE49-F238E27FC236}">
                <a16:creationId xmlns:a16="http://schemas.microsoft.com/office/drawing/2014/main" id="{4A8025C0-8995-4863-A847-7ED1F8CCE811}"/>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50162335-6445-435C-A1C6-9F090B965040}"/>
              </a:ext>
            </a:extLst>
          </p:cNvPr>
          <p:cNvSpPr>
            <a:spLocks noGrp="1"/>
          </p:cNvSpPr>
          <p:nvPr>
            <p:ph type="title"/>
          </p:nvPr>
        </p:nvSpPr>
        <p:spPr>
          <a:xfrm>
            <a:off x="457200" y="668049"/>
            <a:ext cx="10450629" cy="1325564"/>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074B3D-418F-464D-91E7-993D0B480108}"/>
              </a:ext>
            </a:extLst>
          </p:cNvPr>
          <p:cNvSpPr>
            <a:spLocks noGrp="1"/>
          </p:cNvSpPr>
          <p:nvPr>
            <p:ph type="body" idx="1"/>
          </p:nvPr>
        </p:nvSpPr>
        <p:spPr>
          <a:xfrm>
            <a:off x="457086" y="2182814"/>
            <a:ext cx="5021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04709-9362-4AB5-9AA2-32F51BF06A39}"/>
              </a:ext>
            </a:extLst>
          </p:cNvPr>
          <p:cNvSpPr>
            <a:spLocks noGrp="1"/>
          </p:cNvSpPr>
          <p:nvPr>
            <p:ph sz="half" idx="2"/>
          </p:nvPr>
        </p:nvSpPr>
        <p:spPr>
          <a:xfrm>
            <a:off x="457086" y="3115949"/>
            <a:ext cx="502151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083836-1CF5-406F-B0CB-643F37066CE6}"/>
              </a:ext>
            </a:extLst>
          </p:cNvPr>
          <p:cNvSpPr>
            <a:spLocks noGrp="1"/>
          </p:cNvSpPr>
          <p:nvPr>
            <p:ph type="body" sz="quarter" idx="3"/>
          </p:nvPr>
        </p:nvSpPr>
        <p:spPr>
          <a:xfrm>
            <a:off x="5890597" y="2182814"/>
            <a:ext cx="50172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A8670-0F33-4222-AAC9-96A21C47C336}"/>
              </a:ext>
            </a:extLst>
          </p:cNvPr>
          <p:cNvSpPr>
            <a:spLocks noGrp="1"/>
          </p:cNvSpPr>
          <p:nvPr>
            <p:ph sz="quarter" idx="4"/>
          </p:nvPr>
        </p:nvSpPr>
        <p:spPr>
          <a:xfrm>
            <a:off x="5890597" y="3115949"/>
            <a:ext cx="501723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1E6970-4A96-4519-9C0E-11E245D563C9}"/>
              </a:ext>
            </a:extLst>
          </p:cNvPr>
          <p:cNvSpPr>
            <a:spLocks noGrp="1"/>
          </p:cNvSpPr>
          <p:nvPr>
            <p:ph type="dt" sz="half" idx="10"/>
          </p:nvPr>
        </p:nvSpPr>
        <p:spPr/>
        <p:txBody>
          <a:bodyPr/>
          <a:lstStyle/>
          <a:p>
            <a:fld id="{D208048B-57AF-4F53-BC84-8E0A1033FBEC}" type="datetimeFigureOut">
              <a:rPr lang="en-US" smtClean="0"/>
              <a:t>6/8/2021</a:t>
            </a:fld>
            <a:endParaRPr lang="en-US"/>
          </a:p>
        </p:txBody>
      </p:sp>
      <p:sp>
        <p:nvSpPr>
          <p:cNvPr id="8" name="Footer Placeholder 7">
            <a:extLst>
              <a:ext uri="{FF2B5EF4-FFF2-40B4-BE49-F238E27FC236}">
                <a16:creationId xmlns:a16="http://schemas.microsoft.com/office/drawing/2014/main" id="{35FEE249-70F5-4359-B699-23D68A503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2AE510-A38C-45EE-B061-CB02E4E3DD7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478397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D1A-F943-4838-BA2F-6DF4F2EC9FEC}"/>
              </a:ext>
            </a:extLst>
          </p:cNvPr>
          <p:cNvSpPr>
            <a:spLocks noGrp="1"/>
          </p:cNvSpPr>
          <p:nvPr>
            <p:ph type="title"/>
          </p:nvPr>
        </p:nvSpPr>
        <p:spPr>
          <a:xfrm>
            <a:off x="457200" y="668049"/>
            <a:ext cx="7685037" cy="1363816"/>
          </a:xfrm>
        </p:spPr>
        <p:txBody>
          <a:bodyPr/>
          <a:lstStyle/>
          <a:p>
            <a:r>
              <a:rPr lang="en-US"/>
              <a:t>Click to edit Master title style</a:t>
            </a:r>
          </a:p>
        </p:txBody>
      </p:sp>
      <p:sp>
        <p:nvSpPr>
          <p:cNvPr id="3" name="Date Placeholder 2">
            <a:extLst>
              <a:ext uri="{FF2B5EF4-FFF2-40B4-BE49-F238E27FC236}">
                <a16:creationId xmlns:a16="http://schemas.microsoft.com/office/drawing/2014/main" id="{F6FEE401-3424-4696-A6FC-BBEE79379F9D}"/>
              </a:ext>
            </a:extLst>
          </p:cNvPr>
          <p:cNvSpPr>
            <a:spLocks noGrp="1"/>
          </p:cNvSpPr>
          <p:nvPr>
            <p:ph type="dt" sz="half" idx="10"/>
          </p:nvPr>
        </p:nvSpPr>
        <p:spPr/>
        <p:txBody>
          <a:bodyPr/>
          <a:lstStyle/>
          <a:p>
            <a:fld id="{D208048B-57AF-4F53-BC84-8E0A1033FBEC}" type="datetimeFigureOut">
              <a:rPr lang="en-US" smtClean="0"/>
              <a:t>6/8/2021</a:t>
            </a:fld>
            <a:endParaRPr lang="en-US"/>
          </a:p>
        </p:txBody>
      </p:sp>
      <p:sp>
        <p:nvSpPr>
          <p:cNvPr id="4" name="Footer Placeholder 3">
            <a:extLst>
              <a:ext uri="{FF2B5EF4-FFF2-40B4-BE49-F238E27FC236}">
                <a16:creationId xmlns:a16="http://schemas.microsoft.com/office/drawing/2014/main" id="{01E9D767-A30A-4508-B510-99AB91737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979DC-F3D5-43AB-8A0F-9C8A14E0CEF4}"/>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996196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CDA0B-9BEE-4B57-8F97-96D5645D0658}"/>
              </a:ext>
            </a:extLst>
          </p:cNvPr>
          <p:cNvSpPr>
            <a:spLocks noGrp="1"/>
          </p:cNvSpPr>
          <p:nvPr>
            <p:ph type="dt" sz="half" idx="10"/>
          </p:nvPr>
        </p:nvSpPr>
        <p:spPr/>
        <p:txBody>
          <a:bodyPr/>
          <a:lstStyle/>
          <a:p>
            <a:fld id="{D208048B-57AF-4F53-BC84-8E0A1033FBEC}" type="datetimeFigureOut">
              <a:rPr lang="en-US" smtClean="0"/>
              <a:t>6/8/2021</a:t>
            </a:fld>
            <a:endParaRPr lang="en-US"/>
          </a:p>
        </p:txBody>
      </p:sp>
      <p:sp>
        <p:nvSpPr>
          <p:cNvPr id="3" name="Footer Placeholder 2">
            <a:extLst>
              <a:ext uri="{FF2B5EF4-FFF2-40B4-BE49-F238E27FC236}">
                <a16:creationId xmlns:a16="http://schemas.microsoft.com/office/drawing/2014/main" id="{05282AF2-09A1-4A1C-AEB6-577962B714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D99D9-82B1-496C-ABBC-4FF0C375DCE7}"/>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656857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D9AFA4-EB8E-4091-A5E2-1B9D163A0709}"/>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F25018FE-FB44-4E2E-A181-B3476F3E8550}"/>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grpSp>
        <p:nvGrpSpPr>
          <p:cNvPr id="14" name="Group 13">
            <a:extLst>
              <a:ext uri="{FF2B5EF4-FFF2-40B4-BE49-F238E27FC236}">
                <a16:creationId xmlns:a16="http://schemas.microsoft.com/office/drawing/2014/main" id="{A6C7CD4B-70DE-49E2-A336-B6F43F58FFA4}"/>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B4B8BFC9-6F67-47CB-BAE4-45260FBAF397}"/>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40F836E5-3C5B-4DE7-B09A-AE00DEE730A9}"/>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17" name="Freeform: Shape 16">
              <a:extLst>
                <a:ext uri="{FF2B5EF4-FFF2-40B4-BE49-F238E27FC236}">
                  <a16:creationId xmlns:a16="http://schemas.microsoft.com/office/drawing/2014/main" id="{68E1B8E4-080E-4F43-B33F-59DD21B6B658}"/>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18" name="Freeform: Shape 17">
              <a:extLst>
                <a:ext uri="{FF2B5EF4-FFF2-40B4-BE49-F238E27FC236}">
                  <a16:creationId xmlns:a16="http://schemas.microsoft.com/office/drawing/2014/main" id="{507639D4-740A-4B71-8393-99CA375EB4A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19" name="Graphic 9">
              <a:extLst>
                <a:ext uri="{FF2B5EF4-FFF2-40B4-BE49-F238E27FC236}">
                  <a16:creationId xmlns:a16="http://schemas.microsoft.com/office/drawing/2014/main" id="{AE7E56E5-1F6A-442B-B5E0-ED19F815D2E2}"/>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Graphic 9">
              <a:extLst>
                <a:ext uri="{FF2B5EF4-FFF2-40B4-BE49-F238E27FC236}">
                  <a16:creationId xmlns:a16="http://schemas.microsoft.com/office/drawing/2014/main" id="{3774E986-8FE2-4670-A4C0-96E213269BD7}"/>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3" name="Texture">
            <a:extLst>
              <a:ext uri="{FF2B5EF4-FFF2-40B4-BE49-F238E27FC236}">
                <a16:creationId xmlns:a16="http://schemas.microsoft.com/office/drawing/2014/main" id="{3A5846DF-A106-4887-BE2C-DCD89DAA6539}"/>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767E81C-AA51-44A0-B21C-757B2F3B90C5}"/>
              </a:ext>
            </a:extLst>
          </p:cNvPr>
          <p:cNvSpPr>
            <a:spLocks noGrp="1"/>
          </p:cNvSpPr>
          <p:nvPr>
            <p:ph type="title"/>
          </p:nvPr>
        </p:nvSpPr>
        <p:spPr>
          <a:xfrm>
            <a:off x="457200" y="668049"/>
            <a:ext cx="4314825" cy="1957828"/>
          </a:xfrm>
        </p:spPr>
        <p:txBody>
          <a:bodyPr anchor="b">
            <a:norm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F7A0438A-298D-4466-B55D-F466C345C3CC}"/>
              </a:ext>
            </a:extLst>
          </p:cNvPr>
          <p:cNvSpPr>
            <a:spLocks noGrp="1"/>
          </p:cNvSpPr>
          <p:nvPr>
            <p:ph idx="1"/>
          </p:nvPr>
        </p:nvSpPr>
        <p:spPr>
          <a:xfrm>
            <a:off x="5183188" y="668049"/>
            <a:ext cx="4875212" cy="523125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143104-0579-4974-88D2-61DF1A30D390}"/>
              </a:ext>
            </a:extLst>
          </p:cNvPr>
          <p:cNvSpPr>
            <a:spLocks noGrp="1"/>
          </p:cNvSpPr>
          <p:nvPr>
            <p:ph type="body" sz="half" idx="2"/>
          </p:nvPr>
        </p:nvSpPr>
        <p:spPr>
          <a:xfrm>
            <a:off x="457200" y="2749024"/>
            <a:ext cx="4314825" cy="311996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32755-0632-47CB-AA69-7EFB212FA160}"/>
              </a:ext>
            </a:extLst>
          </p:cNvPr>
          <p:cNvSpPr>
            <a:spLocks noGrp="1"/>
          </p:cNvSpPr>
          <p:nvPr>
            <p:ph type="dt" sz="half" idx="10"/>
          </p:nvPr>
        </p:nvSpPr>
        <p:spPr/>
        <p:txBody>
          <a:bodyPr/>
          <a:lstStyle/>
          <a:p>
            <a:fld id="{D208048B-57AF-4F53-BC84-8E0A1033FBEC}" type="datetimeFigureOut">
              <a:rPr lang="en-US" smtClean="0"/>
              <a:t>6/8/2021</a:t>
            </a:fld>
            <a:endParaRPr lang="en-US"/>
          </a:p>
        </p:txBody>
      </p:sp>
      <p:sp>
        <p:nvSpPr>
          <p:cNvPr id="6" name="Footer Placeholder 5">
            <a:extLst>
              <a:ext uri="{FF2B5EF4-FFF2-40B4-BE49-F238E27FC236}">
                <a16:creationId xmlns:a16="http://schemas.microsoft.com/office/drawing/2014/main" id="{38ED0B4F-5B59-4064-A88B-E9938A40F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12E7F-93B8-4E93-BCB3-ADE74FC1504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865706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3C1870-4E69-4DE7-BF2F-DE8A7881C64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7439AB1C-A8A1-4745-9625-B18FE9160BB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grpSp>
        <p:nvGrpSpPr>
          <p:cNvPr id="14" name="Group 13">
            <a:extLst>
              <a:ext uri="{FF2B5EF4-FFF2-40B4-BE49-F238E27FC236}">
                <a16:creationId xmlns:a16="http://schemas.microsoft.com/office/drawing/2014/main" id="{11ADDC4D-D9AA-48F8-BD10-2D20F14607A6}"/>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C1136312-3085-4615-A743-4EE531585B11}"/>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29539FE4-376B-4187-A80A-C98EBA23DA30}"/>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17" name="Freeform: Shape 16">
              <a:extLst>
                <a:ext uri="{FF2B5EF4-FFF2-40B4-BE49-F238E27FC236}">
                  <a16:creationId xmlns:a16="http://schemas.microsoft.com/office/drawing/2014/main" id="{A11DC5D7-2276-4A57-8783-A0EFB00416E9}"/>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18" name="Freeform: Shape 17">
              <a:extLst>
                <a:ext uri="{FF2B5EF4-FFF2-40B4-BE49-F238E27FC236}">
                  <a16:creationId xmlns:a16="http://schemas.microsoft.com/office/drawing/2014/main" id="{57D5B578-4971-4ADC-97D8-B9CEF52AA7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19" name="Graphic 9">
              <a:extLst>
                <a:ext uri="{FF2B5EF4-FFF2-40B4-BE49-F238E27FC236}">
                  <a16:creationId xmlns:a16="http://schemas.microsoft.com/office/drawing/2014/main" id="{2D968E77-E43D-4870-93BC-CBF1947336B3}"/>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Graphic 9">
              <a:extLst>
                <a:ext uri="{FF2B5EF4-FFF2-40B4-BE49-F238E27FC236}">
                  <a16:creationId xmlns:a16="http://schemas.microsoft.com/office/drawing/2014/main" id="{1221D41A-E71E-4587-A876-F8778E7C03E1}"/>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3" name="Texture">
            <a:extLst>
              <a:ext uri="{FF2B5EF4-FFF2-40B4-BE49-F238E27FC236}">
                <a16:creationId xmlns:a16="http://schemas.microsoft.com/office/drawing/2014/main" id="{50457195-385D-490A-91AB-30B969C61953}"/>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7E06FF6D-24FA-4E04-90ED-7DBE228B2AA6}"/>
              </a:ext>
            </a:extLst>
          </p:cNvPr>
          <p:cNvSpPr>
            <a:spLocks noGrp="1"/>
          </p:cNvSpPr>
          <p:nvPr>
            <p:ph type="title"/>
          </p:nvPr>
        </p:nvSpPr>
        <p:spPr>
          <a:xfrm>
            <a:off x="457200" y="668049"/>
            <a:ext cx="4314825" cy="2235711"/>
          </a:xfrm>
        </p:spPr>
        <p:txBody>
          <a:bodyPr anchor="b">
            <a:noAutofit/>
          </a:bodyPr>
          <a:lstStyle>
            <a:lvl1pPr algn="l" defTabSz="914400" rtl="0" eaLnBrk="1" latinLnBrk="0" hangingPunct="1">
              <a:lnSpc>
                <a:spcPct val="90000"/>
              </a:lnSpc>
              <a:spcBef>
                <a:spcPct val="0"/>
              </a:spcBef>
              <a:buNone/>
              <a:defRPr lang="en-US" sz="4400" kern="1200">
                <a:solidFill>
                  <a:schemeClr val="tx1"/>
                </a:solidFill>
                <a:latin typeface="+mj-lt"/>
                <a:ea typeface="+mj-ea"/>
                <a:cs typeface="+mj-cs"/>
              </a:defRPr>
            </a:lvl1pPr>
          </a:lstStyle>
          <a:p>
            <a:r>
              <a:rPr lang="en-US"/>
              <a:t>Click to edit Master title style</a:t>
            </a:r>
          </a:p>
        </p:txBody>
      </p:sp>
      <p:sp>
        <p:nvSpPr>
          <p:cNvPr id="3" name="Picture Placeholder 2">
            <a:extLst>
              <a:ext uri="{FF2B5EF4-FFF2-40B4-BE49-F238E27FC236}">
                <a16:creationId xmlns:a16="http://schemas.microsoft.com/office/drawing/2014/main" id="{4432D78B-0E21-420F-9DFF-6131CB0F7E69}"/>
              </a:ext>
            </a:extLst>
          </p:cNvPr>
          <p:cNvSpPr>
            <a:spLocks noGrp="1"/>
          </p:cNvSpPr>
          <p:nvPr>
            <p:ph type="pic" idx="1"/>
          </p:nvPr>
        </p:nvSpPr>
        <p:spPr>
          <a:xfrm>
            <a:off x="5183188" y="668049"/>
            <a:ext cx="4958436" cy="52312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8AC2A57-1064-4391-B96B-4D04305E0BE7}"/>
              </a:ext>
            </a:extLst>
          </p:cNvPr>
          <p:cNvSpPr>
            <a:spLocks noGrp="1"/>
          </p:cNvSpPr>
          <p:nvPr>
            <p:ph type="body" sz="half" idx="2"/>
          </p:nvPr>
        </p:nvSpPr>
        <p:spPr>
          <a:xfrm>
            <a:off x="457200" y="2941222"/>
            <a:ext cx="4314825" cy="292776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04EB0-850A-4256-8D12-E01A201A4FE1}"/>
              </a:ext>
            </a:extLst>
          </p:cNvPr>
          <p:cNvSpPr>
            <a:spLocks noGrp="1"/>
          </p:cNvSpPr>
          <p:nvPr>
            <p:ph type="dt" sz="half" idx="10"/>
          </p:nvPr>
        </p:nvSpPr>
        <p:spPr/>
        <p:txBody>
          <a:bodyPr/>
          <a:lstStyle/>
          <a:p>
            <a:fld id="{D208048B-57AF-4F53-BC84-8E0A1033FBEC}" type="datetimeFigureOut">
              <a:rPr lang="en-US" smtClean="0"/>
              <a:t>6/8/2021</a:t>
            </a:fld>
            <a:endParaRPr lang="en-US"/>
          </a:p>
        </p:txBody>
      </p:sp>
      <p:sp>
        <p:nvSpPr>
          <p:cNvPr id="6" name="Footer Placeholder 5">
            <a:extLst>
              <a:ext uri="{FF2B5EF4-FFF2-40B4-BE49-F238E27FC236}">
                <a16:creationId xmlns:a16="http://schemas.microsoft.com/office/drawing/2014/main" id="{7E9CF4AF-C757-4552-AB8A-3B89C3746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2A368-F12B-4B5E-82F0-A6AEE6AF2C83}"/>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734949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Lst>
            </p:cNvPr>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Lst>
            </p:cNvPr>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Lst>
            </p:cNvPr>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7" name="Freeform: Shape 16">
              <a:extLst>
                <a:ext uri="{FF2B5EF4-FFF2-40B4-BE49-F238E27FC236}">
                  <a16:creationId xmlns:a16="http://schemas.microsoft.com/office/drawing/2014/main" id="{A985F09D-6969-44D0-B04F-4EDE0FEDAF63}"/>
                </a:ext>
              </a:extLst>
            </p:cNvPr>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a:p>
          </p:txBody>
        </p:sp>
        <p:sp>
          <p:nvSpPr>
            <p:cNvPr id="18" name="Graphic 9">
              <a:extLst>
                <a:ext uri="{FF2B5EF4-FFF2-40B4-BE49-F238E27FC236}">
                  <a16:creationId xmlns:a16="http://schemas.microsoft.com/office/drawing/2014/main" id="{003913A0-A3C0-4ED8-8920-318068FBC46F}"/>
                </a:ext>
              </a:extLst>
            </p:cNvPr>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13">
              <a:alphaModFix amt="6000"/>
            </a:blip>
            <a:srcRect/>
            <a:tile tx="0" ty="0" sx="100000" sy="100000" flip="none" algn="tl"/>
          </a:blipFill>
          <a:ln w="9525" cap="flat">
            <a:noFill/>
            <a:prstDash val="solid"/>
            <a:miter/>
          </a:ln>
        </p:spPr>
        <p:txBody>
          <a:bodyPr rtlCol="0" anchor="ctr"/>
          <a:lstStyle/>
          <a:p>
            <a:endParaRPr lang="en-US"/>
          </a:p>
        </p:txBody>
      </p:sp>
      <p:sp>
        <p:nvSpPr>
          <p:cNvPr id="2" name="Title Placeholder 1">
            <a:extLst>
              <a:ext uri="{FF2B5EF4-FFF2-40B4-BE49-F238E27FC236}">
                <a16:creationId xmlns:a16="http://schemas.microsoft.com/office/drawing/2014/main" id="{093083B5-1505-44FE-894D-AA1AB6D60FCE}"/>
              </a:ext>
            </a:extLst>
          </p:cNvPr>
          <p:cNvSpPr>
            <a:spLocks noGrp="1"/>
          </p:cNvSpPr>
          <p:nvPr>
            <p:ph type="title"/>
          </p:nvPr>
        </p:nvSpPr>
        <p:spPr>
          <a:xfrm>
            <a:off x="457200" y="668049"/>
            <a:ext cx="7685037" cy="132556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603F3930-F8C8-43B1-BC1A-6264F4ACB2E1}"/>
              </a:ext>
            </a:extLst>
          </p:cNvPr>
          <p:cNvSpPr>
            <a:spLocks noGrp="1"/>
          </p:cNvSpPr>
          <p:nvPr>
            <p:ph type="body" idx="1"/>
          </p:nvPr>
        </p:nvSpPr>
        <p:spPr>
          <a:xfrm>
            <a:off x="457200" y="2096713"/>
            <a:ext cx="7685037" cy="4080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F4F2F7-3ECA-43D7-BFF3-FBB407AEAB46}"/>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fld id="{D208048B-57AF-4F53-BC84-8E0A1033FBEC}" type="datetimeFigureOut">
              <a:rPr lang="en-US" smtClean="0"/>
              <a:pPr/>
              <a:t>6/8/2021</a:t>
            </a:fld>
            <a:endParaRPr lang="en-US"/>
          </a:p>
        </p:txBody>
      </p:sp>
      <p:sp>
        <p:nvSpPr>
          <p:cNvPr id="5" name="Footer Placeholder 4">
            <a:extLst>
              <a:ext uri="{FF2B5EF4-FFF2-40B4-BE49-F238E27FC236}">
                <a16:creationId xmlns:a16="http://schemas.microsoft.com/office/drawing/2014/main" id="{1D3A193F-0B61-43DD-8E45-EFEAC43E3826}"/>
              </a:ext>
            </a:extLst>
          </p:cNvPr>
          <p:cNvSpPr>
            <a:spLocks noGrp="1"/>
          </p:cNvSpPr>
          <p:nvPr>
            <p:ph type="ftr" sz="quarter" idx="3"/>
          </p:nvPr>
        </p:nvSpPr>
        <p:spPr>
          <a:xfrm>
            <a:off x="457200" y="155448"/>
            <a:ext cx="41148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625961-D3A8-4945-AEE4-EE1952DBDCAE}"/>
              </a:ext>
            </a:extLst>
          </p:cNvPr>
          <p:cNvSpPr>
            <a:spLocks noGrp="1"/>
          </p:cNvSpPr>
          <p:nvPr>
            <p:ph type="sldNum" sz="quarter" idx="4"/>
          </p:nvPr>
        </p:nvSpPr>
        <p:spPr>
          <a:xfrm>
            <a:off x="10954512" y="6355080"/>
            <a:ext cx="795528" cy="365760"/>
          </a:xfrm>
          <a:prstGeom prst="rect">
            <a:avLst/>
          </a:prstGeom>
        </p:spPr>
        <p:txBody>
          <a:bodyPr vert="horz" lIns="91440" tIns="45720" rIns="91440" bIns="45720" rtlCol="0" anchor="ctr"/>
          <a:lstStyle>
            <a:lvl1pPr algn="r">
              <a:defRPr sz="1000" spc="110" baseline="0">
                <a:solidFill>
                  <a:schemeClr val="tx1">
                    <a:tint val="75000"/>
                  </a:schemeClr>
                </a:solidFill>
              </a:defRPr>
            </a:lvl1pPr>
          </a:lstStyle>
          <a:p>
            <a:fld id="{BD8A8A1B-4E1E-43EF-8A39-7D4A3879B941}" type="slidenum">
              <a:rPr lang="en-US" smtClean="0"/>
              <a:pPr/>
              <a:t>‹#›</a:t>
            </a:fld>
            <a:endParaRPr lang="en-US"/>
          </a:p>
        </p:txBody>
      </p:sp>
    </p:spTree>
    <p:extLst>
      <p:ext uri="{BB962C8B-B14F-4D97-AF65-F5344CB8AC3E}">
        <p14:creationId xmlns:p14="http://schemas.microsoft.com/office/powerpoint/2010/main" val="2876708918"/>
      </p:ext>
    </p:extLst>
  </p:cSld>
  <p:clrMap bg1="dk1" tx1="lt1" bg2="dk2" tx2="lt2" accent1="accent1" accent2="accent2" accent3="accent3" accent4="accent4" accent5="accent5" accent6="accent6" hlink="hlink" folHlink="folHlink"/>
  <p:sldLayoutIdLst>
    <p:sldLayoutId id="2147483695" r:id="rId1"/>
    <p:sldLayoutId id="2147483694" r:id="rId2"/>
    <p:sldLayoutId id="2147483693" r:id="rId3"/>
    <p:sldLayoutId id="2147483692" r:id="rId4"/>
    <p:sldLayoutId id="2147483691" r:id="rId5"/>
    <p:sldLayoutId id="2147483690" r:id="rId6"/>
    <p:sldLayoutId id="2147483689" r:id="rId7"/>
    <p:sldLayoutId id="2147483688" r:id="rId8"/>
    <p:sldLayoutId id="2147483687" r:id="rId9"/>
    <p:sldLayoutId id="2147483686"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Background Fill">
            <a:extLst>
              <a:ext uri="{FF2B5EF4-FFF2-40B4-BE49-F238E27FC236}">
                <a16:creationId xmlns:a16="http://schemas.microsoft.com/office/drawing/2014/main" id="{B43F8043-C799-466F-8C9B-9AB1ADB60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6" name="Color Fill">
            <a:extLst>
              <a:ext uri="{FF2B5EF4-FFF2-40B4-BE49-F238E27FC236}">
                <a16:creationId xmlns:a16="http://schemas.microsoft.com/office/drawing/2014/main" id="{E2539269-A988-4404-9F15-456795083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grpSp>
        <p:nvGrpSpPr>
          <p:cNvPr id="17" name="Group 21">
            <a:extLst>
              <a:ext uri="{FF2B5EF4-FFF2-40B4-BE49-F238E27FC236}">
                <a16:creationId xmlns:a16="http://schemas.microsoft.com/office/drawing/2014/main" id="{E606F529-CD5D-4778-9EFF-539782DE4A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27"/>
            <a:ext cx="12192000" cy="6861227"/>
            <a:chOff x="0" y="-3227"/>
            <a:chExt cx="12192000" cy="6861227"/>
          </a:xfrm>
        </p:grpSpPr>
        <p:sp>
          <p:nvSpPr>
            <p:cNvPr id="23" name="Oval 22">
              <a:extLst>
                <a:ext uri="{FF2B5EF4-FFF2-40B4-BE49-F238E27FC236}">
                  <a16:creationId xmlns:a16="http://schemas.microsoft.com/office/drawing/2014/main" id="{A3DD05D7-729A-4FEE-8BAE-4DF76A86D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58790" y="124188"/>
              <a:ext cx="215755" cy="2157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4" name="Oval 23">
              <a:extLst>
                <a:ext uri="{FF2B5EF4-FFF2-40B4-BE49-F238E27FC236}">
                  <a16:creationId xmlns:a16="http://schemas.microsoft.com/office/drawing/2014/main" id="{26A34F10-25C0-4696-A77E-D08B72EA7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9553" y="2866365"/>
              <a:ext cx="697984" cy="697984"/>
            </a:xfrm>
            <a:prstGeom prst="ellipse">
              <a:avLst/>
            </a:prstGeom>
            <a:solidFill>
              <a:schemeClr val="accent1">
                <a:alpha val="65000"/>
              </a:schemeClr>
            </a:solidFill>
            <a:ln w="9331" cap="flat">
              <a:noFill/>
              <a:prstDash val="solid"/>
              <a:miter/>
            </a:ln>
          </p:spPr>
          <p:txBody>
            <a:bodyPr rtlCol="0" anchor="ctr"/>
            <a:lstStyle/>
            <a:p>
              <a:endParaRPr lang="en-US"/>
            </a:p>
          </p:txBody>
        </p:sp>
        <p:sp>
          <p:nvSpPr>
            <p:cNvPr id="25" name="Oval 24">
              <a:extLst>
                <a:ext uri="{FF2B5EF4-FFF2-40B4-BE49-F238E27FC236}">
                  <a16:creationId xmlns:a16="http://schemas.microsoft.com/office/drawing/2014/main" id="{1CF4D24D-08A4-4D2F-9911-46A2D17E6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56134" y="3762066"/>
              <a:ext cx="230192" cy="230191"/>
            </a:xfrm>
            <a:prstGeom prst="ellipse">
              <a:avLst/>
            </a:prstGeom>
            <a:solidFill>
              <a:schemeClr val="accent4">
                <a:lumMod val="20000"/>
                <a:lumOff val="80000"/>
                <a:alpha val="60000"/>
              </a:schemeClr>
            </a:solidFill>
            <a:ln w="9331" cap="flat">
              <a:noFill/>
              <a:prstDash val="solid"/>
              <a:miter/>
            </a:ln>
          </p:spPr>
          <p:txBody>
            <a:bodyPr rtlCol="0" anchor="ctr"/>
            <a:lstStyle/>
            <a:p>
              <a:endParaRPr lang="en-US">
                <a:solidFill>
                  <a:schemeClr val="tx1"/>
                </a:solidFill>
              </a:endParaRPr>
            </a:p>
          </p:txBody>
        </p:sp>
        <p:sp>
          <p:nvSpPr>
            <p:cNvPr id="26" name="Graphic 9">
              <a:extLst>
                <a:ext uri="{FF2B5EF4-FFF2-40B4-BE49-F238E27FC236}">
                  <a16:creationId xmlns:a16="http://schemas.microsoft.com/office/drawing/2014/main" id="{A60E1FF2-EE91-4C0C-914A-262F36E1E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451544" y="-3227"/>
              <a:ext cx="2740456" cy="2740456"/>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p>
              <a:endParaRPr lang="en-US"/>
            </a:p>
          </p:txBody>
        </p:sp>
        <p:sp>
          <p:nvSpPr>
            <p:cNvPr id="27" name="Graphic 9">
              <a:extLst>
                <a:ext uri="{FF2B5EF4-FFF2-40B4-BE49-F238E27FC236}">
                  <a16:creationId xmlns:a16="http://schemas.microsoft.com/office/drawing/2014/main" id="{8B579174-67A2-4DA2-8E51-013AFF86CC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621871" y="163409"/>
              <a:ext cx="2387894" cy="2387894"/>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6CAC630-4D61-4D13-88B3-734086C50A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3060" y="599153"/>
              <a:ext cx="823413" cy="1000074"/>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279CE322-CC11-442C-A018-DE4477110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903403"/>
              <a:ext cx="1715504" cy="2954597"/>
            </a:xfrm>
            <a:custGeom>
              <a:avLst/>
              <a:gdLst>
                <a:gd name="connsiteX0" fmla="*/ 0 w 2429360"/>
                <a:gd name="connsiteY0" fmla="*/ 0 h 4184064"/>
                <a:gd name="connsiteX1" fmla="*/ 329124 w 2429360"/>
                <a:gd name="connsiteY1" fmla="*/ 0 h 4184064"/>
                <a:gd name="connsiteX2" fmla="*/ 2429360 w 2429360"/>
                <a:gd name="connsiteY2" fmla="*/ 2100236 h 4184064"/>
                <a:gd name="connsiteX3" fmla="*/ 2429360 w 2429360"/>
                <a:gd name="connsiteY3" fmla="*/ 4184064 h 4184064"/>
                <a:gd name="connsiteX4" fmla="*/ 132331 w 2429360"/>
                <a:gd name="connsiteY4" fmla="*/ 4184064 h 4184064"/>
                <a:gd name="connsiteX5" fmla="*/ 120545 w 2429360"/>
                <a:gd name="connsiteY5" fmla="*/ 4183469 h 4184064"/>
                <a:gd name="connsiteX6" fmla="*/ 0 w 2429360"/>
                <a:gd name="connsiteY6" fmla="*/ 4165072 h 4184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9360" h="4184064">
                  <a:moveTo>
                    <a:pt x="0" y="0"/>
                  </a:moveTo>
                  <a:lnTo>
                    <a:pt x="329124" y="0"/>
                  </a:lnTo>
                  <a:cubicBezTo>
                    <a:pt x="1489065" y="0"/>
                    <a:pt x="2429360" y="940295"/>
                    <a:pt x="2429360" y="2100236"/>
                  </a:cubicBezTo>
                  <a:lnTo>
                    <a:pt x="2429360" y="4184064"/>
                  </a:lnTo>
                  <a:lnTo>
                    <a:pt x="132331" y="4184064"/>
                  </a:lnTo>
                  <a:lnTo>
                    <a:pt x="120545" y="4183469"/>
                  </a:lnTo>
                  <a:lnTo>
                    <a:pt x="0" y="4165072"/>
                  </a:lnTo>
                  <a:close/>
                </a:path>
              </a:pathLst>
            </a:custGeom>
            <a:solidFill>
              <a:schemeClr val="accent1">
                <a:alpha val="60000"/>
              </a:schemeClr>
            </a:solidFill>
            <a:ln w="9331"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0BCD36D-87B5-4011-9D23-FE2BB6828E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168300"/>
              <a:ext cx="1533337" cy="2555470"/>
            </a:xfrm>
            <a:custGeom>
              <a:avLst/>
              <a:gdLst>
                <a:gd name="connsiteX0" fmla="*/ 0 w 1986804"/>
                <a:gd name="connsiteY0" fmla="*/ 0 h 2902159"/>
                <a:gd name="connsiteX1" fmla="*/ 533594 w 1986804"/>
                <a:gd name="connsiteY1" fmla="*/ 0 h 2902159"/>
                <a:gd name="connsiteX2" fmla="*/ 1986804 w 1986804"/>
                <a:gd name="connsiteY2" fmla="*/ 1453211 h 2902159"/>
                <a:gd name="connsiteX3" fmla="*/ 1986804 w 1986804"/>
                <a:gd name="connsiteY3" fmla="*/ 2902159 h 2902159"/>
                <a:gd name="connsiteX4" fmla="*/ 537856 w 1986804"/>
                <a:gd name="connsiteY4" fmla="*/ 2902159 h 2902159"/>
                <a:gd name="connsiteX5" fmla="*/ 105713 w 1986804"/>
                <a:gd name="connsiteY5" fmla="*/ 2836826 h 2902159"/>
                <a:gd name="connsiteX6" fmla="*/ 0 w 1986804"/>
                <a:gd name="connsiteY6" fmla="*/ 2798136 h 2902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6804" h="2902159">
                  <a:moveTo>
                    <a:pt x="0" y="0"/>
                  </a:moveTo>
                  <a:lnTo>
                    <a:pt x="533594" y="0"/>
                  </a:lnTo>
                  <a:cubicBezTo>
                    <a:pt x="1336188" y="0"/>
                    <a:pt x="1986804" y="650616"/>
                    <a:pt x="1986804" y="1453211"/>
                  </a:cubicBezTo>
                  <a:lnTo>
                    <a:pt x="1986804" y="2902159"/>
                  </a:lnTo>
                  <a:lnTo>
                    <a:pt x="537856" y="2902159"/>
                  </a:lnTo>
                  <a:cubicBezTo>
                    <a:pt x="387370" y="2902159"/>
                    <a:pt x="242226" y="2879286"/>
                    <a:pt x="105713" y="2836826"/>
                  </a:cubicBezTo>
                  <a:lnTo>
                    <a:pt x="0" y="279813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829659E5-874B-44E0-BE0A-B8409AF89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85047" y="4685933"/>
              <a:ext cx="2406953" cy="2172067"/>
            </a:xfrm>
            <a:custGeom>
              <a:avLst/>
              <a:gdLst>
                <a:gd name="connsiteX0" fmla="*/ 1229573 w 2406953"/>
                <a:gd name="connsiteY0" fmla="*/ 0 h 2172067"/>
                <a:gd name="connsiteX1" fmla="*/ 2406313 w 2406953"/>
                <a:gd name="connsiteY1" fmla="*/ 1496275 h 2172067"/>
                <a:gd name="connsiteX2" fmla="*/ 2406953 w 2406953"/>
                <a:gd name="connsiteY2" fmla="*/ 1499327 h 2172067"/>
                <a:gd name="connsiteX3" fmla="*/ 2406953 w 2406953"/>
                <a:gd name="connsiteY3" fmla="*/ 2172067 h 2172067"/>
                <a:gd name="connsiteX4" fmla="*/ 36154 w 2406953"/>
                <a:gd name="connsiteY4" fmla="*/ 2172067 h 2172067"/>
                <a:gd name="connsiteX5" fmla="*/ 13809 w 2406953"/>
                <a:gd name="connsiteY5" fmla="*/ 2065529 h 2172067"/>
                <a:gd name="connsiteX6" fmla="*/ 0 w 2406953"/>
                <a:gd name="connsiteY6" fmla="*/ 1873933 h 2172067"/>
                <a:gd name="connsiteX7" fmla="*/ 1229573 w 2406953"/>
                <a:gd name="connsiteY7" fmla="*/ 0 h 2172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06953" h="2172067">
                  <a:moveTo>
                    <a:pt x="1229573" y="0"/>
                  </a:moveTo>
                  <a:cubicBezTo>
                    <a:pt x="1229573" y="0"/>
                    <a:pt x="2170965" y="642363"/>
                    <a:pt x="2406313" y="1496275"/>
                  </a:cubicBezTo>
                  <a:lnTo>
                    <a:pt x="2406953" y="1499327"/>
                  </a:lnTo>
                  <a:lnTo>
                    <a:pt x="2406953" y="2172067"/>
                  </a:lnTo>
                  <a:lnTo>
                    <a:pt x="36154" y="2172067"/>
                  </a:lnTo>
                  <a:lnTo>
                    <a:pt x="13809" y="2065529"/>
                  </a:lnTo>
                  <a:cubicBezTo>
                    <a:pt x="4803" y="2002533"/>
                    <a:pt x="0" y="1938616"/>
                    <a:pt x="0" y="1873933"/>
                  </a:cubicBezTo>
                  <a:cubicBezTo>
                    <a:pt x="0" y="839004"/>
                    <a:pt x="1229573" y="0"/>
                    <a:pt x="1229573" y="0"/>
                  </a:cubicBezTo>
                  <a:close/>
                </a:path>
              </a:pathLst>
            </a:custGeom>
            <a:solidFill>
              <a:schemeClr val="accent1">
                <a:lumMod val="75000"/>
                <a:alpha val="65000"/>
              </a:schemeClr>
            </a:solidFill>
            <a:ln w="9331" cap="flat">
              <a:noFill/>
              <a:prstDash val="solid"/>
              <a:miter/>
            </a:ln>
          </p:spPr>
          <p:txBody>
            <a:bodyPr rtlCol="0" anchor="ctr"/>
            <a:lstStyle/>
            <a:p>
              <a:endParaRPr lang="en-US"/>
            </a:p>
          </p:txBody>
        </p:sp>
      </p:grpSp>
      <p:sp>
        <p:nvSpPr>
          <p:cNvPr id="19" name="Texture">
            <a:extLst>
              <a:ext uri="{FF2B5EF4-FFF2-40B4-BE49-F238E27FC236}">
                <a16:creationId xmlns:a16="http://schemas.microsoft.com/office/drawing/2014/main" id="{805817B5-27FE-455C-B285-B97D53E1E9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5415921-2166-4DE7-9893-3228B160E72D}"/>
              </a:ext>
            </a:extLst>
          </p:cNvPr>
          <p:cNvSpPr>
            <a:spLocks noGrp="1"/>
          </p:cNvSpPr>
          <p:nvPr>
            <p:ph type="ctrTitle"/>
          </p:nvPr>
        </p:nvSpPr>
        <p:spPr>
          <a:xfrm>
            <a:off x="3164583" y="604018"/>
            <a:ext cx="5859787" cy="2824981"/>
          </a:xfrm>
        </p:spPr>
        <p:txBody>
          <a:bodyPr>
            <a:normAutofit/>
          </a:bodyPr>
          <a:lstStyle/>
          <a:p>
            <a:pPr algn="ctr"/>
            <a:r>
              <a:rPr lang="en-US">
                <a:cs typeface="Calibri Light"/>
              </a:rPr>
              <a:t>5.2 Final Project</a:t>
            </a:r>
          </a:p>
        </p:txBody>
      </p:sp>
      <p:sp>
        <p:nvSpPr>
          <p:cNvPr id="3" name="Subtitle 2">
            <a:extLst>
              <a:ext uri="{FF2B5EF4-FFF2-40B4-BE49-F238E27FC236}">
                <a16:creationId xmlns:a16="http://schemas.microsoft.com/office/drawing/2014/main" id="{C9302717-0312-4181-A60A-EDDE01B977D5}"/>
              </a:ext>
            </a:extLst>
          </p:cNvPr>
          <p:cNvSpPr>
            <a:spLocks noGrp="1"/>
          </p:cNvSpPr>
          <p:nvPr>
            <p:ph type="subTitle" idx="1"/>
          </p:nvPr>
        </p:nvSpPr>
        <p:spPr>
          <a:xfrm>
            <a:off x="3164583" y="3602038"/>
            <a:ext cx="5859787" cy="2569942"/>
          </a:xfrm>
        </p:spPr>
        <p:txBody>
          <a:bodyPr vert="horz" lIns="91440" tIns="45720" rIns="91440" bIns="45720" rtlCol="0">
            <a:normAutofit/>
          </a:bodyPr>
          <a:lstStyle/>
          <a:p>
            <a:pPr algn="ctr"/>
            <a:r>
              <a:rPr lang="en-US">
                <a:latin typeface="Calibri"/>
                <a:cs typeface="Calibri"/>
              </a:rPr>
              <a:t>Sarah Hinojosa – Ty Adams – David Crouch – Jeffrey Reigel – Steve Woods</a:t>
            </a:r>
            <a:endParaRPr lang="en-US"/>
          </a:p>
        </p:txBody>
      </p:sp>
    </p:spTree>
    <p:extLst>
      <p:ext uri="{BB962C8B-B14F-4D97-AF65-F5344CB8AC3E}">
        <p14:creationId xmlns:p14="http://schemas.microsoft.com/office/powerpoint/2010/main" val="3816930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B9444-ABA8-4D43-92C9-6D5E773E3180}"/>
              </a:ext>
            </a:extLst>
          </p:cNvPr>
          <p:cNvSpPr>
            <a:spLocks noGrp="1"/>
          </p:cNvSpPr>
          <p:nvPr>
            <p:ph type="title"/>
          </p:nvPr>
        </p:nvSpPr>
        <p:spPr/>
        <p:txBody>
          <a:bodyPr/>
          <a:lstStyle/>
          <a:p>
            <a:r>
              <a:rPr lang="en-US"/>
              <a:t>Peer Review</a:t>
            </a:r>
          </a:p>
        </p:txBody>
      </p:sp>
      <p:sp>
        <p:nvSpPr>
          <p:cNvPr id="3" name="Content Placeholder 2">
            <a:extLst>
              <a:ext uri="{FF2B5EF4-FFF2-40B4-BE49-F238E27FC236}">
                <a16:creationId xmlns:a16="http://schemas.microsoft.com/office/drawing/2014/main" id="{0539CF3F-6EF6-4965-A581-020EB6F8BBF8}"/>
              </a:ext>
            </a:extLst>
          </p:cNvPr>
          <p:cNvSpPr>
            <a:spLocks noGrp="1"/>
          </p:cNvSpPr>
          <p:nvPr>
            <p:ph idx="1"/>
          </p:nvPr>
        </p:nvSpPr>
        <p:spPr/>
        <p:txBody>
          <a:bodyPr vert="horz" lIns="91440" tIns="45720" rIns="91440" bIns="45720" rtlCol="0" anchor="t">
            <a:normAutofit/>
          </a:bodyPr>
          <a:lstStyle/>
          <a:p>
            <a:pPr>
              <a:buFont typeface="Wingdings" panose="020B0604020202020204" pitchFamily="34" charset="0"/>
              <a:buChar char="v"/>
            </a:pPr>
            <a:r>
              <a:rPr lang="en-US"/>
              <a:t>Steven Woods-</a:t>
            </a:r>
          </a:p>
          <a:p>
            <a:pPr>
              <a:buFont typeface="Wingdings" panose="020B0604020202020204" pitchFamily="34" charset="0"/>
              <a:buChar char="v"/>
            </a:pPr>
            <a:r>
              <a:rPr lang="en-US"/>
              <a:t>Ty Adams- I liked how well the group worked together, and how quick we were to just work. The thing we could improve on is sleep our group was tired a lot.</a:t>
            </a:r>
          </a:p>
          <a:p>
            <a:pPr>
              <a:buFont typeface="Wingdings" panose="020B0604020202020204" pitchFamily="34" charset="0"/>
              <a:buChar char="v"/>
            </a:pPr>
            <a:r>
              <a:rPr lang="en-US"/>
              <a:t>David Crouch- Overall we were efficient and delegated work well to team members.  My greatest concern was how quickly we could get off topic and then remain off topic for quite a while.</a:t>
            </a:r>
          </a:p>
          <a:p>
            <a:pPr>
              <a:buFont typeface="Wingdings" panose="020B0604020202020204" pitchFamily="34" charset="0"/>
              <a:buChar char="v"/>
            </a:pPr>
            <a:r>
              <a:rPr lang="en-US"/>
              <a:t>Sarah Hinojosa-</a:t>
            </a:r>
          </a:p>
          <a:p>
            <a:pPr>
              <a:buFont typeface="Wingdings" panose="020B0604020202020204" pitchFamily="34" charset="0"/>
              <a:buChar char="v"/>
            </a:pPr>
            <a:r>
              <a:rPr lang="en-US"/>
              <a:t>Jeffrey Reigel-</a:t>
            </a:r>
          </a:p>
        </p:txBody>
      </p:sp>
    </p:spTree>
    <p:extLst>
      <p:ext uri="{BB962C8B-B14F-4D97-AF65-F5344CB8AC3E}">
        <p14:creationId xmlns:p14="http://schemas.microsoft.com/office/powerpoint/2010/main" val="4012253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6F264-646E-48BB-9941-BA6DBFC6D13A}"/>
              </a:ext>
            </a:extLst>
          </p:cNvPr>
          <p:cNvSpPr>
            <a:spLocks noGrp="1"/>
          </p:cNvSpPr>
          <p:nvPr>
            <p:ph type="title"/>
          </p:nvPr>
        </p:nvSpPr>
        <p:spPr/>
        <p:txBody>
          <a:bodyPr/>
          <a:lstStyle/>
          <a:p>
            <a:r>
              <a:rPr lang="en-US" err="1"/>
              <a:t>Github</a:t>
            </a:r>
            <a:r>
              <a:rPr lang="en-US"/>
              <a:t> - Ty</a:t>
            </a:r>
          </a:p>
        </p:txBody>
      </p:sp>
      <p:sp>
        <p:nvSpPr>
          <p:cNvPr id="3" name="Content Placeholder 2">
            <a:extLst>
              <a:ext uri="{FF2B5EF4-FFF2-40B4-BE49-F238E27FC236}">
                <a16:creationId xmlns:a16="http://schemas.microsoft.com/office/drawing/2014/main" id="{6D7DB0CF-1FBE-4733-B762-C284BF0E3CF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40165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19492-381E-4D8F-BFEF-740E4B1264C2}"/>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D7876A67-55E5-4262-B084-F84569FB8203}"/>
              </a:ext>
            </a:extLst>
          </p:cNvPr>
          <p:cNvSpPr>
            <a:spLocks noGrp="1"/>
          </p:cNvSpPr>
          <p:nvPr>
            <p:ph idx="1"/>
          </p:nvPr>
        </p:nvSpPr>
        <p:spPr/>
        <p:txBody>
          <a:bodyPr vert="horz" lIns="91440" tIns="45720" rIns="91440" bIns="45720" rtlCol="0" anchor="t">
            <a:normAutofit/>
          </a:bodyPr>
          <a:lstStyle/>
          <a:p>
            <a:r>
              <a:rPr lang="en-US"/>
              <a:t>Holy balls we are awesome</a:t>
            </a:r>
          </a:p>
          <a:p>
            <a:r>
              <a:rPr lang="en-US"/>
              <a:t>Like, seriously</a:t>
            </a:r>
          </a:p>
        </p:txBody>
      </p:sp>
    </p:spTree>
    <p:extLst>
      <p:ext uri="{BB962C8B-B14F-4D97-AF65-F5344CB8AC3E}">
        <p14:creationId xmlns:p14="http://schemas.microsoft.com/office/powerpoint/2010/main" val="4037943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Group 84">
            <a:extLst>
              <a:ext uri="{FF2B5EF4-FFF2-40B4-BE49-F238E27FC236}">
                <a16:creationId xmlns:a16="http://schemas.microsoft.com/office/drawing/2014/main" id="{EAB20004-1D73-4142-AE74-308A173B36D7}"/>
              </a:ext>
            </a:extLst>
          </p:cNvPr>
          <p:cNvGrpSpPr/>
          <p:nvPr/>
        </p:nvGrpSpPr>
        <p:grpSpPr>
          <a:xfrm>
            <a:off x="8660778" y="-3254"/>
            <a:ext cx="1749374" cy="6857999"/>
            <a:chOff x="8660778" y="-3254"/>
            <a:chExt cx="1749374" cy="6857999"/>
          </a:xfrm>
        </p:grpSpPr>
        <p:grpSp>
          <p:nvGrpSpPr>
            <p:cNvPr id="62" name="Group 61">
              <a:extLst>
                <a:ext uri="{FF2B5EF4-FFF2-40B4-BE49-F238E27FC236}">
                  <a16:creationId xmlns:a16="http://schemas.microsoft.com/office/drawing/2014/main" id="{5E4A4CCE-A8B2-469A-B81A-7D1D6C45EFE8}"/>
                </a:ext>
              </a:extLst>
            </p:cNvPr>
            <p:cNvGrpSpPr/>
            <p:nvPr/>
          </p:nvGrpSpPr>
          <p:grpSpPr>
            <a:xfrm>
              <a:off x="8660778" y="-3254"/>
              <a:ext cx="1749374" cy="6857999"/>
              <a:chOff x="7525212" y="-1859"/>
              <a:chExt cx="1749374" cy="6857999"/>
            </a:xfrm>
          </p:grpSpPr>
          <p:sp>
            <p:nvSpPr>
              <p:cNvPr id="51" name="Rectangle 50">
                <a:extLst>
                  <a:ext uri="{FF2B5EF4-FFF2-40B4-BE49-F238E27FC236}">
                    <a16:creationId xmlns:a16="http://schemas.microsoft.com/office/drawing/2014/main" id="{4651A5B5-35D7-496C-A97E-D2BB10EB1D6D}"/>
                  </a:ext>
                </a:extLst>
              </p:cNvPr>
              <p:cNvSpPr/>
              <p:nvPr/>
            </p:nvSpPr>
            <p:spPr>
              <a:xfrm>
                <a:off x="7525212" y="-1859"/>
                <a:ext cx="836341" cy="685799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a:extLst>
                  <a:ext uri="{FF2B5EF4-FFF2-40B4-BE49-F238E27FC236}">
                    <a16:creationId xmlns:a16="http://schemas.microsoft.com/office/drawing/2014/main" id="{4D32A4D1-C057-4240-BB55-3B4EDD347CA9}"/>
                  </a:ext>
                </a:extLst>
              </p:cNvPr>
              <p:cNvSpPr/>
              <p:nvPr/>
            </p:nvSpPr>
            <p:spPr>
              <a:xfrm rot="5400000">
                <a:off x="8289562" y="5779350"/>
                <a:ext cx="1059365" cy="910682"/>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4" name="TextBox 73">
              <a:extLst>
                <a:ext uri="{FF2B5EF4-FFF2-40B4-BE49-F238E27FC236}">
                  <a16:creationId xmlns:a16="http://schemas.microsoft.com/office/drawing/2014/main" id="{BE8C81C1-F519-49FB-B10F-BD2845FE8CEE}"/>
                </a:ext>
              </a:extLst>
            </p:cNvPr>
            <p:cNvSpPr txBox="1"/>
            <p:nvPr/>
          </p:nvSpPr>
          <p:spPr>
            <a:xfrm>
              <a:off x="9591675" y="6038850"/>
              <a:ext cx="523875" cy="369332"/>
            </a:xfrm>
            <a:prstGeom prst="rect">
              <a:avLst/>
            </a:prstGeom>
            <a:solidFill>
              <a:srgbClr val="FF00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10</a:t>
              </a:r>
            </a:p>
          </p:txBody>
        </p:sp>
      </p:grpSp>
      <p:grpSp>
        <p:nvGrpSpPr>
          <p:cNvPr id="86" name="Group 85">
            <a:extLst>
              <a:ext uri="{FF2B5EF4-FFF2-40B4-BE49-F238E27FC236}">
                <a16:creationId xmlns:a16="http://schemas.microsoft.com/office/drawing/2014/main" id="{415AAA29-BEA4-451E-821D-5A7E241D949A}"/>
              </a:ext>
            </a:extLst>
          </p:cNvPr>
          <p:cNvGrpSpPr/>
          <p:nvPr/>
        </p:nvGrpSpPr>
        <p:grpSpPr>
          <a:xfrm>
            <a:off x="7812821" y="0"/>
            <a:ext cx="1749377" cy="6857999"/>
            <a:chOff x="7812821" y="0"/>
            <a:chExt cx="1749377" cy="6857999"/>
          </a:xfrm>
        </p:grpSpPr>
        <p:grpSp>
          <p:nvGrpSpPr>
            <p:cNvPr id="64" name="Group 63">
              <a:extLst>
                <a:ext uri="{FF2B5EF4-FFF2-40B4-BE49-F238E27FC236}">
                  <a16:creationId xmlns:a16="http://schemas.microsoft.com/office/drawing/2014/main" id="{15F562A6-60B9-4E0E-8309-F1B94DD5A879}"/>
                </a:ext>
              </a:extLst>
            </p:cNvPr>
            <p:cNvGrpSpPr/>
            <p:nvPr/>
          </p:nvGrpSpPr>
          <p:grpSpPr>
            <a:xfrm>
              <a:off x="7812821" y="0"/>
              <a:ext cx="1749377" cy="6857999"/>
              <a:chOff x="6688871" y="-1859"/>
              <a:chExt cx="1749377" cy="6857999"/>
            </a:xfrm>
          </p:grpSpPr>
          <p:sp>
            <p:nvSpPr>
              <p:cNvPr id="50" name="Rectangle 49">
                <a:extLst>
                  <a:ext uri="{FF2B5EF4-FFF2-40B4-BE49-F238E27FC236}">
                    <a16:creationId xmlns:a16="http://schemas.microsoft.com/office/drawing/2014/main" id="{65D3EF65-72FA-4E7C-8236-65ECC193BAB3}"/>
                  </a:ext>
                </a:extLst>
              </p:cNvPr>
              <p:cNvSpPr/>
              <p:nvPr/>
            </p:nvSpPr>
            <p:spPr>
              <a:xfrm>
                <a:off x="6688871" y="-1859"/>
                <a:ext cx="836341" cy="685799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a:extLst>
                  <a:ext uri="{FF2B5EF4-FFF2-40B4-BE49-F238E27FC236}">
                    <a16:creationId xmlns:a16="http://schemas.microsoft.com/office/drawing/2014/main" id="{C68EA556-024B-4B74-9775-10104D61ABD8}"/>
                  </a:ext>
                </a:extLst>
              </p:cNvPr>
              <p:cNvSpPr/>
              <p:nvPr/>
            </p:nvSpPr>
            <p:spPr>
              <a:xfrm rot="5400000">
                <a:off x="7453224" y="5547035"/>
                <a:ext cx="1059365" cy="91068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75" name="TextBox 74">
              <a:extLst>
                <a:ext uri="{FF2B5EF4-FFF2-40B4-BE49-F238E27FC236}">
                  <a16:creationId xmlns:a16="http://schemas.microsoft.com/office/drawing/2014/main" id="{606FE57C-2A7F-4682-AB8C-626CB25B18FA}"/>
                </a:ext>
              </a:extLst>
            </p:cNvPr>
            <p:cNvSpPr txBox="1"/>
            <p:nvPr/>
          </p:nvSpPr>
          <p:spPr>
            <a:xfrm>
              <a:off x="8782050" y="5819774"/>
              <a:ext cx="5238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9</a:t>
              </a:r>
            </a:p>
          </p:txBody>
        </p:sp>
      </p:grpSp>
      <p:grpSp>
        <p:nvGrpSpPr>
          <p:cNvPr id="87" name="Group 86">
            <a:extLst>
              <a:ext uri="{FF2B5EF4-FFF2-40B4-BE49-F238E27FC236}">
                <a16:creationId xmlns:a16="http://schemas.microsoft.com/office/drawing/2014/main" id="{36824EF6-6C4B-4881-89D0-75D440B059CB}"/>
              </a:ext>
            </a:extLst>
          </p:cNvPr>
          <p:cNvGrpSpPr/>
          <p:nvPr/>
        </p:nvGrpSpPr>
        <p:grpSpPr>
          <a:xfrm>
            <a:off x="7001570" y="-3253"/>
            <a:ext cx="1749374" cy="6857999"/>
            <a:chOff x="7001570" y="-3253"/>
            <a:chExt cx="1749374" cy="6857999"/>
          </a:xfrm>
        </p:grpSpPr>
        <p:grpSp>
          <p:nvGrpSpPr>
            <p:cNvPr id="65" name="Group 64">
              <a:extLst>
                <a:ext uri="{FF2B5EF4-FFF2-40B4-BE49-F238E27FC236}">
                  <a16:creationId xmlns:a16="http://schemas.microsoft.com/office/drawing/2014/main" id="{21D6DB3C-19BE-4B35-A05E-B4E739A52DC3}"/>
                </a:ext>
              </a:extLst>
            </p:cNvPr>
            <p:cNvGrpSpPr/>
            <p:nvPr/>
          </p:nvGrpSpPr>
          <p:grpSpPr>
            <a:xfrm>
              <a:off x="7001570" y="-3253"/>
              <a:ext cx="1749374" cy="6857999"/>
              <a:chOff x="5852530" y="-1859"/>
              <a:chExt cx="1749374" cy="6857999"/>
            </a:xfrm>
          </p:grpSpPr>
          <p:sp>
            <p:nvSpPr>
              <p:cNvPr id="49" name="Rectangle 48">
                <a:extLst>
                  <a:ext uri="{FF2B5EF4-FFF2-40B4-BE49-F238E27FC236}">
                    <a16:creationId xmlns:a16="http://schemas.microsoft.com/office/drawing/2014/main" id="{53815A55-43A2-4B58-943F-DCF6E2707F04}"/>
                  </a:ext>
                </a:extLst>
              </p:cNvPr>
              <p:cNvSpPr/>
              <p:nvPr/>
            </p:nvSpPr>
            <p:spPr>
              <a:xfrm>
                <a:off x="5852530" y="-1859"/>
                <a:ext cx="836341" cy="685799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8EBAAAF9-94E0-49FA-95AE-CFDEDB3D4E72}"/>
                  </a:ext>
                </a:extLst>
              </p:cNvPr>
              <p:cNvSpPr/>
              <p:nvPr/>
            </p:nvSpPr>
            <p:spPr>
              <a:xfrm rot="5400000">
                <a:off x="6616880" y="5020835"/>
                <a:ext cx="1059365" cy="91068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TextBox 75">
              <a:extLst>
                <a:ext uri="{FF2B5EF4-FFF2-40B4-BE49-F238E27FC236}">
                  <a16:creationId xmlns:a16="http://schemas.microsoft.com/office/drawing/2014/main" id="{D7BE3107-2918-4B00-8E6B-C65E85323979}"/>
                </a:ext>
              </a:extLst>
            </p:cNvPr>
            <p:cNvSpPr txBox="1"/>
            <p:nvPr/>
          </p:nvSpPr>
          <p:spPr>
            <a:xfrm>
              <a:off x="7972425" y="5314949"/>
              <a:ext cx="5238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8</a:t>
              </a:r>
            </a:p>
          </p:txBody>
        </p:sp>
      </p:grpSp>
      <p:grpSp>
        <p:nvGrpSpPr>
          <p:cNvPr id="88" name="Group 87">
            <a:extLst>
              <a:ext uri="{FF2B5EF4-FFF2-40B4-BE49-F238E27FC236}">
                <a16:creationId xmlns:a16="http://schemas.microsoft.com/office/drawing/2014/main" id="{52F5670C-5DEA-4322-B13C-68C003F1DB3F}"/>
              </a:ext>
            </a:extLst>
          </p:cNvPr>
          <p:cNvGrpSpPr/>
          <p:nvPr/>
        </p:nvGrpSpPr>
        <p:grpSpPr>
          <a:xfrm>
            <a:off x="6164765" y="1393"/>
            <a:ext cx="1749374" cy="6857999"/>
            <a:chOff x="6164765" y="1393"/>
            <a:chExt cx="1749374" cy="6857999"/>
          </a:xfrm>
        </p:grpSpPr>
        <p:grpSp>
          <p:nvGrpSpPr>
            <p:cNvPr id="66" name="Group 65">
              <a:extLst>
                <a:ext uri="{FF2B5EF4-FFF2-40B4-BE49-F238E27FC236}">
                  <a16:creationId xmlns:a16="http://schemas.microsoft.com/office/drawing/2014/main" id="{D89136BE-DF60-4DB3-A5B8-91DD388E015E}"/>
                </a:ext>
              </a:extLst>
            </p:cNvPr>
            <p:cNvGrpSpPr/>
            <p:nvPr/>
          </p:nvGrpSpPr>
          <p:grpSpPr>
            <a:xfrm>
              <a:off x="6164765" y="1393"/>
              <a:ext cx="1749374" cy="6857999"/>
              <a:chOff x="5016189" y="-1859"/>
              <a:chExt cx="1749374" cy="6857999"/>
            </a:xfrm>
          </p:grpSpPr>
          <p:sp>
            <p:nvSpPr>
              <p:cNvPr id="48" name="Rectangle 47">
                <a:extLst>
                  <a:ext uri="{FF2B5EF4-FFF2-40B4-BE49-F238E27FC236}">
                    <a16:creationId xmlns:a16="http://schemas.microsoft.com/office/drawing/2014/main" id="{77998939-C2CF-40D3-84F4-28F66B98BE89}"/>
                  </a:ext>
                </a:extLst>
              </p:cNvPr>
              <p:cNvSpPr/>
              <p:nvPr/>
            </p:nvSpPr>
            <p:spPr>
              <a:xfrm>
                <a:off x="5016189" y="-1859"/>
                <a:ext cx="836341" cy="685799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a:extLst>
                  <a:ext uri="{FF2B5EF4-FFF2-40B4-BE49-F238E27FC236}">
                    <a16:creationId xmlns:a16="http://schemas.microsoft.com/office/drawing/2014/main" id="{70B854C0-5479-462F-8C8F-F1D18BD32185}"/>
                  </a:ext>
                </a:extLst>
              </p:cNvPr>
              <p:cNvSpPr/>
              <p:nvPr/>
            </p:nvSpPr>
            <p:spPr>
              <a:xfrm rot="5400000">
                <a:off x="5780539" y="4336662"/>
                <a:ext cx="1059365" cy="91068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TextBox 76">
              <a:extLst>
                <a:ext uri="{FF2B5EF4-FFF2-40B4-BE49-F238E27FC236}">
                  <a16:creationId xmlns:a16="http://schemas.microsoft.com/office/drawing/2014/main" id="{F4EB5076-A369-4C4A-8A3A-AA9A3D2A7D81}"/>
                </a:ext>
              </a:extLst>
            </p:cNvPr>
            <p:cNvSpPr txBox="1"/>
            <p:nvPr/>
          </p:nvSpPr>
          <p:spPr>
            <a:xfrm>
              <a:off x="7124700" y="4619624"/>
              <a:ext cx="5238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7</a:t>
              </a:r>
            </a:p>
          </p:txBody>
        </p:sp>
      </p:grpSp>
      <p:grpSp>
        <p:nvGrpSpPr>
          <p:cNvPr id="89" name="Group 88">
            <a:extLst>
              <a:ext uri="{FF2B5EF4-FFF2-40B4-BE49-F238E27FC236}">
                <a16:creationId xmlns:a16="http://schemas.microsoft.com/office/drawing/2014/main" id="{ADD70E08-ED1B-4EAA-9EA7-B4C3D38A7AC0}"/>
              </a:ext>
            </a:extLst>
          </p:cNvPr>
          <p:cNvGrpSpPr/>
          <p:nvPr/>
        </p:nvGrpSpPr>
        <p:grpSpPr>
          <a:xfrm>
            <a:off x="5330747" y="7666"/>
            <a:ext cx="1749373" cy="6857999"/>
            <a:chOff x="5330747" y="7666"/>
            <a:chExt cx="1749373" cy="6857999"/>
          </a:xfrm>
        </p:grpSpPr>
        <p:grpSp>
          <p:nvGrpSpPr>
            <p:cNvPr id="68" name="Group 67">
              <a:extLst>
                <a:ext uri="{FF2B5EF4-FFF2-40B4-BE49-F238E27FC236}">
                  <a16:creationId xmlns:a16="http://schemas.microsoft.com/office/drawing/2014/main" id="{F4BA2385-37AA-445D-8A6A-3C5C3598968A}"/>
                </a:ext>
              </a:extLst>
            </p:cNvPr>
            <p:cNvGrpSpPr/>
            <p:nvPr/>
          </p:nvGrpSpPr>
          <p:grpSpPr>
            <a:xfrm>
              <a:off x="5330747" y="7666"/>
              <a:ext cx="1749373" cy="6857999"/>
              <a:chOff x="4179848" y="-39030"/>
              <a:chExt cx="1749373" cy="6857999"/>
            </a:xfrm>
          </p:grpSpPr>
          <p:sp>
            <p:nvSpPr>
              <p:cNvPr id="47" name="Rectangle 46">
                <a:extLst>
                  <a:ext uri="{FF2B5EF4-FFF2-40B4-BE49-F238E27FC236}">
                    <a16:creationId xmlns:a16="http://schemas.microsoft.com/office/drawing/2014/main" id="{E8C92622-067D-4609-AD30-5B99BD25DC4E}"/>
                  </a:ext>
                </a:extLst>
              </p:cNvPr>
              <p:cNvSpPr/>
              <p:nvPr/>
            </p:nvSpPr>
            <p:spPr>
              <a:xfrm>
                <a:off x="4179848" y="-39030"/>
                <a:ext cx="836341" cy="685799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a:extLst>
                  <a:ext uri="{FF2B5EF4-FFF2-40B4-BE49-F238E27FC236}">
                    <a16:creationId xmlns:a16="http://schemas.microsoft.com/office/drawing/2014/main" id="{5F3C9752-8F80-442C-80C2-CBD63A7F286E}"/>
                  </a:ext>
                </a:extLst>
              </p:cNvPr>
              <p:cNvSpPr/>
              <p:nvPr/>
            </p:nvSpPr>
            <p:spPr>
              <a:xfrm rot="5400000">
                <a:off x="4944197" y="3652488"/>
                <a:ext cx="1059365" cy="91068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TextBox 77">
              <a:extLst>
                <a:ext uri="{FF2B5EF4-FFF2-40B4-BE49-F238E27FC236}">
                  <a16:creationId xmlns:a16="http://schemas.microsoft.com/office/drawing/2014/main" id="{E8442A0E-0550-4A56-9C09-9FDF7D81A7EB}"/>
                </a:ext>
              </a:extLst>
            </p:cNvPr>
            <p:cNvSpPr txBox="1"/>
            <p:nvPr/>
          </p:nvSpPr>
          <p:spPr>
            <a:xfrm>
              <a:off x="6296025" y="3962399"/>
              <a:ext cx="5238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6</a:t>
              </a:r>
            </a:p>
          </p:txBody>
        </p:sp>
      </p:grpSp>
      <p:grpSp>
        <p:nvGrpSpPr>
          <p:cNvPr id="90" name="Group 89">
            <a:extLst>
              <a:ext uri="{FF2B5EF4-FFF2-40B4-BE49-F238E27FC236}">
                <a16:creationId xmlns:a16="http://schemas.microsoft.com/office/drawing/2014/main" id="{8C8143C7-F743-4B30-BD13-97689A6ADAA9}"/>
              </a:ext>
            </a:extLst>
          </p:cNvPr>
          <p:cNvGrpSpPr/>
          <p:nvPr/>
        </p:nvGrpSpPr>
        <p:grpSpPr>
          <a:xfrm>
            <a:off x="4503697" y="6272"/>
            <a:ext cx="1749374" cy="6857999"/>
            <a:chOff x="4503697" y="6272"/>
            <a:chExt cx="1749374" cy="6857999"/>
          </a:xfrm>
        </p:grpSpPr>
        <p:grpSp>
          <p:nvGrpSpPr>
            <p:cNvPr id="67" name="Group 66">
              <a:extLst>
                <a:ext uri="{FF2B5EF4-FFF2-40B4-BE49-F238E27FC236}">
                  <a16:creationId xmlns:a16="http://schemas.microsoft.com/office/drawing/2014/main" id="{3F5FB19F-4C86-4292-9BDF-C36108105279}"/>
                </a:ext>
              </a:extLst>
            </p:cNvPr>
            <p:cNvGrpSpPr/>
            <p:nvPr/>
          </p:nvGrpSpPr>
          <p:grpSpPr>
            <a:xfrm>
              <a:off x="4503697" y="6272"/>
              <a:ext cx="1749374" cy="6857999"/>
              <a:chOff x="3343506" y="-1859"/>
              <a:chExt cx="1749374" cy="6857999"/>
            </a:xfrm>
          </p:grpSpPr>
          <p:sp>
            <p:nvSpPr>
              <p:cNvPr id="46" name="Rectangle 45">
                <a:extLst>
                  <a:ext uri="{FF2B5EF4-FFF2-40B4-BE49-F238E27FC236}">
                    <a16:creationId xmlns:a16="http://schemas.microsoft.com/office/drawing/2014/main" id="{260D3539-CB39-4329-B2CC-03DF1E612296}"/>
                  </a:ext>
                </a:extLst>
              </p:cNvPr>
              <p:cNvSpPr/>
              <p:nvPr/>
            </p:nvSpPr>
            <p:spPr>
              <a:xfrm>
                <a:off x="3343506" y="-1859"/>
                <a:ext cx="836341" cy="685799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Isosceles Triangle 56">
                <a:extLst>
                  <a:ext uri="{FF2B5EF4-FFF2-40B4-BE49-F238E27FC236}">
                    <a16:creationId xmlns:a16="http://schemas.microsoft.com/office/drawing/2014/main" id="{DC293525-12CB-4EF7-9D48-ED23FBF37BD1}"/>
                  </a:ext>
                </a:extLst>
              </p:cNvPr>
              <p:cNvSpPr/>
              <p:nvPr/>
            </p:nvSpPr>
            <p:spPr>
              <a:xfrm rot="5400000">
                <a:off x="4107856" y="2968315"/>
                <a:ext cx="1059365" cy="91068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TextBox 78">
              <a:extLst>
                <a:ext uri="{FF2B5EF4-FFF2-40B4-BE49-F238E27FC236}">
                  <a16:creationId xmlns:a16="http://schemas.microsoft.com/office/drawing/2014/main" id="{79D36DC2-0DE3-4A6C-90AA-23B3EF380072}"/>
                </a:ext>
              </a:extLst>
            </p:cNvPr>
            <p:cNvSpPr txBox="1"/>
            <p:nvPr/>
          </p:nvSpPr>
          <p:spPr>
            <a:xfrm>
              <a:off x="5476875" y="3248024"/>
              <a:ext cx="5238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5</a:t>
              </a:r>
            </a:p>
          </p:txBody>
        </p:sp>
      </p:grpSp>
      <p:grpSp>
        <p:nvGrpSpPr>
          <p:cNvPr id="91" name="Group 90">
            <a:extLst>
              <a:ext uri="{FF2B5EF4-FFF2-40B4-BE49-F238E27FC236}">
                <a16:creationId xmlns:a16="http://schemas.microsoft.com/office/drawing/2014/main" id="{65938AEC-7E3B-4B2C-AC92-0EB8C24BE558}"/>
              </a:ext>
            </a:extLst>
          </p:cNvPr>
          <p:cNvGrpSpPr/>
          <p:nvPr/>
        </p:nvGrpSpPr>
        <p:grpSpPr>
          <a:xfrm>
            <a:off x="3729617" y="7666"/>
            <a:ext cx="1749374" cy="6857999"/>
            <a:chOff x="3729617" y="7666"/>
            <a:chExt cx="1749374" cy="6857999"/>
          </a:xfrm>
        </p:grpSpPr>
        <p:grpSp>
          <p:nvGrpSpPr>
            <p:cNvPr id="69" name="Group 68">
              <a:extLst>
                <a:ext uri="{FF2B5EF4-FFF2-40B4-BE49-F238E27FC236}">
                  <a16:creationId xmlns:a16="http://schemas.microsoft.com/office/drawing/2014/main" id="{ACCE046C-3696-4E5D-870A-09DD7DE11A34}"/>
                </a:ext>
              </a:extLst>
            </p:cNvPr>
            <p:cNvGrpSpPr/>
            <p:nvPr/>
          </p:nvGrpSpPr>
          <p:grpSpPr>
            <a:xfrm>
              <a:off x="3729617" y="7666"/>
              <a:ext cx="1749374" cy="6857999"/>
              <a:chOff x="2507165" y="-1859"/>
              <a:chExt cx="1749374" cy="6857999"/>
            </a:xfrm>
          </p:grpSpPr>
          <p:sp>
            <p:nvSpPr>
              <p:cNvPr id="45" name="Rectangle 44">
                <a:extLst>
                  <a:ext uri="{FF2B5EF4-FFF2-40B4-BE49-F238E27FC236}">
                    <a16:creationId xmlns:a16="http://schemas.microsoft.com/office/drawing/2014/main" id="{FFE9005D-AA81-4205-873F-2FAED7878554}"/>
                  </a:ext>
                </a:extLst>
              </p:cNvPr>
              <p:cNvSpPr/>
              <p:nvPr/>
            </p:nvSpPr>
            <p:spPr>
              <a:xfrm>
                <a:off x="2507165" y="-1859"/>
                <a:ext cx="836341" cy="685799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a:extLst>
                  <a:ext uri="{FF2B5EF4-FFF2-40B4-BE49-F238E27FC236}">
                    <a16:creationId xmlns:a16="http://schemas.microsoft.com/office/drawing/2014/main" id="{68100805-5DF9-4007-9015-D036E9902F44}"/>
                  </a:ext>
                </a:extLst>
              </p:cNvPr>
              <p:cNvSpPr/>
              <p:nvPr/>
            </p:nvSpPr>
            <p:spPr>
              <a:xfrm rot="5400000">
                <a:off x="3271515" y="2284141"/>
                <a:ext cx="1059365" cy="91068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0" name="TextBox 79">
              <a:extLst>
                <a:ext uri="{FF2B5EF4-FFF2-40B4-BE49-F238E27FC236}">
                  <a16:creationId xmlns:a16="http://schemas.microsoft.com/office/drawing/2014/main" id="{208872A0-0ABD-4834-9336-E5CBCC30A9AF}"/>
                </a:ext>
              </a:extLst>
            </p:cNvPr>
            <p:cNvSpPr txBox="1"/>
            <p:nvPr/>
          </p:nvSpPr>
          <p:spPr>
            <a:xfrm>
              <a:off x="4743450" y="2552699"/>
              <a:ext cx="5238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4</a:t>
              </a:r>
            </a:p>
          </p:txBody>
        </p:sp>
      </p:grpSp>
      <p:grpSp>
        <p:nvGrpSpPr>
          <p:cNvPr id="92" name="Group 91">
            <a:extLst>
              <a:ext uri="{FF2B5EF4-FFF2-40B4-BE49-F238E27FC236}">
                <a16:creationId xmlns:a16="http://schemas.microsoft.com/office/drawing/2014/main" id="{ED9ADD3F-53FE-4E65-81F2-4BE29AED1A28}"/>
              </a:ext>
            </a:extLst>
          </p:cNvPr>
          <p:cNvGrpSpPr/>
          <p:nvPr/>
        </p:nvGrpSpPr>
        <p:grpSpPr>
          <a:xfrm>
            <a:off x="2909305" y="4646"/>
            <a:ext cx="1758668" cy="6857999"/>
            <a:chOff x="2909305" y="4646"/>
            <a:chExt cx="1758668" cy="6857999"/>
          </a:xfrm>
        </p:grpSpPr>
        <p:grpSp>
          <p:nvGrpSpPr>
            <p:cNvPr id="71" name="Group 70">
              <a:extLst>
                <a:ext uri="{FF2B5EF4-FFF2-40B4-BE49-F238E27FC236}">
                  <a16:creationId xmlns:a16="http://schemas.microsoft.com/office/drawing/2014/main" id="{F91653DF-2286-4169-8A83-BB6C1D11649B}"/>
                </a:ext>
              </a:extLst>
            </p:cNvPr>
            <p:cNvGrpSpPr/>
            <p:nvPr/>
          </p:nvGrpSpPr>
          <p:grpSpPr>
            <a:xfrm>
              <a:off x="2909305" y="4646"/>
              <a:ext cx="1758668" cy="6857999"/>
              <a:chOff x="1661530" y="53897"/>
              <a:chExt cx="1758668" cy="6857999"/>
            </a:xfrm>
          </p:grpSpPr>
          <p:sp>
            <p:nvSpPr>
              <p:cNvPr id="44" name="Rectangle 43">
                <a:extLst>
                  <a:ext uri="{FF2B5EF4-FFF2-40B4-BE49-F238E27FC236}">
                    <a16:creationId xmlns:a16="http://schemas.microsoft.com/office/drawing/2014/main" id="{4E660C02-C7C9-4CEA-B241-7234EF227A0E}"/>
                  </a:ext>
                </a:extLst>
              </p:cNvPr>
              <p:cNvSpPr/>
              <p:nvPr/>
            </p:nvSpPr>
            <p:spPr>
              <a:xfrm>
                <a:off x="1661530" y="53897"/>
                <a:ext cx="836341" cy="685799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Isosceles Triangle 54">
                <a:extLst>
                  <a:ext uri="{FF2B5EF4-FFF2-40B4-BE49-F238E27FC236}">
                    <a16:creationId xmlns:a16="http://schemas.microsoft.com/office/drawing/2014/main" id="{C3D0DD75-9F82-4818-9087-D2A4F602D6DC}"/>
                  </a:ext>
                </a:extLst>
              </p:cNvPr>
              <p:cNvSpPr/>
              <p:nvPr/>
            </p:nvSpPr>
            <p:spPr>
              <a:xfrm rot="5400000">
                <a:off x="2435174" y="1599967"/>
                <a:ext cx="1059365" cy="91068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2" name="TextBox 81">
              <a:extLst>
                <a:ext uri="{FF2B5EF4-FFF2-40B4-BE49-F238E27FC236}">
                  <a16:creationId xmlns:a16="http://schemas.microsoft.com/office/drawing/2014/main" id="{E75FD6AA-E7BD-40D2-9D4F-317EE7DD1F2C}"/>
                </a:ext>
              </a:extLst>
            </p:cNvPr>
            <p:cNvSpPr txBox="1"/>
            <p:nvPr/>
          </p:nvSpPr>
          <p:spPr>
            <a:xfrm>
              <a:off x="3895725" y="1809749"/>
              <a:ext cx="5238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3</a:t>
              </a:r>
            </a:p>
          </p:txBody>
        </p:sp>
      </p:grpSp>
      <p:grpSp>
        <p:nvGrpSpPr>
          <p:cNvPr id="93" name="Group 92">
            <a:extLst>
              <a:ext uri="{FF2B5EF4-FFF2-40B4-BE49-F238E27FC236}">
                <a16:creationId xmlns:a16="http://schemas.microsoft.com/office/drawing/2014/main" id="{063F6969-C132-4ADA-A9AB-7A61AB6C12D3}"/>
              </a:ext>
            </a:extLst>
          </p:cNvPr>
          <p:cNvGrpSpPr/>
          <p:nvPr/>
        </p:nvGrpSpPr>
        <p:grpSpPr>
          <a:xfrm>
            <a:off x="2075055" y="-1859"/>
            <a:ext cx="1749374" cy="6857999"/>
            <a:chOff x="2075055" y="-1859"/>
            <a:chExt cx="1749374" cy="6857999"/>
          </a:xfrm>
        </p:grpSpPr>
        <p:grpSp>
          <p:nvGrpSpPr>
            <p:cNvPr id="72" name="Group 71">
              <a:extLst>
                <a:ext uri="{FF2B5EF4-FFF2-40B4-BE49-F238E27FC236}">
                  <a16:creationId xmlns:a16="http://schemas.microsoft.com/office/drawing/2014/main" id="{612F334E-9D06-4AE3-A2C5-F371A469E0D9}"/>
                </a:ext>
              </a:extLst>
            </p:cNvPr>
            <p:cNvGrpSpPr/>
            <p:nvPr/>
          </p:nvGrpSpPr>
          <p:grpSpPr>
            <a:xfrm>
              <a:off x="2075055" y="-1859"/>
              <a:ext cx="1749374" cy="6857999"/>
              <a:chOff x="834482" y="-1859"/>
              <a:chExt cx="1749374" cy="6857999"/>
            </a:xfrm>
          </p:grpSpPr>
          <p:sp>
            <p:nvSpPr>
              <p:cNvPr id="43" name="Rectangle 42">
                <a:extLst>
                  <a:ext uri="{FF2B5EF4-FFF2-40B4-BE49-F238E27FC236}">
                    <a16:creationId xmlns:a16="http://schemas.microsoft.com/office/drawing/2014/main" id="{F3713F2D-D65F-48AD-A861-DA588E426316}"/>
                  </a:ext>
                </a:extLst>
              </p:cNvPr>
              <p:cNvSpPr/>
              <p:nvPr/>
            </p:nvSpPr>
            <p:spPr>
              <a:xfrm>
                <a:off x="834482" y="-1859"/>
                <a:ext cx="836341" cy="685799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a:extLst>
                  <a:ext uri="{FF2B5EF4-FFF2-40B4-BE49-F238E27FC236}">
                    <a16:creationId xmlns:a16="http://schemas.microsoft.com/office/drawing/2014/main" id="{FC1949B0-4390-428E-AA6B-5B9F7B64E9E7}"/>
                  </a:ext>
                </a:extLst>
              </p:cNvPr>
              <p:cNvSpPr/>
              <p:nvPr/>
            </p:nvSpPr>
            <p:spPr>
              <a:xfrm rot="5400000">
                <a:off x="1598832" y="915794"/>
                <a:ext cx="1059365" cy="91068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 name="TextBox 82">
              <a:extLst>
                <a:ext uri="{FF2B5EF4-FFF2-40B4-BE49-F238E27FC236}">
                  <a16:creationId xmlns:a16="http://schemas.microsoft.com/office/drawing/2014/main" id="{32C0176E-7BF0-4EAA-A302-999CFAB3B099}"/>
                </a:ext>
              </a:extLst>
            </p:cNvPr>
            <p:cNvSpPr txBox="1"/>
            <p:nvPr/>
          </p:nvSpPr>
          <p:spPr>
            <a:xfrm>
              <a:off x="3048000" y="1200149"/>
              <a:ext cx="5238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2</a:t>
              </a:r>
            </a:p>
          </p:txBody>
        </p:sp>
      </p:grpSp>
      <p:grpSp>
        <p:nvGrpSpPr>
          <p:cNvPr id="94" name="Group 93">
            <a:extLst>
              <a:ext uri="{FF2B5EF4-FFF2-40B4-BE49-F238E27FC236}">
                <a16:creationId xmlns:a16="http://schemas.microsoft.com/office/drawing/2014/main" id="{CDE1E5D7-8DC7-45C0-89C4-6C2A789B41C4}"/>
              </a:ext>
            </a:extLst>
          </p:cNvPr>
          <p:cNvGrpSpPr/>
          <p:nvPr/>
        </p:nvGrpSpPr>
        <p:grpSpPr>
          <a:xfrm>
            <a:off x="1236391" y="-1859"/>
            <a:ext cx="1749374" cy="6857999"/>
            <a:chOff x="1236391" y="-1859"/>
            <a:chExt cx="1749374" cy="6857999"/>
          </a:xfrm>
        </p:grpSpPr>
        <p:grpSp>
          <p:nvGrpSpPr>
            <p:cNvPr id="73" name="Group 72">
              <a:extLst>
                <a:ext uri="{FF2B5EF4-FFF2-40B4-BE49-F238E27FC236}">
                  <a16:creationId xmlns:a16="http://schemas.microsoft.com/office/drawing/2014/main" id="{95DC70E6-CAEC-4F67-9D9C-138DAC4E7F12}"/>
                </a:ext>
              </a:extLst>
            </p:cNvPr>
            <p:cNvGrpSpPr/>
            <p:nvPr/>
          </p:nvGrpSpPr>
          <p:grpSpPr>
            <a:xfrm>
              <a:off x="1236391" y="-1859"/>
              <a:ext cx="1749374" cy="6857999"/>
              <a:chOff x="-1859" y="-1859"/>
              <a:chExt cx="1749374" cy="6857999"/>
            </a:xfrm>
          </p:grpSpPr>
          <p:sp>
            <p:nvSpPr>
              <p:cNvPr id="53" name="Isosceles Triangle 52">
                <a:extLst>
                  <a:ext uri="{FF2B5EF4-FFF2-40B4-BE49-F238E27FC236}">
                    <a16:creationId xmlns:a16="http://schemas.microsoft.com/office/drawing/2014/main" id="{B5AFBA4F-A508-446B-996D-B5671CEF3E48}"/>
                  </a:ext>
                </a:extLst>
              </p:cNvPr>
              <p:cNvSpPr/>
              <p:nvPr/>
            </p:nvSpPr>
            <p:spPr>
              <a:xfrm rot="5400000">
                <a:off x="762491" y="305962"/>
                <a:ext cx="1059365" cy="91068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E2C18ED-947C-4BD7-889F-02E3C930F2DB}"/>
                  </a:ext>
                </a:extLst>
              </p:cNvPr>
              <p:cNvSpPr/>
              <p:nvPr/>
            </p:nvSpPr>
            <p:spPr>
              <a:xfrm>
                <a:off x="-1859" y="-1859"/>
                <a:ext cx="836341" cy="685799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4" name="TextBox 83">
              <a:extLst>
                <a:ext uri="{FF2B5EF4-FFF2-40B4-BE49-F238E27FC236}">
                  <a16:creationId xmlns:a16="http://schemas.microsoft.com/office/drawing/2014/main" id="{323B6A24-4BB2-4133-829E-C2EE6FEB3403}"/>
                </a:ext>
              </a:extLst>
            </p:cNvPr>
            <p:cNvSpPr txBox="1"/>
            <p:nvPr/>
          </p:nvSpPr>
          <p:spPr>
            <a:xfrm>
              <a:off x="2228850" y="590549"/>
              <a:ext cx="5238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1</a:t>
              </a:r>
            </a:p>
          </p:txBody>
        </p:sp>
      </p:grpSp>
    </p:spTree>
    <p:extLst>
      <p:ext uri="{BB962C8B-B14F-4D97-AF65-F5344CB8AC3E}">
        <p14:creationId xmlns:p14="http://schemas.microsoft.com/office/powerpoint/2010/main" val="2283130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A27BD-DCB7-4898-8E78-655F7F4FC9CF}"/>
              </a:ext>
            </a:extLst>
          </p:cNvPr>
          <p:cNvSpPr>
            <a:spLocks noGrp="1"/>
          </p:cNvSpPr>
          <p:nvPr>
            <p:ph type="title"/>
          </p:nvPr>
        </p:nvSpPr>
        <p:spPr/>
        <p:txBody>
          <a:bodyPr>
            <a:normAutofit/>
          </a:bodyPr>
          <a:lstStyle/>
          <a:p>
            <a:r>
              <a:rPr lang="en-US"/>
              <a:t>Problem Statement</a:t>
            </a:r>
          </a:p>
        </p:txBody>
      </p:sp>
      <p:sp>
        <p:nvSpPr>
          <p:cNvPr id="3" name="Content Placeholder 2">
            <a:extLst>
              <a:ext uri="{FF2B5EF4-FFF2-40B4-BE49-F238E27FC236}">
                <a16:creationId xmlns:a16="http://schemas.microsoft.com/office/drawing/2014/main" id="{0ED9AEF1-B140-41E1-89FD-A86EE48C19C2}"/>
              </a:ext>
            </a:extLst>
          </p:cNvPr>
          <p:cNvSpPr>
            <a:spLocks noGrp="1"/>
          </p:cNvSpPr>
          <p:nvPr>
            <p:ph idx="1"/>
          </p:nvPr>
        </p:nvSpPr>
        <p:spPr/>
        <p:txBody>
          <a:bodyPr vert="horz" lIns="91440" tIns="45720" rIns="91440" bIns="45720" rtlCol="0" anchor="t">
            <a:normAutofit/>
          </a:bodyPr>
          <a:lstStyle/>
          <a:p>
            <a:pPr marL="0" indent="0">
              <a:buNone/>
            </a:pPr>
            <a:endParaRPr lang="en-US"/>
          </a:p>
          <a:p>
            <a:r>
              <a:rPr lang="en-US">
                <a:ea typeface="+mn-lt"/>
                <a:cs typeface="+mn-lt"/>
              </a:rPr>
              <a:t>The project we decided to redesign is craigslist. The changes we decided to make were to fix have the search bar float at bottom, have two columns of buttons for ease of use, and to simplify the color scheme. </a:t>
            </a:r>
          </a:p>
          <a:p>
            <a:r>
              <a:rPr lang="en-US">
                <a:ea typeface="+mn-lt"/>
                <a:cs typeface="+mn-lt"/>
              </a:rPr>
              <a:t>The problem statement was: </a:t>
            </a:r>
          </a:p>
          <a:p>
            <a:pPr marL="0" indent="0" algn="ctr">
              <a:buNone/>
            </a:pPr>
            <a:r>
              <a:rPr lang="en-US">
                <a:ea typeface="+mn-lt"/>
                <a:cs typeface="+mn-lt"/>
              </a:rPr>
              <a:t>“The craigslist website is very dull and outdated which leaves it overshadowed by better looking and organized websites like Ebay.” </a:t>
            </a:r>
            <a:endParaRPr lang="en-US"/>
          </a:p>
        </p:txBody>
      </p:sp>
    </p:spTree>
    <p:extLst>
      <p:ext uri="{BB962C8B-B14F-4D97-AF65-F5344CB8AC3E}">
        <p14:creationId xmlns:p14="http://schemas.microsoft.com/office/powerpoint/2010/main" val="307649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BFD27-28F8-40CC-B68C-8C1D959F38C2}"/>
              </a:ext>
            </a:extLst>
          </p:cNvPr>
          <p:cNvSpPr>
            <a:spLocks noGrp="1"/>
          </p:cNvSpPr>
          <p:nvPr>
            <p:ph type="title"/>
          </p:nvPr>
        </p:nvSpPr>
        <p:spPr>
          <a:xfrm>
            <a:off x="3281680" y="292129"/>
            <a:ext cx="5642877" cy="1325563"/>
          </a:xfrm>
        </p:spPr>
        <p:txBody>
          <a:bodyPr vert="horz" lIns="91440" tIns="45720" rIns="91440" bIns="45720" rtlCol="0" anchor="t">
            <a:normAutofit/>
          </a:bodyPr>
          <a:lstStyle/>
          <a:p>
            <a:r>
              <a:rPr lang="en-US"/>
              <a:t>Business Model Canvas</a:t>
            </a:r>
          </a:p>
        </p:txBody>
      </p:sp>
      <p:sp>
        <p:nvSpPr>
          <p:cNvPr id="3" name="Content Placeholder 2">
            <a:extLst>
              <a:ext uri="{FF2B5EF4-FFF2-40B4-BE49-F238E27FC236}">
                <a16:creationId xmlns:a16="http://schemas.microsoft.com/office/drawing/2014/main" id="{F256B5B2-FAB9-4393-9757-1A0A9B3DB1BE}"/>
              </a:ext>
            </a:extLst>
          </p:cNvPr>
          <p:cNvSpPr>
            <a:spLocks noGrp="1"/>
          </p:cNvSpPr>
          <p:nvPr>
            <p:ph idx="1"/>
          </p:nvPr>
        </p:nvSpPr>
        <p:spPr/>
        <p:txBody>
          <a:bodyPr vert="horz" lIns="91440" tIns="45720" rIns="91440" bIns="45720" rtlCol="0" anchor="t">
            <a:normAutofit/>
          </a:bodyPr>
          <a:lstStyle/>
          <a:p>
            <a:pPr marL="0" indent="0">
              <a:buNone/>
            </a:pPr>
            <a:endParaRPr lang="en-US">
              <a:ea typeface="+mn-lt"/>
              <a:cs typeface="+mn-lt"/>
            </a:endParaRPr>
          </a:p>
          <a:p>
            <a:endParaRPr lang="en-US">
              <a:ea typeface="+mn-lt"/>
              <a:cs typeface="+mn-lt"/>
            </a:endParaRPr>
          </a:p>
        </p:txBody>
      </p:sp>
      <p:pic>
        <p:nvPicPr>
          <p:cNvPr id="4" name="Picture 4">
            <a:extLst>
              <a:ext uri="{FF2B5EF4-FFF2-40B4-BE49-F238E27FC236}">
                <a16:creationId xmlns:a16="http://schemas.microsoft.com/office/drawing/2014/main" id="{C95504FD-C247-4077-A520-3FBD51543D1B}"/>
              </a:ext>
            </a:extLst>
          </p:cNvPr>
          <p:cNvPicPr>
            <a:picLocks noChangeAspect="1"/>
          </p:cNvPicPr>
          <p:nvPr/>
        </p:nvPicPr>
        <p:blipFill>
          <a:blip r:embed="rId2"/>
          <a:stretch>
            <a:fillRect/>
          </a:stretch>
        </p:blipFill>
        <p:spPr>
          <a:xfrm>
            <a:off x="1763624" y="1439374"/>
            <a:ext cx="8671462" cy="4745661"/>
          </a:xfrm>
          <a:prstGeom prst="rect">
            <a:avLst/>
          </a:prstGeom>
        </p:spPr>
      </p:pic>
    </p:spTree>
    <p:extLst>
      <p:ext uri="{BB962C8B-B14F-4D97-AF65-F5344CB8AC3E}">
        <p14:creationId xmlns:p14="http://schemas.microsoft.com/office/powerpoint/2010/main" val="1855958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475A9-3063-4A9F-A88A-1CFE5871D8F2}"/>
              </a:ext>
            </a:extLst>
          </p:cNvPr>
          <p:cNvSpPr>
            <a:spLocks noGrp="1"/>
          </p:cNvSpPr>
          <p:nvPr>
            <p:ph type="title"/>
          </p:nvPr>
        </p:nvSpPr>
        <p:spPr>
          <a:xfrm>
            <a:off x="3007360" y="210849"/>
            <a:ext cx="6181357" cy="776923"/>
          </a:xfrm>
        </p:spPr>
        <p:txBody>
          <a:bodyPr>
            <a:normAutofit/>
          </a:bodyPr>
          <a:lstStyle/>
          <a:p>
            <a:r>
              <a:rPr lang="en-US"/>
              <a:t>Value Proposition Analysis</a:t>
            </a:r>
          </a:p>
        </p:txBody>
      </p:sp>
      <p:pic>
        <p:nvPicPr>
          <p:cNvPr id="4" name="Picture 4" descr="Diagram&#10;&#10;Description automatically generated">
            <a:extLst>
              <a:ext uri="{FF2B5EF4-FFF2-40B4-BE49-F238E27FC236}">
                <a16:creationId xmlns:a16="http://schemas.microsoft.com/office/drawing/2014/main" id="{C71722FA-DDA2-4216-B90D-A64C202AE179}"/>
              </a:ext>
            </a:extLst>
          </p:cNvPr>
          <p:cNvPicPr>
            <a:picLocks noGrp="1" noChangeAspect="1"/>
          </p:cNvPicPr>
          <p:nvPr>
            <p:ph idx="1"/>
          </p:nvPr>
        </p:nvPicPr>
        <p:blipFill>
          <a:blip r:embed="rId2"/>
          <a:stretch>
            <a:fillRect/>
          </a:stretch>
        </p:blipFill>
        <p:spPr>
          <a:xfrm>
            <a:off x="2007559" y="979113"/>
            <a:ext cx="8180959" cy="5533130"/>
          </a:xfrm>
        </p:spPr>
      </p:pic>
    </p:spTree>
    <p:extLst>
      <p:ext uri="{BB962C8B-B14F-4D97-AF65-F5344CB8AC3E}">
        <p14:creationId xmlns:p14="http://schemas.microsoft.com/office/powerpoint/2010/main" val="267346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CF924-8670-4A33-9478-323F9675163A}"/>
              </a:ext>
            </a:extLst>
          </p:cNvPr>
          <p:cNvSpPr>
            <a:spLocks noGrp="1"/>
          </p:cNvSpPr>
          <p:nvPr>
            <p:ph type="title"/>
          </p:nvPr>
        </p:nvSpPr>
        <p:spPr/>
        <p:txBody>
          <a:bodyPr/>
          <a:lstStyle/>
          <a:p>
            <a:r>
              <a:rPr lang="en-US"/>
              <a:t>High fidelity - steven</a:t>
            </a:r>
          </a:p>
        </p:txBody>
      </p:sp>
      <p:pic>
        <p:nvPicPr>
          <p:cNvPr id="4" name="Picture 4" descr="Graphical user interface&#10;&#10;Description automatically generated">
            <a:extLst>
              <a:ext uri="{FF2B5EF4-FFF2-40B4-BE49-F238E27FC236}">
                <a16:creationId xmlns:a16="http://schemas.microsoft.com/office/drawing/2014/main" id="{58FFF608-ABE5-4ADE-A1CA-EF08F1BEF825}"/>
              </a:ext>
            </a:extLst>
          </p:cNvPr>
          <p:cNvPicPr>
            <a:picLocks noGrp="1" noChangeAspect="1"/>
          </p:cNvPicPr>
          <p:nvPr>
            <p:ph idx="1"/>
          </p:nvPr>
        </p:nvPicPr>
        <p:blipFill>
          <a:blip r:embed="rId2"/>
          <a:stretch>
            <a:fillRect/>
          </a:stretch>
        </p:blipFill>
        <p:spPr>
          <a:xfrm>
            <a:off x="162813" y="2083661"/>
            <a:ext cx="5772150" cy="3933825"/>
          </a:xfrm>
        </p:spPr>
      </p:pic>
      <p:pic>
        <p:nvPicPr>
          <p:cNvPr id="5" name="Picture 5" descr="Graphical user interface, application, Teams&#10;&#10;Description automatically generated">
            <a:extLst>
              <a:ext uri="{FF2B5EF4-FFF2-40B4-BE49-F238E27FC236}">
                <a16:creationId xmlns:a16="http://schemas.microsoft.com/office/drawing/2014/main" id="{60212EDD-B01D-46AC-862F-72338E15A39B}"/>
              </a:ext>
            </a:extLst>
          </p:cNvPr>
          <p:cNvPicPr>
            <a:picLocks noChangeAspect="1"/>
          </p:cNvPicPr>
          <p:nvPr/>
        </p:nvPicPr>
        <p:blipFill>
          <a:blip r:embed="rId3"/>
          <a:stretch>
            <a:fillRect/>
          </a:stretch>
        </p:blipFill>
        <p:spPr>
          <a:xfrm>
            <a:off x="6262778" y="2716293"/>
            <a:ext cx="2743200" cy="2661865"/>
          </a:xfrm>
          <a:prstGeom prst="rect">
            <a:avLst/>
          </a:prstGeom>
        </p:spPr>
      </p:pic>
      <p:pic>
        <p:nvPicPr>
          <p:cNvPr id="7" name="Picture 13" descr="Diagram&#10;&#10;Description automatically generated">
            <a:extLst>
              <a:ext uri="{FF2B5EF4-FFF2-40B4-BE49-F238E27FC236}">
                <a16:creationId xmlns:a16="http://schemas.microsoft.com/office/drawing/2014/main" id="{FB81F876-27F7-4F09-A084-1FB916030C08}"/>
              </a:ext>
            </a:extLst>
          </p:cNvPr>
          <p:cNvPicPr>
            <a:picLocks noChangeAspect="1"/>
          </p:cNvPicPr>
          <p:nvPr/>
        </p:nvPicPr>
        <p:blipFill>
          <a:blip r:embed="rId4"/>
          <a:stretch>
            <a:fillRect/>
          </a:stretch>
        </p:blipFill>
        <p:spPr>
          <a:xfrm>
            <a:off x="9678627" y="1993293"/>
            <a:ext cx="1891120" cy="4114800"/>
          </a:xfrm>
          <a:prstGeom prst="rect">
            <a:avLst/>
          </a:prstGeom>
        </p:spPr>
      </p:pic>
    </p:spTree>
    <p:extLst>
      <p:ext uri="{BB962C8B-B14F-4D97-AF65-F5344CB8AC3E}">
        <p14:creationId xmlns:p14="http://schemas.microsoft.com/office/powerpoint/2010/main" val="2677596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089AB-95CD-4471-AA89-417D19DBE20F}"/>
              </a:ext>
            </a:extLst>
          </p:cNvPr>
          <p:cNvSpPr>
            <a:spLocks noGrp="1"/>
          </p:cNvSpPr>
          <p:nvPr>
            <p:ph type="title"/>
          </p:nvPr>
        </p:nvSpPr>
        <p:spPr/>
        <p:txBody>
          <a:bodyPr/>
          <a:lstStyle/>
          <a:p>
            <a:r>
              <a:rPr lang="en-US"/>
              <a:t>Materials design </a:t>
            </a:r>
            <a:r>
              <a:rPr lang="en-US" err="1"/>
              <a:t>figma</a:t>
            </a:r>
            <a:r>
              <a:rPr lang="en-US"/>
              <a:t> - steven</a:t>
            </a:r>
          </a:p>
        </p:txBody>
      </p:sp>
      <p:sp>
        <p:nvSpPr>
          <p:cNvPr id="3" name="Content Placeholder 2">
            <a:extLst>
              <a:ext uri="{FF2B5EF4-FFF2-40B4-BE49-F238E27FC236}">
                <a16:creationId xmlns:a16="http://schemas.microsoft.com/office/drawing/2014/main" id="{67355665-6998-43C9-82F6-5A33C9C6C3F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2227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3FFB0B4B-B126-43E0-A25C-BA5634332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sp>
        <p:nvSpPr>
          <p:cNvPr id="15" name="Graphic 9">
            <a:extLst>
              <a:ext uri="{FF2B5EF4-FFF2-40B4-BE49-F238E27FC236}">
                <a16:creationId xmlns:a16="http://schemas.microsoft.com/office/drawing/2014/main" id="{9F9FCAB0-3283-4956-AE76-28C4033BF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297" y="19664"/>
            <a:ext cx="6905281" cy="6818671"/>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a:p>
        </p:txBody>
      </p:sp>
      <p:sp>
        <p:nvSpPr>
          <p:cNvPr id="17"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5819451B-41C0-4B36-95D2-3B1F625D150F}"/>
              </a:ext>
            </a:extLst>
          </p:cNvPr>
          <p:cNvSpPr>
            <a:spLocks noGrp="1"/>
          </p:cNvSpPr>
          <p:nvPr>
            <p:ph type="title"/>
          </p:nvPr>
        </p:nvSpPr>
        <p:spPr>
          <a:xfrm>
            <a:off x="457200" y="758952"/>
            <a:ext cx="4503557" cy="1325563"/>
          </a:xfrm>
        </p:spPr>
        <p:txBody>
          <a:bodyPr anchor="b">
            <a:normAutofit/>
          </a:bodyPr>
          <a:lstStyle/>
          <a:p>
            <a:r>
              <a:rPr lang="en-US"/>
              <a:t>React Shopping Cart Project</a:t>
            </a:r>
          </a:p>
        </p:txBody>
      </p:sp>
      <p:sp>
        <p:nvSpPr>
          <p:cNvPr id="3" name="Content Placeholder 2">
            <a:extLst>
              <a:ext uri="{FF2B5EF4-FFF2-40B4-BE49-F238E27FC236}">
                <a16:creationId xmlns:a16="http://schemas.microsoft.com/office/drawing/2014/main" id="{99495BB0-755C-4C93-98B1-B5FFE271233C}"/>
              </a:ext>
            </a:extLst>
          </p:cNvPr>
          <p:cNvSpPr>
            <a:spLocks noGrp="1"/>
          </p:cNvSpPr>
          <p:nvPr>
            <p:ph idx="1"/>
          </p:nvPr>
        </p:nvSpPr>
        <p:spPr>
          <a:xfrm>
            <a:off x="457200" y="2286000"/>
            <a:ext cx="4503557" cy="3804458"/>
          </a:xfrm>
        </p:spPr>
        <p:txBody>
          <a:bodyPr vert="horz" lIns="91440" tIns="45720" rIns="91440" bIns="45720" rtlCol="0">
            <a:normAutofit/>
          </a:bodyPr>
          <a:lstStyle/>
          <a:p>
            <a:r>
              <a:rPr lang="en-US"/>
              <a:t>For the shopping cart project, we made a react website that used components and JSX</a:t>
            </a:r>
          </a:p>
        </p:txBody>
      </p:sp>
      <p:pic>
        <p:nvPicPr>
          <p:cNvPr id="6" name="Picture 6" descr="A screenshot of a computer&#10;&#10;Description automatically generated">
            <a:extLst>
              <a:ext uri="{FF2B5EF4-FFF2-40B4-BE49-F238E27FC236}">
                <a16:creationId xmlns:a16="http://schemas.microsoft.com/office/drawing/2014/main" id="{FFBBFAAC-A348-4708-99E7-D36571D09C73}"/>
              </a:ext>
            </a:extLst>
          </p:cNvPr>
          <p:cNvPicPr>
            <a:picLocks noChangeAspect="1"/>
          </p:cNvPicPr>
          <p:nvPr/>
        </p:nvPicPr>
        <p:blipFill>
          <a:blip r:embed="rId3"/>
          <a:stretch>
            <a:fillRect/>
          </a:stretch>
        </p:blipFill>
        <p:spPr>
          <a:xfrm>
            <a:off x="6241278" y="773451"/>
            <a:ext cx="5009334" cy="2605597"/>
          </a:xfrm>
          <a:prstGeom prst="rect">
            <a:avLst/>
          </a:prstGeom>
        </p:spPr>
      </p:pic>
      <p:pic>
        <p:nvPicPr>
          <p:cNvPr id="5" name="Picture 5">
            <a:extLst>
              <a:ext uri="{FF2B5EF4-FFF2-40B4-BE49-F238E27FC236}">
                <a16:creationId xmlns:a16="http://schemas.microsoft.com/office/drawing/2014/main" id="{47315350-816F-4125-8431-3D169DA62119}"/>
              </a:ext>
            </a:extLst>
          </p:cNvPr>
          <p:cNvPicPr>
            <a:picLocks noChangeAspect="1"/>
          </p:cNvPicPr>
          <p:nvPr/>
        </p:nvPicPr>
        <p:blipFill>
          <a:blip r:embed="rId4"/>
          <a:stretch>
            <a:fillRect/>
          </a:stretch>
        </p:blipFill>
        <p:spPr>
          <a:xfrm>
            <a:off x="5600083" y="4021714"/>
            <a:ext cx="6133749" cy="1898952"/>
          </a:xfrm>
          <a:prstGeom prst="rect">
            <a:avLst/>
          </a:prstGeom>
        </p:spPr>
      </p:pic>
      <p:pic>
        <p:nvPicPr>
          <p:cNvPr id="7" name="Picture 7" descr="Text&#10;&#10;Description automatically generated">
            <a:extLst>
              <a:ext uri="{FF2B5EF4-FFF2-40B4-BE49-F238E27FC236}">
                <a16:creationId xmlns:a16="http://schemas.microsoft.com/office/drawing/2014/main" id="{11373108-93FF-4786-AE20-5B0367C8C184}"/>
              </a:ext>
            </a:extLst>
          </p:cNvPr>
          <p:cNvPicPr>
            <a:picLocks noChangeAspect="1"/>
          </p:cNvPicPr>
          <p:nvPr/>
        </p:nvPicPr>
        <p:blipFill>
          <a:blip r:embed="rId5"/>
          <a:stretch>
            <a:fillRect/>
          </a:stretch>
        </p:blipFill>
        <p:spPr>
          <a:xfrm>
            <a:off x="459059" y="3383913"/>
            <a:ext cx="4787590" cy="3073126"/>
          </a:xfrm>
          <a:prstGeom prst="rect">
            <a:avLst/>
          </a:prstGeom>
        </p:spPr>
      </p:pic>
    </p:spTree>
    <p:extLst>
      <p:ext uri="{BB962C8B-B14F-4D97-AF65-F5344CB8AC3E}">
        <p14:creationId xmlns:p14="http://schemas.microsoft.com/office/powerpoint/2010/main" val="3019598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6"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37" name="Color Fill">
            <a:extLst>
              <a:ext uri="{FF2B5EF4-FFF2-40B4-BE49-F238E27FC236}">
                <a16:creationId xmlns:a16="http://schemas.microsoft.com/office/drawing/2014/main" id="{F74280F7-820D-43DE-BE07-57E20B271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grpSp>
        <p:nvGrpSpPr>
          <p:cNvPr id="38" name="Group 15">
            <a:extLst>
              <a:ext uri="{FF2B5EF4-FFF2-40B4-BE49-F238E27FC236}">
                <a16:creationId xmlns:a16="http://schemas.microsoft.com/office/drawing/2014/main" id="{43D3F524-3DA9-4E34-A8AE-A379EB7486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92168" y="-1"/>
            <a:ext cx="4782385" cy="4928295"/>
            <a:chOff x="6992168" y="-1"/>
            <a:chExt cx="4782385" cy="4928295"/>
          </a:xfrm>
        </p:grpSpPr>
        <p:sp>
          <p:nvSpPr>
            <p:cNvPr id="39" name="Oval 16">
              <a:extLst>
                <a:ext uri="{FF2B5EF4-FFF2-40B4-BE49-F238E27FC236}">
                  <a16:creationId xmlns:a16="http://schemas.microsoft.com/office/drawing/2014/main" id="{D0C41165-16A0-480D-9245-506F037DB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66507" y="453951"/>
              <a:ext cx="608046" cy="608046"/>
            </a:xfrm>
            <a:prstGeom prst="ellipse">
              <a:avLst/>
            </a:prstGeom>
            <a:solidFill>
              <a:schemeClr val="accent1">
                <a:lumMod val="60000"/>
                <a:lumOff val="40000"/>
                <a:alpha val="60000"/>
              </a:schemeClr>
            </a:solidFill>
            <a:ln w="9331" cap="flat">
              <a:noFill/>
              <a:prstDash val="solid"/>
              <a:miter/>
            </a:ln>
          </p:spPr>
          <p:txBody>
            <a:bodyPr rtlCol="0" anchor="ctr"/>
            <a:lstStyle/>
            <a:p>
              <a:endParaRPr lang="en-US">
                <a:solidFill>
                  <a:schemeClr val="tx1"/>
                </a:solidFill>
              </a:endParaRPr>
            </a:p>
          </p:txBody>
        </p:sp>
        <p:sp>
          <p:nvSpPr>
            <p:cNvPr id="40" name="Freeform: Shape 17">
              <a:extLst>
                <a:ext uri="{FF2B5EF4-FFF2-40B4-BE49-F238E27FC236}">
                  <a16:creationId xmlns:a16="http://schemas.microsoft.com/office/drawing/2014/main" id="{97C10C25-DA7C-4D85-855D-B65F31AE05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64751" y="0"/>
              <a:ext cx="3721476" cy="1682047"/>
            </a:xfrm>
            <a:custGeom>
              <a:avLst/>
              <a:gdLst>
                <a:gd name="connsiteX0" fmla="*/ 0 w 3721476"/>
                <a:gd name="connsiteY0" fmla="*/ 0 h 1682047"/>
                <a:gd name="connsiteX1" fmla="*/ 3721476 w 3721476"/>
                <a:gd name="connsiteY1" fmla="*/ 0 h 1682047"/>
                <a:gd name="connsiteX2" fmla="*/ 3721230 w 3721476"/>
                <a:gd name="connsiteY2" fmla="*/ 4881 h 1682047"/>
                <a:gd name="connsiteX3" fmla="*/ 1862697 w 3721476"/>
                <a:gd name="connsiteY3" fmla="*/ 1682047 h 1682047"/>
                <a:gd name="connsiteX4" fmla="*/ 0 w 3721476"/>
                <a:gd name="connsiteY4" fmla="*/ 1682047 h 16820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1476" h="1682047">
                  <a:moveTo>
                    <a:pt x="0" y="0"/>
                  </a:moveTo>
                  <a:lnTo>
                    <a:pt x="3721476" y="0"/>
                  </a:lnTo>
                  <a:lnTo>
                    <a:pt x="3721230" y="4881"/>
                  </a:lnTo>
                  <a:cubicBezTo>
                    <a:pt x="3625562" y="946929"/>
                    <a:pt x="2829989" y="1682047"/>
                    <a:pt x="1862697" y="1682047"/>
                  </a:cubicBezTo>
                  <a:lnTo>
                    <a:pt x="0" y="1682047"/>
                  </a:lnTo>
                  <a:close/>
                </a:path>
              </a:pathLst>
            </a:custGeom>
            <a:solidFill>
              <a:schemeClr val="accent1">
                <a:alpha val="60000"/>
              </a:schemeClr>
            </a:solidFill>
            <a:ln w="9331" cap="flat">
              <a:noFill/>
              <a:prstDash val="solid"/>
              <a:miter/>
            </a:ln>
          </p:spPr>
          <p:txBody>
            <a:bodyPr rtlCol="0" anchor="ctr"/>
            <a:lstStyle/>
            <a:p>
              <a:endParaRPr lang="en-US"/>
            </a:p>
          </p:txBody>
        </p:sp>
        <p:sp>
          <p:nvSpPr>
            <p:cNvPr id="41" name="Freeform: Shape 18">
              <a:extLst>
                <a:ext uri="{FF2B5EF4-FFF2-40B4-BE49-F238E27FC236}">
                  <a16:creationId xmlns:a16="http://schemas.microsoft.com/office/drawing/2014/main" id="{730BA5A8-3EAB-405A-ABF2-D024B04560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19737" y="-1"/>
              <a:ext cx="3443554" cy="1516699"/>
            </a:xfrm>
            <a:custGeom>
              <a:avLst/>
              <a:gdLst>
                <a:gd name="connsiteX0" fmla="*/ 0 w 2872279"/>
                <a:gd name="connsiteY0" fmla="*/ 0 h 1183937"/>
                <a:gd name="connsiteX1" fmla="*/ 2872279 w 2872279"/>
                <a:gd name="connsiteY1" fmla="*/ 0 h 1183937"/>
                <a:gd name="connsiteX2" fmla="*/ 2868418 w 2872279"/>
                <a:gd name="connsiteY2" fmla="*/ 25304 h 1183937"/>
                <a:gd name="connsiteX3" fmla="*/ 1446821 w 2872279"/>
                <a:gd name="connsiteY3" fmla="*/ 1183937 h 1183937"/>
                <a:gd name="connsiteX4" fmla="*/ 0 w 2872279"/>
                <a:gd name="connsiteY4" fmla="*/ 1183937 h 1183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2279" h="1183937">
                  <a:moveTo>
                    <a:pt x="0" y="0"/>
                  </a:moveTo>
                  <a:lnTo>
                    <a:pt x="2872279" y="0"/>
                  </a:lnTo>
                  <a:lnTo>
                    <a:pt x="2868418" y="25304"/>
                  </a:lnTo>
                  <a:cubicBezTo>
                    <a:pt x="2733112" y="686540"/>
                    <a:pt x="2148060" y="1183937"/>
                    <a:pt x="1446821" y="1183937"/>
                  </a:cubicBezTo>
                  <a:lnTo>
                    <a:pt x="0" y="1183937"/>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sp>
          <p:nvSpPr>
            <p:cNvPr id="42" name="Oval 19">
              <a:extLst>
                <a:ext uri="{FF2B5EF4-FFF2-40B4-BE49-F238E27FC236}">
                  <a16:creationId xmlns:a16="http://schemas.microsoft.com/office/drawing/2014/main" id="{72C27D89-A6A3-48F1-936E-4E0341BD7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92168" y="4672162"/>
              <a:ext cx="256132" cy="25613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CB1BD644-9ECD-4649-97EA-DC30DC4EF102}"/>
              </a:ext>
            </a:extLst>
          </p:cNvPr>
          <p:cNvSpPr>
            <a:spLocks noGrp="1"/>
          </p:cNvSpPr>
          <p:nvPr>
            <p:ph type="title"/>
          </p:nvPr>
        </p:nvSpPr>
        <p:spPr>
          <a:xfrm>
            <a:off x="457200" y="668049"/>
            <a:ext cx="7685037" cy="1325563"/>
          </a:xfrm>
        </p:spPr>
        <p:txBody>
          <a:bodyPr>
            <a:normAutofit/>
          </a:bodyPr>
          <a:lstStyle/>
          <a:p>
            <a:r>
              <a:rPr lang="en-US"/>
              <a:t>Inserting React </a:t>
            </a:r>
            <a:r>
              <a:rPr lang="en-US">
                <a:ea typeface="+mj-lt"/>
                <a:cs typeface="+mj-lt"/>
              </a:rPr>
              <a:t>Components</a:t>
            </a:r>
            <a:endParaRPr lang="en-US"/>
          </a:p>
        </p:txBody>
      </p:sp>
      <p:sp>
        <p:nvSpPr>
          <p:cNvPr id="6" name="Content Placeholder 5">
            <a:extLst>
              <a:ext uri="{FF2B5EF4-FFF2-40B4-BE49-F238E27FC236}">
                <a16:creationId xmlns:a16="http://schemas.microsoft.com/office/drawing/2014/main" id="{66079124-5D97-48D8-ADED-28FEE95A4FB8}"/>
              </a:ext>
            </a:extLst>
          </p:cNvPr>
          <p:cNvSpPr>
            <a:spLocks noGrp="1"/>
          </p:cNvSpPr>
          <p:nvPr>
            <p:ph idx="1"/>
          </p:nvPr>
        </p:nvSpPr>
        <p:spPr>
          <a:xfrm>
            <a:off x="457200" y="2096713"/>
            <a:ext cx="6811525" cy="4080250"/>
          </a:xfrm>
        </p:spPr>
        <p:txBody>
          <a:bodyPr vert="horz" lIns="91440" tIns="45720" rIns="91440" bIns="45720" rtlCol="0">
            <a:normAutofit/>
          </a:bodyPr>
          <a:lstStyle/>
          <a:p>
            <a:r>
              <a:rPr lang="en-US"/>
              <a:t>React is a JavaScript framework, that allows you to import libraries or c</a:t>
            </a:r>
            <a:r>
              <a:rPr lang="en-US">
                <a:ea typeface="+mn-lt"/>
                <a:cs typeface="+mn-lt"/>
              </a:rPr>
              <a:t>omponents</a:t>
            </a:r>
            <a:r>
              <a:rPr lang="en-US"/>
              <a:t> they are premade code that does something the way you import them is to import at the top of your code like another library.</a:t>
            </a:r>
          </a:p>
        </p:txBody>
      </p:sp>
      <p:pic>
        <p:nvPicPr>
          <p:cNvPr id="7" name="Picture 7" descr="Text&#10;&#10;Description automatically generated">
            <a:extLst>
              <a:ext uri="{FF2B5EF4-FFF2-40B4-BE49-F238E27FC236}">
                <a16:creationId xmlns:a16="http://schemas.microsoft.com/office/drawing/2014/main" id="{56D90134-F502-4AB6-85D2-BF28C272DBD3}"/>
              </a:ext>
            </a:extLst>
          </p:cNvPr>
          <p:cNvPicPr>
            <a:picLocks noChangeAspect="1"/>
          </p:cNvPicPr>
          <p:nvPr/>
        </p:nvPicPr>
        <p:blipFill rotWithShape="1">
          <a:blip r:embed="rId3"/>
          <a:srcRect r="28252" b="2"/>
          <a:stretch/>
        </p:blipFill>
        <p:spPr>
          <a:xfrm>
            <a:off x="7337620" y="2006669"/>
            <a:ext cx="4851332" cy="4851331"/>
          </a:xfrm>
          <a:custGeom>
            <a:avLst/>
            <a:gdLst/>
            <a:ahLst/>
            <a:cxnLst/>
            <a:rect l="l" t="t" r="r" b="b"/>
            <a:pathLst>
              <a:path w="3646992" h="3646991">
                <a:moveTo>
                  <a:pt x="0" y="0"/>
                </a:moveTo>
                <a:lnTo>
                  <a:pt x="1820818" y="0"/>
                </a:lnTo>
                <a:cubicBezTo>
                  <a:pt x="2829397" y="0"/>
                  <a:pt x="3646992" y="817595"/>
                  <a:pt x="3646992" y="1826174"/>
                </a:cubicBezTo>
                <a:lnTo>
                  <a:pt x="3646992" y="3646991"/>
                </a:lnTo>
                <a:lnTo>
                  <a:pt x="1826174" y="3646991"/>
                </a:lnTo>
                <a:cubicBezTo>
                  <a:pt x="817595" y="3646991"/>
                  <a:pt x="0" y="2829396"/>
                  <a:pt x="0" y="1820817"/>
                </a:cubicBezTo>
                <a:close/>
              </a:path>
            </a:pathLst>
          </a:custGeom>
        </p:spPr>
      </p:pic>
    </p:spTree>
    <p:extLst>
      <p:ext uri="{BB962C8B-B14F-4D97-AF65-F5344CB8AC3E}">
        <p14:creationId xmlns:p14="http://schemas.microsoft.com/office/powerpoint/2010/main" val="2456598378"/>
      </p:ext>
    </p:extLst>
  </p:cSld>
  <p:clrMapOvr>
    <a:masterClrMapping/>
  </p:clrMapOvr>
</p:sld>
</file>

<file path=ppt/theme/theme1.xml><?xml version="1.0" encoding="utf-8"?>
<a:theme xmlns:a="http://schemas.openxmlformats.org/drawingml/2006/main" name="TropicVTI">
  <a:themeElements>
    <a:clrScheme name="AnalogousFromLightSeedRightStep">
      <a:dk1>
        <a:srgbClr val="000000"/>
      </a:dk1>
      <a:lt1>
        <a:srgbClr val="FFFFFF"/>
      </a:lt1>
      <a:dk2>
        <a:srgbClr val="412924"/>
      </a:dk2>
      <a:lt2>
        <a:srgbClr val="E8E5E2"/>
      </a:lt2>
      <a:accent1>
        <a:srgbClr val="89A4BF"/>
      </a:accent1>
      <a:accent2>
        <a:srgbClr val="7F84BA"/>
      </a:accent2>
      <a:accent3>
        <a:srgbClr val="A696C6"/>
      </a:accent3>
      <a:accent4>
        <a:srgbClr val="AB7FBA"/>
      </a:accent4>
      <a:accent5>
        <a:srgbClr val="C493BC"/>
      </a:accent5>
      <a:accent6>
        <a:srgbClr val="BA7F98"/>
      </a:accent6>
      <a:hlink>
        <a:srgbClr val="9C7D5E"/>
      </a:hlink>
      <a:folHlink>
        <a:srgbClr val="7F7F7F"/>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opicVTI" id="{DE8751F2-0439-4D1D-A674-AFC241C9701D}" vid="{C41D9140-98E0-4A26-97C4-97FDCB8D6E0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8F599F628E0146A82FF8F371FDF36F" ma:contentTypeVersion="7" ma:contentTypeDescription="Create a new document." ma:contentTypeScope="" ma:versionID="1f4138f074961122475bf777d8466f3e">
  <xsd:schema xmlns:xsd="http://www.w3.org/2001/XMLSchema" xmlns:xs="http://www.w3.org/2001/XMLSchema" xmlns:p="http://schemas.microsoft.com/office/2006/metadata/properties" xmlns:ns3="9e45c28b-6747-48ba-b515-fd8bd36aac72" xmlns:ns4="bb34171e-d3e0-490a-a34b-a4043488038a" targetNamespace="http://schemas.microsoft.com/office/2006/metadata/properties" ma:root="true" ma:fieldsID="938f45b21d7b285cb51a0399d1bd2da6" ns3:_="" ns4:_="">
    <xsd:import namespace="9e45c28b-6747-48ba-b515-fd8bd36aac72"/>
    <xsd:import namespace="bb34171e-d3e0-490a-a34b-a4043488038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45c28b-6747-48ba-b515-fd8bd36aac7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b34171e-d3e0-490a-a34b-a4043488038a"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9758746-B0EC-4023-82E5-CAB77C4A3107}">
  <ds:schemaRefs>
    <ds:schemaRef ds:uri="9e45c28b-6747-48ba-b515-fd8bd36aac72"/>
    <ds:schemaRef ds:uri="bb34171e-d3e0-490a-a34b-a4043488038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6A805C5-6B09-4B8F-94AF-68A26CC5567F}">
  <ds:schemaRefs>
    <ds:schemaRef ds:uri="9e45c28b-6747-48ba-b515-fd8bd36aac72"/>
    <ds:schemaRef ds:uri="bb34171e-d3e0-490a-a34b-a4043488038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B0F84E2-E73C-4AF5-A6AE-BD4EFEBFD7A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TropicVTI</vt:lpstr>
      <vt:lpstr>5.2 Final Project</vt:lpstr>
      <vt:lpstr>PowerPoint Presentation</vt:lpstr>
      <vt:lpstr>Problem Statement</vt:lpstr>
      <vt:lpstr>Business Model Canvas</vt:lpstr>
      <vt:lpstr>Value Proposition Analysis</vt:lpstr>
      <vt:lpstr>High fidelity - steven</vt:lpstr>
      <vt:lpstr>Materials design figma - steven</vt:lpstr>
      <vt:lpstr>React Shopping Cart Project</vt:lpstr>
      <vt:lpstr>Inserting React Components</vt:lpstr>
      <vt:lpstr>Peer Review</vt:lpstr>
      <vt:lpstr>Github - Ty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CS-Woods, Steven (N Charleston)</dc:creator>
  <cp:revision>9</cp:revision>
  <dcterms:created xsi:type="dcterms:W3CDTF">2021-06-08T13:25:00Z</dcterms:created>
  <dcterms:modified xsi:type="dcterms:W3CDTF">2021-06-08T14:28:08Z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0x0101007D8F599F628E0146A82FF8F371FDF36F</vt:lpwstr>
  </property>
</Properties>
</file>