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9EA1-1927-4D9D-8219-82E2EBCA84F7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BF39-10B8-483A-BAC7-EB78EE184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53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9EA1-1927-4D9D-8219-82E2EBCA84F7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BF39-10B8-483A-BAC7-EB78EE184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9EA1-1927-4D9D-8219-82E2EBCA84F7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BF39-10B8-483A-BAC7-EB78EE184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80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9EA1-1927-4D9D-8219-82E2EBCA84F7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BF39-10B8-483A-BAC7-EB78EE184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7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9EA1-1927-4D9D-8219-82E2EBCA84F7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BF39-10B8-483A-BAC7-EB78EE184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24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9EA1-1927-4D9D-8219-82E2EBCA84F7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BF39-10B8-483A-BAC7-EB78EE184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04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9EA1-1927-4D9D-8219-82E2EBCA84F7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BF39-10B8-483A-BAC7-EB78EE184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04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9EA1-1927-4D9D-8219-82E2EBCA84F7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BF39-10B8-483A-BAC7-EB78EE184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8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9EA1-1927-4D9D-8219-82E2EBCA84F7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BF39-10B8-483A-BAC7-EB78EE184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25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9EA1-1927-4D9D-8219-82E2EBCA84F7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BF39-10B8-483A-BAC7-EB78EE184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85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9EA1-1927-4D9D-8219-82E2EBCA84F7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BF39-10B8-483A-BAC7-EB78EE184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8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49EA1-1927-4D9D-8219-82E2EBCA84F7}" type="datetimeFigureOut">
              <a:rPr lang="ru-RU" smtClean="0"/>
              <a:t>28.02.2020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BF39-10B8-483A-BAC7-EB78EE1847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8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scene3d>
            <a:camera prst="orthographicFront"/>
            <a:lightRig rig="threePt" dir="t"/>
          </a:scene3d>
          <a:sp3d>
            <a:bevelT w="0" h="0"/>
          </a:sp3d>
        </p:spPr>
        <p:txBody>
          <a:bodyPr>
            <a:normAutofit/>
          </a:bodyPr>
          <a:lstStyle/>
          <a:p>
            <a:r>
              <a:rPr lang="ru-RU" sz="72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Игра «</a:t>
            </a:r>
            <a:r>
              <a:rPr lang="en-US" sz="7200" b="1" dirty="0" smtClean="0">
                <a:ln w="38100">
                  <a:solidFill>
                    <a:srgbClr val="0070C0"/>
                  </a:solidFill>
                </a:ln>
                <a:solidFill>
                  <a:srgbClr val="FFFF00"/>
                </a:solidFill>
              </a:rPr>
              <a:t>Adventure</a:t>
            </a:r>
            <a:r>
              <a:rPr lang="ru-RU" sz="7200" dirty="0" smtClean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»</a:t>
            </a:r>
            <a:endParaRPr lang="ru-RU" sz="7200" dirty="0">
              <a:ln w="952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74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826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Игровой персонаж перемещается по полю 40000Х40000.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Есть 5 сложностей. Переход на новую сложность происходит при повышении здоровья персонажа до определенного уровня.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Количество мобов равняется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				(40 + 5 * (сложность – 1))**2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8" y="3977492"/>
            <a:ext cx="4748574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5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4" y="0"/>
            <a:ext cx="9138015" cy="479715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Всего существует 6 животных, 5 растений и 3 вида стен. Более опасные животные и растения появляются на больших сложностях.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Каждое животное и растение имеет свои индивидуальные характеристики. При их смерти есть 10% шанс получить определенные бонусы.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Стены добавлены чисто из прихоти, они чаще всего появляются одиночно, через них нельзя пройти.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370311"/>
            <a:ext cx="4139952" cy="24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-1647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Для более презентабельной загрузки большого количества мобов используется заставка.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179"/>
            <a:ext cx="9144000" cy="54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4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7664" y="0"/>
            <a:ext cx="9151663" cy="479715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Управление осуществляется клавишами стрелок.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Чем больше здоровья у персонажа, тем сильнее его атаки, а также размеры, но уменьшается скорость.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Игра рассчитана, как аркада. Упор ставится на получение как можно больше очков. Лучшие 5 результатов сохраняются.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94" y="3861048"/>
            <a:ext cx="4975029" cy="299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3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84" y="0"/>
            <a:ext cx="9138015" cy="58655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Доступ к игре осуществляется при помощи библиотеки </a:t>
            </a:r>
            <a:r>
              <a:rPr lang="en-US" dirty="0" smtClean="0">
                <a:solidFill>
                  <a:schemeClr val="bg1"/>
                </a:solidFill>
              </a:rPr>
              <a:t>PyQt5</a:t>
            </a:r>
            <a:r>
              <a:rPr lang="ru-RU" dirty="0" smtClean="0">
                <a:solidFill>
                  <a:schemeClr val="bg1"/>
                </a:solidFill>
              </a:rPr>
              <a:t>, для самой игры использована </a:t>
            </a:r>
            <a:r>
              <a:rPr lang="en-US" dirty="0" err="1" smtClean="0">
                <a:solidFill>
                  <a:schemeClr val="bg1"/>
                </a:solidFill>
              </a:rPr>
              <a:t>pygame</a:t>
            </a:r>
            <a:r>
              <a:rPr lang="ru-RU" dirty="0" smtClean="0">
                <a:solidFill>
                  <a:schemeClr val="bg1"/>
                </a:solidFill>
              </a:rPr>
              <a:t>. Игра осуществляется беспрерывно, закончив одну игру, можно, не выходя из программы, начать новую.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игре присутствует пауза на клавишу </a:t>
            </a:r>
            <a:r>
              <a:rPr lang="en-US" dirty="0" smtClean="0">
                <a:solidFill>
                  <a:schemeClr val="bg1"/>
                </a:solidFill>
              </a:rPr>
              <a:t>Esc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5" y="3214565"/>
            <a:ext cx="2344531" cy="36098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579321"/>
            <a:ext cx="480053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1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185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Игра «Adventure»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«Adventure»</dc:title>
  <dc:creator>Вячеслав</dc:creator>
  <cp:lastModifiedBy>Вячеслав</cp:lastModifiedBy>
  <cp:revision>6</cp:revision>
  <dcterms:created xsi:type="dcterms:W3CDTF">2020-02-28T02:04:45Z</dcterms:created>
  <dcterms:modified xsi:type="dcterms:W3CDTF">2020-02-28T02:58:12Z</dcterms:modified>
</cp:coreProperties>
</file>