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61" r:id="rId7"/>
    <p:sldId id="262" r:id="rId8"/>
    <p:sldId id="289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56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-307" y="-91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1.svg"/><Relationship Id="rId7" Type="http://schemas.openxmlformats.org/officeDocument/2006/relationships/image" Target="../media/image20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1813.sv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5.svg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B38B0D13-BD5F-460B-B337-F4A934202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BE72876B-D3DA-4462-9E24-3354D8D02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14A539B6-6E3F-41BA-ACE2-76E8BB6516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xmlns="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xmlns="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AE202E03-5C65-4305-B969-65220AD410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xmlns="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xmlns="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xmlns="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xmlns="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xmlns="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xmlns="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xmlns="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xmlns="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xmlns="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xmlns="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xmlns="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E4B72DA-52CB-4D39-A342-8857B4D959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1D9BCDA-DFB7-41A4-A7C7-CEE86CED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xmlns="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xmlns="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xmlns="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xmlns="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xmlns="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xmlns="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xmlns="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xmlns="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B0DFD584-E5CF-41EF-B51E-679CE22DDF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E5C02DDF-25A6-42C7-9525-F279CE2095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xmlns="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xmlns="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xmlns="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xmlns="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xmlns="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xmlns="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xmlns="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xmlns="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xmlns="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xmlns="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xmlns="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xmlns="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xmlns="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xmlns="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xmlns="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xmlns="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xmlns="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9298DCF7-7DC1-4618-8133-F63847B0A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653A6567-233D-4A3B-B52B-DE7E5E35A1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64D564EB-CA78-42C6-AD76-3C4E7B3AEA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1CFFBB3A-BDCF-4878-8D04-E8BB9A050E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xmlns="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xmlns="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xmlns="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xmlns="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xmlns="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xmlns="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xmlns="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6D8D9106-8780-461D-9091-E074B0A3C9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xmlns="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xmlns="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xmlns="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xmlns="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xmlns="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xmlns="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xmlns="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6880" y="4434840"/>
            <a:ext cx="5840931" cy="1122202"/>
          </a:xfrm>
        </p:spPr>
        <p:txBody>
          <a:bodyPr/>
          <a:lstStyle/>
          <a:p>
            <a:r>
              <a:rPr lang="en-US" dirty="0" smtClean="0"/>
              <a:t>SANCHOPANSATRAIND</a:t>
            </a:r>
            <a:br>
              <a:rPr lang="en-US" dirty="0" smtClean="0"/>
            </a:br>
            <a:r>
              <a:rPr lang="bg-BG" dirty="0" smtClean="0"/>
              <a:t>(търговски сайт)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bg-BG" dirty="0" smtClean="0"/>
              <a:t>Борис Марков, Велизар Ангелов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9F29B-F233-48AF-8261-F33A4E079E3E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bg-BG" dirty="0" smtClean="0"/>
              <a:t>ТЕМА НА ПРОЕКТА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E3EA69-4E0E-41BD-8095-A124225A264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r>
              <a:rPr lang="bg-BG" sz="1800" dirty="0" smtClean="0"/>
              <a:t>Идеята на нашия сайт е да информира и предложи на заинтересованите, покупки на петрол, джапанки и гъби за мивка. </a:t>
            </a:r>
            <a:r>
              <a:rPr lang="bg-BG" sz="1800" dirty="0" smtClean="0"/>
              <a:t>Направен е възможно най-удобен за работа на клиентите. </a:t>
            </a:r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Отговорности на екипа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bg-BG" sz="2000" dirty="0" smtClean="0"/>
              <a:t>Велизар ангелов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bg-BG" sz="2000" dirty="0" smtClean="0"/>
              <a:t>Борис марков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bg-BG" sz="2000" dirty="0" smtClean="0"/>
              <a:t>Велизар ангелов</a:t>
            </a:r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bg-BG" sz="2000" dirty="0" smtClean="0"/>
              <a:t>Борис марков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bg-BG" sz="1800" dirty="0" smtClean="0"/>
              <a:t>Страниците за петрол, форма и главната. Полето за горната навигация.</a:t>
            </a:r>
            <a:endParaRPr lang="en-US" sz="1800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>
            <a:normAutofit fontScale="92500" lnSpcReduction="20000"/>
          </a:bodyPr>
          <a:lstStyle/>
          <a:p>
            <a:r>
              <a:rPr lang="bg-BG" sz="1900" dirty="0" smtClean="0"/>
              <a:t>Страниците за представяне на екипа, каталог на джапанки и страницата за гъби за мивка. Полето за долна навигация. Изработване на документацията.</a:t>
            </a:r>
            <a:endParaRPr lang="en-US" sz="1900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>
            <a:normAutofit/>
          </a:bodyPr>
          <a:lstStyle/>
          <a:p>
            <a:r>
              <a:rPr lang="bg-BG" sz="1800" dirty="0" smtClean="0"/>
              <a:t>Изключително добри дизайнерски умения както и широки познания в областа на петрола.</a:t>
            </a:r>
            <a:endParaRPr lang="en-US" sz="1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>
            <a:normAutofit/>
          </a:bodyPr>
          <a:lstStyle/>
          <a:p>
            <a:r>
              <a:rPr lang="bg-BG" sz="1800" dirty="0" smtClean="0"/>
              <a:t>Екстремен фен на джапанки и активен участник във форума на </a:t>
            </a:r>
            <a:r>
              <a:rPr lang="en-US" sz="1800" dirty="0" err="1" smtClean="0"/>
              <a:t>geeksforgeeks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536" y="244477"/>
            <a:ext cx="8421688" cy="1325563"/>
          </a:xfrm>
        </p:spPr>
        <p:txBody>
          <a:bodyPr/>
          <a:lstStyle/>
          <a:p>
            <a:r>
              <a:rPr lang="bg-BG" dirty="0" smtClean="0"/>
              <a:t>Постигнати резултати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3520" y="1374403"/>
            <a:ext cx="4031945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z="1800" dirty="0" smtClean="0"/>
              <a:t>ИЗГЛЕД НА ГЛАВНА СТРАНИЦА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58704" y="1374403"/>
            <a:ext cx="4031945" cy="365125"/>
          </a:xfrm>
        </p:spPr>
        <p:txBody>
          <a:bodyPr>
            <a:normAutofit lnSpcReduction="10000"/>
          </a:bodyPr>
          <a:lstStyle/>
          <a:p>
            <a:pPr lvl="2">
              <a:buNone/>
            </a:pPr>
            <a:r>
              <a:rPr lang="bg-BG" dirty="0" smtClean="0"/>
              <a:t>ЦВЕТОВИ УМЕНИЯ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ФОРМА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РЕКЛАМА</a:t>
            </a:r>
            <a:endParaRPr lang="en-US" dirty="0"/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xmlns="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xmlns="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871" y="1931437"/>
            <a:ext cx="4974553" cy="2127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https://i.gyazo.com/09b7af951adb98ce5aa06d821790489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6579" y="4702629"/>
            <a:ext cx="4392420" cy="1499604"/>
          </a:xfrm>
          <a:prstGeom prst="rect">
            <a:avLst/>
          </a:prstGeom>
          <a:noFill/>
        </p:spPr>
      </p:pic>
      <p:pic>
        <p:nvPicPr>
          <p:cNvPr id="1030" name="Picture 6" descr="https://i.gyazo.com/462797cec6564c7d49d2864e00239ab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47460" y="4653170"/>
            <a:ext cx="3403212" cy="1571255"/>
          </a:xfrm>
          <a:prstGeom prst="rect">
            <a:avLst/>
          </a:prstGeom>
          <a:noFill/>
        </p:spPr>
      </p:pic>
      <p:pic>
        <p:nvPicPr>
          <p:cNvPr id="1032" name="Picture 8" descr="https://i.gyazo.com/53533e39f3568e9952c038cfe78643e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7624" y="2127309"/>
            <a:ext cx="4707748" cy="15997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bg-BG" dirty="0" smtClean="0"/>
              <a:t>изводи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36299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bg-BG" dirty="0" smtClean="0"/>
              <a:t>Развитие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53248" y="1783860"/>
            <a:ext cx="5431971" cy="557950"/>
          </a:xfrm>
        </p:spPr>
        <p:txBody>
          <a:bodyPr>
            <a:normAutofit/>
          </a:bodyPr>
          <a:lstStyle/>
          <a:p>
            <a:r>
              <a:rPr lang="bg-BG" dirty="0" smtClean="0"/>
              <a:t>Покрай разработването на този сайт ние развихме нашите умения в областта на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42934" y="259995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Предимства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757748" y="3013196"/>
            <a:ext cx="5431971" cy="557950"/>
          </a:xfrm>
        </p:spPr>
        <p:txBody>
          <a:bodyPr>
            <a:noAutofit/>
          </a:bodyPr>
          <a:lstStyle/>
          <a:p>
            <a:r>
              <a:rPr lang="bg-BG" dirty="0" smtClean="0"/>
              <a:t>Предимството на нашия сайт е, че с него се работи лесно. Също така е широко информативен и посетителите у могат добре да се запознаят с изложенито продукти.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67874" y="423314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Недостатъци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68388" y="4623532"/>
            <a:ext cx="5431971" cy="557950"/>
          </a:xfrm>
        </p:spPr>
        <p:txBody>
          <a:bodyPr/>
          <a:lstStyle/>
          <a:p>
            <a:r>
              <a:rPr lang="bg-BG" dirty="0" smtClean="0"/>
              <a:t>Сайтът не е напълно професионален.</a:t>
            </a:r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xmlns="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778917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5DC67E-4FAC-4989-A1C6-9CCFAE724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14FED0-9A95-4A83-8CAA-A3BB5938F8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C4BA2C8-4C3C-4809-AD4F-FED9B4D74B8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0</TotalTime>
  <Words>187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Monoline</vt:lpstr>
      <vt:lpstr>SANCHOPANSATRAIND (търговски сайт)</vt:lpstr>
      <vt:lpstr>ТЕМА НА ПРОЕКТА</vt:lpstr>
      <vt:lpstr>Отговорности на екипа</vt:lpstr>
      <vt:lpstr>Постигнати резултати</vt:lpstr>
      <vt:lpstr>изводи</vt:lpstr>
      <vt:lpstr>Благодаря за вниманието!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2021-06-15T17:20:32Z</dcterms:created>
  <dcterms:modified xsi:type="dcterms:W3CDTF">2023-05-27T21:24:13Z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