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21"/>
  </p:notesMasterIdLst>
  <p:handoutMasterIdLst>
    <p:handoutMasterId r:id="rId22"/>
  </p:handoutMasterIdLst>
  <p:sldIdLst>
    <p:sldId id="256" r:id="rId2"/>
    <p:sldId id="281" r:id="rId3"/>
    <p:sldId id="258" r:id="rId4"/>
    <p:sldId id="282" r:id="rId5"/>
    <p:sldId id="265" r:id="rId6"/>
    <p:sldId id="283" r:id="rId7"/>
    <p:sldId id="284" r:id="rId8"/>
    <p:sldId id="266" r:id="rId9"/>
    <p:sldId id="261" r:id="rId10"/>
    <p:sldId id="287" r:id="rId11"/>
    <p:sldId id="288" r:id="rId12"/>
    <p:sldId id="289" r:id="rId13"/>
    <p:sldId id="290" r:id="rId14"/>
    <p:sldId id="291" r:id="rId15"/>
    <p:sldId id="292" r:id="rId16"/>
    <p:sldId id="293" r:id="rId17"/>
    <p:sldId id="294" r:id="rId18"/>
    <p:sldId id="264" r:id="rId19"/>
    <p:sldId id="280" r:id="rId20"/>
  </p:sldIdLst>
  <p:sldSz cx="9144000" cy="6858000" type="screen4x3"/>
  <p:notesSz cx="6858000" cy="9144000"/>
  <p:defaultTextStyle>
    <a:defPPr>
      <a:defRPr lang="en-GB"/>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1" d="100"/>
          <a:sy n="81" d="100"/>
        </p:scale>
        <p:origin x="-1056" y="-8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01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GB"/>
          </a:p>
        </p:txBody>
      </p:sp>
      <p:sp>
        <p:nvSpPr>
          <p:cNvPr id="43011"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GB"/>
          </a:p>
        </p:txBody>
      </p:sp>
      <p:sp>
        <p:nvSpPr>
          <p:cNvPr id="43012"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GB"/>
          </a:p>
        </p:txBody>
      </p:sp>
      <p:sp>
        <p:nvSpPr>
          <p:cNvPr id="43013"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D80F0A38-D7C7-4024-89B9-8E779127C328}" type="slidenum">
              <a:rPr lang="en-GB"/>
              <a:pPr/>
              <a:t>‹#›</a:t>
            </a:fld>
            <a:endParaRPr lang="en-GB"/>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81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GB"/>
          </a:p>
        </p:txBody>
      </p:sp>
      <p:sp>
        <p:nvSpPr>
          <p:cNvPr id="3481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GB"/>
          </a:p>
        </p:txBody>
      </p:sp>
      <p:sp>
        <p:nvSpPr>
          <p:cNvPr id="34820" name="Rectangle 4"/>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3482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p>
        </p:txBody>
      </p:sp>
      <p:sp>
        <p:nvSpPr>
          <p:cNvPr id="3482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GB"/>
          </a:p>
        </p:txBody>
      </p:sp>
      <p:sp>
        <p:nvSpPr>
          <p:cNvPr id="3482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9BA3CC24-DC0A-46DD-AF7C-9C508D5232B4}" type="slidenum">
              <a:rPr lang="en-GB"/>
              <a:pPr/>
              <a:t>‹#›</a:t>
            </a:fld>
            <a:endParaRPr lang="en-GB"/>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itchFamily="34" charset="0"/>
        <a:ea typeface="+mn-ea"/>
        <a:cs typeface="+mn-cs"/>
      </a:defRPr>
    </a:lvl1pPr>
    <a:lvl2pPr marL="457200" algn="l" rtl="0" fontAlgn="base">
      <a:spcBef>
        <a:spcPct val="30000"/>
      </a:spcBef>
      <a:spcAft>
        <a:spcPct val="0"/>
      </a:spcAft>
      <a:defRPr sz="1200" kern="1200">
        <a:solidFill>
          <a:schemeClr val="tx1"/>
        </a:solidFill>
        <a:latin typeface="Arial" pitchFamily="34" charset="0"/>
        <a:ea typeface="+mn-ea"/>
        <a:cs typeface="+mn-cs"/>
      </a:defRPr>
    </a:lvl2pPr>
    <a:lvl3pPr marL="914400" algn="l" rtl="0" fontAlgn="base">
      <a:spcBef>
        <a:spcPct val="30000"/>
      </a:spcBef>
      <a:spcAft>
        <a:spcPct val="0"/>
      </a:spcAft>
      <a:defRPr sz="1200" kern="1200">
        <a:solidFill>
          <a:schemeClr val="tx1"/>
        </a:solidFill>
        <a:latin typeface="Arial" pitchFamily="34" charset="0"/>
        <a:ea typeface="+mn-ea"/>
        <a:cs typeface="+mn-cs"/>
      </a:defRPr>
    </a:lvl3pPr>
    <a:lvl4pPr marL="1371600" algn="l" rtl="0" fontAlgn="base">
      <a:spcBef>
        <a:spcPct val="30000"/>
      </a:spcBef>
      <a:spcAft>
        <a:spcPct val="0"/>
      </a:spcAft>
      <a:defRPr sz="1200" kern="1200">
        <a:solidFill>
          <a:schemeClr val="tx1"/>
        </a:solidFill>
        <a:latin typeface="Arial" pitchFamily="34" charset="0"/>
        <a:ea typeface="+mn-ea"/>
        <a:cs typeface="+mn-cs"/>
      </a:defRPr>
    </a:lvl4pPr>
    <a:lvl5pPr marL="1828800" algn="l" rtl="0" fontAlgn="base">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5A60A26-B62E-47F2-BB8D-0DAFB2E3D083}" type="slidenum">
              <a:rPr lang="en-GB"/>
              <a:pPr/>
              <a:t>1</a:t>
            </a:fld>
            <a:endParaRPr lang="en-GB"/>
          </a:p>
        </p:txBody>
      </p:sp>
      <p:sp>
        <p:nvSpPr>
          <p:cNvPr id="44034" name="Rectangle 2"/>
          <p:cNvSpPr>
            <a:spLocks noRot="1" noChangeArrowheads="1" noTextEdit="1"/>
          </p:cNvSpPr>
          <p:nvPr>
            <p:ph type="sldImg"/>
          </p:nvPr>
        </p:nvSpPr>
        <p:spPr>
          <a:ln/>
        </p:spPr>
      </p:sp>
      <p:sp>
        <p:nvSpPr>
          <p:cNvPr id="4403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F213A2-B512-470C-8AD8-C2E688428D7D}" type="slidenum">
              <a:rPr lang="en-GB"/>
              <a:pPr/>
              <a:t>18</a:t>
            </a:fld>
            <a:endParaRPr lang="en-GB"/>
          </a:p>
        </p:txBody>
      </p:sp>
      <p:sp>
        <p:nvSpPr>
          <p:cNvPr id="48130" name="Rectangle 2"/>
          <p:cNvSpPr>
            <a:spLocks noRot="1" noChangeArrowheads="1" noTextEdit="1"/>
          </p:cNvSpPr>
          <p:nvPr>
            <p:ph type="sldImg"/>
          </p:nvPr>
        </p:nvSpPr>
        <p:spPr>
          <a:ln/>
        </p:spPr>
      </p:sp>
      <p:sp>
        <p:nvSpPr>
          <p:cNvPr id="4813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930499F-46F4-4DA6-9463-849700C94840}" type="slidenum">
              <a:rPr lang="en-GB"/>
              <a:pPr/>
              <a:t>19</a:t>
            </a:fld>
            <a:endParaRPr lang="en-GB"/>
          </a:p>
        </p:txBody>
      </p:sp>
      <p:sp>
        <p:nvSpPr>
          <p:cNvPr id="68610" name="Rectangle 2"/>
          <p:cNvSpPr>
            <a:spLocks noRot="1" noChangeArrowheads="1" noTextEdit="1"/>
          </p:cNvSpPr>
          <p:nvPr>
            <p:ph type="sldImg"/>
          </p:nvPr>
        </p:nvSpPr>
        <p:spPr>
          <a:ln/>
        </p:spPr>
      </p:sp>
      <p:sp>
        <p:nvSpPr>
          <p:cNvPr id="686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BAEE994-146B-4A7D-8741-C9185B3CEB31}" type="slidenum">
              <a:rPr lang="en-GB"/>
              <a:pPr/>
              <a:t>2</a:t>
            </a:fld>
            <a:endParaRPr lang="en-GB"/>
          </a:p>
        </p:txBody>
      </p:sp>
      <p:sp>
        <p:nvSpPr>
          <p:cNvPr id="45058" name="Rectangle 2"/>
          <p:cNvSpPr>
            <a:spLocks noRot="1" noChangeArrowheads="1" noTextEdit="1"/>
          </p:cNvSpPr>
          <p:nvPr>
            <p:ph type="sldImg"/>
          </p:nvPr>
        </p:nvSpPr>
        <p:spPr>
          <a:ln/>
        </p:spPr>
      </p:sp>
      <p:sp>
        <p:nvSpPr>
          <p:cNvPr id="4505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83625C6-DDF7-43DA-81B0-9A2D197A45F0}" type="slidenum">
              <a:rPr lang="en-GB"/>
              <a:pPr/>
              <a:t>3</a:t>
            </a:fld>
            <a:endParaRPr lang="en-GB"/>
          </a:p>
        </p:txBody>
      </p:sp>
      <p:sp>
        <p:nvSpPr>
          <p:cNvPr id="47106" name="Rectangle 2"/>
          <p:cNvSpPr>
            <a:spLocks noRot="1" noChangeArrowheads="1" noTextEdit="1"/>
          </p:cNvSpPr>
          <p:nvPr>
            <p:ph type="sldImg"/>
          </p:nvPr>
        </p:nvSpPr>
        <p:spPr>
          <a:ln/>
        </p:spPr>
      </p:sp>
      <p:sp>
        <p:nvSpPr>
          <p:cNvPr id="4710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34FB813-0680-4325-B553-97EC34726E06}" type="slidenum">
              <a:rPr lang="en-GB"/>
              <a:pPr/>
              <a:t>4</a:t>
            </a:fld>
            <a:endParaRPr lang="en-GB"/>
          </a:p>
        </p:txBody>
      </p:sp>
      <p:sp>
        <p:nvSpPr>
          <p:cNvPr id="35842" name="Rectangle 2"/>
          <p:cNvSpPr>
            <a:spLocks noRot="1" noChangeArrowheads="1" noTextEdit="1"/>
          </p:cNvSpPr>
          <p:nvPr>
            <p:ph type="sldImg"/>
          </p:nvPr>
        </p:nvSpPr>
        <p:spPr>
          <a:ln/>
        </p:spPr>
      </p:sp>
      <p:sp>
        <p:nvSpPr>
          <p:cNvPr id="358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5053CFB-F854-4762-BC21-5F88E4AA4671}" type="slidenum">
              <a:rPr lang="en-GB"/>
              <a:pPr/>
              <a:t>5</a:t>
            </a:fld>
            <a:endParaRPr lang="en-GB"/>
          </a:p>
        </p:txBody>
      </p:sp>
      <p:sp>
        <p:nvSpPr>
          <p:cNvPr id="49154" name="Rectangle 2"/>
          <p:cNvSpPr>
            <a:spLocks noRot="1" noChangeArrowheads="1" noTextEdit="1"/>
          </p:cNvSpPr>
          <p:nvPr>
            <p:ph type="sldImg"/>
          </p:nvPr>
        </p:nvSpPr>
        <p:spPr>
          <a:ln/>
        </p:spPr>
      </p:sp>
      <p:sp>
        <p:nvSpPr>
          <p:cNvPr id="4915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844A86A-BCE6-4A69-93B8-EA4D082D0CEF}" type="slidenum">
              <a:rPr lang="en-GB"/>
              <a:pPr/>
              <a:t>6</a:t>
            </a:fld>
            <a:endParaRPr lang="en-GB"/>
          </a:p>
        </p:txBody>
      </p:sp>
      <p:sp>
        <p:nvSpPr>
          <p:cNvPr id="37890" name="Rectangle 2"/>
          <p:cNvSpPr>
            <a:spLocks noRot="1" noChangeArrowheads="1" noTextEdit="1"/>
          </p:cNvSpPr>
          <p:nvPr>
            <p:ph type="sldImg"/>
          </p:nvPr>
        </p:nvSpPr>
        <p:spPr>
          <a:ln/>
        </p:spPr>
      </p:sp>
      <p:sp>
        <p:nvSpPr>
          <p:cNvPr id="3789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4819A4B-D764-4625-AC0B-373EC1523531}" type="slidenum">
              <a:rPr lang="en-GB"/>
              <a:pPr/>
              <a:t>7</a:t>
            </a:fld>
            <a:endParaRPr lang="en-GB"/>
          </a:p>
        </p:txBody>
      </p:sp>
      <p:sp>
        <p:nvSpPr>
          <p:cNvPr id="39938" name="Rectangle 2"/>
          <p:cNvSpPr>
            <a:spLocks noRot="1" noChangeArrowheads="1" noTextEdit="1"/>
          </p:cNvSpPr>
          <p:nvPr>
            <p:ph type="sldImg"/>
          </p:nvPr>
        </p:nvSpPr>
        <p:spPr>
          <a:ln/>
        </p:spPr>
      </p:sp>
      <p:sp>
        <p:nvSpPr>
          <p:cNvPr id="399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19F7EA5-249C-47E5-AFA9-C3DAD3CF0518}" type="slidenum">
              <a:rPr lang="en-GB"/>
              <a:pPr/>
              <a:t>8</a:t>
            </a:fld>
            <a:endParaRPr lang="en-GB"/>
          </a:p>
        </p:txBody>
      </p:sp>
      <p:sp>
        <p:nvSpPr>
          <p:cNvPr id="50178" name="Rectangle 2"/>
          <p:cNvSpPr>
            <a:spLocks noRot="1" noChangeArrowheads="1" noTextEdit="1"/>
          </p:cNvSpPr>
          <p:nvPr>
            <p:ph type="sldImg"/>
          </p:nvPr>
        </p:nvSpPr>
        <p:spPr>
          <a:ln/>
        </p:spPr>
      </p:sp>
      <p:sp>
        <p:nvSpPr>
          <p:cNvPr id="501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F42CE82-4B9B-4E9D-9C92-9FC02CC558A6}" type="slidenum">
              <a:rPr lang="en-GB"/>
              <a:pPr/>
              <a:t>9</a:t>
            </a:fld>
            <a:endParaRPr lang="en-GB"/>
          </a:p>
        </p:txBody>
      </p:sp>
      <p:sp>
        <p:nvSpPr>
          <p:cNvPr id="51202" name="Rectangle 2"/>
          <p:cNvSpPr>
            <a:spLocks noRot="1" noChangeArrowheads="1" noTextEdit="1"/>
          </p:cNvSpPr>
          <p:nvPr>
            <p:ph type="sldImg"/>
          </p:nvPr>
        </p:nvSpPr>
        <p:spPr>
          <a:ln/>
        </p:spPr>
      </p:sp>
      <p:sp>
        <p:nvSpPr>
          <p:cNvPr id="51203"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gradFill rotWithShape="0">
          <a:gsLst>
            <a:gs pos="0">
              <a:schemeClr val="bg1"/>
            </a:gs>
            <a:gs pos="100000">
              <a:schemeClr val="bg1">
                <a:gamma/>
                <a:shade val="48627"/>
                <a:invGamma/>
              </a:schemeClr>
            </a:gs>
          </a:gsLst>
          <a:lin ang="2700000" scaled="1"/>
        </a:gradFill>
        <a:effectLst/>
      </p:bgPr>
    </p:bg>
    <p:spTree>
      <p:nvGrpSpPr>
        <p:cNvPr id="1" name=""/>
        <p:cNvGrpSpPr/>
        <p:nvPr/>
      </p:nvGrpSpPr>
      <p:grpSpPr>
        <a:xfrm>
          <a:off x="0" y="0"/>
          <a:ext cx="0" cy="0"/>
          <a:chOff x="0" y="0"/>
          <a:chExt cx="0" cy="0"/>
        </a:xfrm>
      </p:grpSpPr>
      <p:grpSp>
        <p:nvGrpSpPr>
          <p:cNvPr id="7170" name="Group 2"/>
          <p:cNvGrpSpPr>
            <a:grpSpLocks/>
          </p:cNvGrpSpPr>
          <p:nvPr/>
        </p:nvGrpSpPr>
        <p:grpSpPr bwMode="auto">
          <a:xfrm>
            <a:off x="-498475" y="1311275"/>
            <a:ext cx="10429875" cy="5908675"/>
            <a:chOff x="-313" y="824"/>
            <a:chExt cx="6570" cy="3722"/>
          </a:xfrm>
        </p:grpSpPr>
        <p:sp>
          <p:nvSpPr>
            <p:cNvPr id="7171" name="Rectangle 3"/>
            <p:cNvSpPr>
              <a:spLocks noChangeArrowheads="1"/>
            </p:cNvSpPr>
            <p:nvPr userDrawn="1"/>
          </p:nvSpPr>
          <p:spPr bwMode="hidden">
            <a:xfrm rot="20798144" flipV="1">
              <a:off x="-14" y="1033"/>
              <a:ext cx="1744" cy="6"/>
            </a:xfrm>
            <a:prstGeom prst="rect">
              <a:avLst/>
            </a:prstGeom>
            <a:gradFill rotWithShape="0">
              <a:gsLst>
                <a:gs pos="0">
                  <a:schemeClr val="bg1">
                    <a:gamma/>
                    <a:shade val="90980"/>
                    <a:invGamma/>
                  </a:schemeClr>
                </a:gs>
                <a:gs pos="100000">
                  <a:schemeClr val="bg1"/>
                </a:gs>
              </a:gsLst>
              <a:lin ang="2700000" scaled="1"/>
            </a:gradFill>
            <a:ln w="9525">
              <a:noFill/>
              <a:miter lim="800000"/>
              <a:headEnd/>
              <a:tailEnd/>
            </a:ln>
            <a:effectLst/>
          </p:spPr>
          <p:txBody>
            <a:bodyPr rot="10800000"/>
            <a:lstStyle/>
            <a:p>
              <a:pPr algn="ctr"/>
              <a:endParaRPr lang="en-US"/>
            </a:p>
          </p:txBody>
        </p:sp>
        <p:sp>
          <p:nvSpPr>
            <p:cNvPr id="7172" name="Rectangle 4"/>
            <p:cNvSpPr>
              <a:spLocks noChangeArrowheads="1"/>
            </p:cNvSpPr>
            <p:nvPr userDrawn="1"/>
          </p:nvSpPr>
          <p:spPr bwMode="hidden">
            <a:xfrm rot="20774366" flipV="1">
              <a:off x="-24" y="1127"/>
              <a:ext cx="2033" cy="6"/>
            </a:xfrm>
            <a:prstGeom prst="rect">
              <a:avLst/>
            </a:prstGeom>
            <a:gradFill rotWithShape="0">
              <a:gsLst>
                <a:gs pos="0">
                  <a:schemeClr val="bg1">
                    <a:gamma/>
                    <a:shade val="90980"/>
                    <a:invGamma/>
                  </a:schemeClr>
                </a:gs>
                <a:gs pos="100000">
                  <a:schemeClr val="bg1"/>
                </a:gs>
              </a:gsLst>
              <a:lin ang="2700000" scaled="1"/>
            </a:gradFill>
            <a:ln w="9525">
              <a:noFill/>
              <a:miter lim="800000"/>
              <a:headEnd/>
              <a:tailEnd/>
            </a:ln>
            <a:effectLst/>
          </p:spPr>
          <p:txBody>
            <a:bodyPr rot="10800000"/>
            <a:lstStyle/>
            <a:p>
              <a:pPr algn="ctr"/>
              <a:endParaRPr lang="en-US"/>
            </a:p>
          </p:txBody>
        </p:sp>
        <p:sp>
          <p:nvSpPr>
            <p:cNvPr id="7173" name="Rectangle 5"/>
            <p:cNvSpPr>
              <a:spLocks noChangeArrowheads="1"/>
            </p:cNvSpPr>
            <p:nvPr userDrawn="1"/>
          </p:nvSpPr>
          <p:spPr bwMode="hidden">
            <a:xfrm rot="20757421" flipV="1">
              <a:off x="-27" y="1198"/>
              <a:ext cx="2246" cy="6"/>
            </a:xfrm>
            <a:prstGeom prst="rect">
              <a:avLst/>
            </a:prstGeom>
            <a:gradFill rotWithShape="0">
              <a:gsLst>
                <a:gs pos="0">
                  <a:schemeClr val="bg1">
                    <a:gamma/>
                    <a:shade val="90980"/>
                    <a:invGamma/>
                  </a:schemeClr>
                </a:gs>
                <a:gs pos="100000">
                  <a:schemeClr val="bg1"/>
                </a:gs>
              </a:gsLst>
              <a:lin ang="2700000" scaled="1"/>
            </a:gradFill>
            <a:ln w="9525">
              <a:noFill/>
              <a:miter lim="800000"/>
              <a:headEnd/>
              <a:tailEnd/>
            </a:ln>
            <a:effectLst/>
          </p:spPr>
          <p:txBody>
            <a:bodyPr rot="10800000"/>
            <a:lstStyle/>
            <a:p>
              <a:pPr algn="ctr"/>
              <a:endParaRPr lang="en-US"/>
            </a:p>
          </p:txBody>
        </p:sp>
        <p:sp>
          <p:nvSpPr>
            <p:cNvPr id="7174" name="Rectangle 6"/>
            <p:cNvSpPr>
              <a:spLocks noChangeArrowheads="1"/>
            </p:cNvSpPr>
            <p:nvPr userDrawn="1"/>
          </p:nvSpPr>
          <p:spPr bwMode="hidden">
            <a:xfrm rot="20684206" flipV="1">
              <a:off x="-43" y="1283"/>
              <a:ext cx="2476" cy="6"/>
            </a:xfrm>
            <a:prstGeom prst="rect">
              <a:avLst/>
            </a:prstGeom>
            <a:gradFill rotWithShape="0">
              <a:gsLst>
                <a:gs pos="0">
                  <a:schemeClr val="bg1">
                    <a:gamma/>
                    <a:shade val="90980"/>
                    <a:invGamma/>
                  </a:schemeClr>
                </a:gs>
                <a:gs pos="100000">
                  <a:schemeClr val="bg1"/>
                </a:gs>
              </a:gsLst>
              <a:lin ang="2700000" scaled="1"/>
            </a:gradFill>
            <a:ln w="9525">
              <a:noFill/>
              <a:miter lim="800000"/>
              <a:headEnd/>
              <a:tailEnd/>
            </a:ln>
            <a:effectLst/>
          </p:spPr>
          <p:txBody>
            <a:bodyPr rot="10800000"/>
            <a:lstStyle/>
            <a:p>
              <a:pPr algn="ctr"/>
              <a:endParaRPr lang="en-US"/>
            </a:p>
          </p:txBody>
        </p:sp>
        <p:sp>
          <p:nvSpPr>
            <p:cNvPr id="7175" name="Rectangle 7"/>
            <p:cNvSpPr>
              <a:spLocks noChangeArrowheads="1"/>
            </p:cNvSpPr>
            <p:nvPr userDrawn="1"/>
          </p:nvSpPr>
          <p:spPr bwMode="hidden">
            <a:xfrm rot="20631226" flipV="1">
              <a:off x="-51" y="1397"/>
              <a:ext cx="2770" cy="6"/>
            </a:xfrm>
            <a:prstGeom prst="rect">
              <a:avLst/>
            </a:prstGeom>
            <a:gradFill rotWithShape="0">
              <a:gsLst>
                <a:gs pos="0">
                  <a:schemeClr val="bg1">
                    <a:gamma/>
                    <a:shade val="90980"/>
                    <a:invGamma/>
                  </a:schemeClr>
                </a:gs>
                <a:gs pos="100000">
                  <a:schemeClr val="bg1"/>
                </a:gs>
              </a:gsLst>
              <a:lin ang="2700000" scaled="1"/>
            </a:gradFill>
            <a:ln w="9525">
              <a:noFill/>
              <a:miter lim="800000"/>
              <a:headEnd/>
              <a:tailEnd/>
            </a:ln>
            <a:effectLst/>
          </p:spPr>
          <p:txBody>
            <a:bodyPr rot="10800000"/>
            <a:lstStyle/>
            <a:p>
              <a:pPr algn="ctr"/>
              <a:endParaRPr lang="en-US"/>
            </a:p>
          </p:txBody>
        </p:sp>
        <p:sp>
          <p:nvSpPr>
            <p:cNvPr id="7176" name="Rectangle 8"/>
            <p:cNvSpPr>
              <a:spLocks noChangeArrowheads="1"/>
            </p:cNvSpPr>
            <p:nvPr userDrawn="1"/>
          </p:nvSpPr>
          <p:spPr bwMode="hidden">
            <a:xfrm rot="20554235" flipV="1">
              <a:off x="-65" y="1523"/>
              <a:ext cx="3058" cy="6"/>
            </a:xfrm>
            <a:prstGeom prst="rect">
              <a:avLst/>
            </a:prstGeom>
            <a:gradFill rotWithShape="0">
              <a:gsLst>
                <a:gs pos="0">
                  <a:schemeClr val="bg1">
                    <a:gamma/>
                    <a:shade val="90980"/>
                    <a:invGamma/>
                  </a:schemeClr>
                </a:gs>
                <a:gs pos="100000">
                  <a:schemeClr val="bg1"/>
                </a:gs>
              </a:gsLst>
              <a:lin ang="2700000" scaled="1"/>
            </a:gradFill>
            <a:ln w="9525">
              <a:noFill/>
              <a:miter lim="800000"/>
              <a:headEnd/>
              <a:tailEnd/>
            </a:ln>
            <a:effectLst/>
          </p:spPr>
          <p:txBody>
            <a:bodyPr rot="10800000"/>
            <a:lstStyle/>
            <a:p>
              <a:pPr algn="ctr"/>
              <a:endParaRPr lang="en-US"/>
            </a:p>
          </p:txBody>
        </p:sp>
        <p:sp>
          <p:nvSpPr>
            <p:cNvPr id="7177" name="Rectangle 9"/>
            <p:cNvSpPr>
              <a:spLocks noChangeArrowheads="1"/>
            </p:cNvSpPr>
            <p:nvPr userDrawn="1"/>
          </p:nvSpPr>
          <p:spPr bwMode="hidden">
            <a:xfrm rot="20466593" flipV="1">
              <a:off x="-93" y="1694"/>
              <a:ext cx="3403" cy="6"/>
            </a:xfrm>
            <a:prstGeom prst="rect">
              <a:avLst/>
            </a:prstGeom>
            <a:gradFill rotWithShape="0">
              <a:gsLst>
                <a:gs pos="0">
                  <a:schemeClr val="bg1">
                    <a:gamma/>
                    <a:shade val="90980"/>
                    <a:invGamma/>
                  </a:schemeClr>
                </a:gs>
                <a:gs pos="100000">
                  <a:schemeClr val="bg1"/>
                </a:gs>
              </a:gsLst>
              <a:lin ang="2700000" scaled="1"/>
            </a:gradFill>
            <a:ln w="9525">
              <a:noFill/>
              <a:miter lim="800000"/>
              <a:headEnd/>
              <a:tailEnd/>
            </a:ln>
            <a:effectLst/>
          </p:spPr>
          <p:txBody>
            <a:bodyPr rot="10800000"/>
            <a:lstStyle/>
            <a:p>
              <a:pPr algn="ctr"/>
              <a:endParaRPr lang="en-US"/>
            </a:p>
          </p:txBody>
        </p:sp>
        <p:sp>
          <p:nvSpPr>
            <p:cNvPr id="7178" name="Rectangle 10"/>
            <p:cNvSpPr>
              <a:spLocks noChangeArrowheads="1"/>
            </p:cNvSpPr>
            <p:nvPr userDrawn="1"/>
          </p:nvSpPr>
          <p:spPr bwMode="hidden">
            <a:xfrm rot="20343219" flipV="1">
              <a:off x="-99" y="1863"/>
              <a:ext cx="3749" cy="6"/>
            </a:xfrm>
            <a:prstGeom prst="rect">
              <a:avLst/>
            </a:prstGeom>
            <a:gradFill rotWithShape="0">
              <a:gsLst>
                <a:gs pos="0">
                  <a:schemeClr val="bg1"/>
                </a:gs>
                <a:gs pos="100000">
                  <a:schemeClr val="bg1">
                    <a:gamma/>
                    <a:shade val="84706"/>
                    <a:invGamma/>
                  </a:schemeClr>
                </a:gs>
              </a:gsLst>
              <a:lin ang="2700000" scaled="1"/>
            </a:gradFill>
            <a:ln w="9525">
              <a:noFill/>
              <a:miter lim="800000"/>
              <a:headEnd/>
              <a:tailEnd/>
            </a:ln>
            <a:effectLst/>
          </p:spPr>
          <p:txBody>
            <a:bodyPr rot="10800000"/>
            <a:lstStyle/>
            <a:p>
              <a:pPr algn="ctr"/>
              <a:endParaRPr lang="en-US"/>
            </a:p>
          </p:txBody>
        </p:sp>
        <p:sp>
          <p:nvSpPr>
            <p:cNvPr id="7179" name="Rectangle 11"/>
            <p:cNvSpPr>
              <a:spLocks noChangeArrowheads="1"/>
            </p:cNvSpPr>
            <p:nvPr userDrawn="1"/>
          </p:nvSpPr>
          <p:spPr bwMode="hidden">
            <a:xfrm rot="20211065" flipV="1">
              <a:off x="-165" y="2053"/>
              <a:ext cx="4209" cy="6"/>
            </a:xfrm>
            <a:prstGeom prst="rect">
              <a:avLst/>
            </a:prstGeom>
            <a:gradFill rotWithShape="0">
              <a:gsLst>
                <a:gs pos="0">
                  <a:schemeClr val="bg1"/>
                </a:gs>
                <a:gs pos="100000">
                  <a:schemeClr val="bg1">
                    <a:gamma/>
                    <a:shade val="75686"/>
                    <a:invGamma/>
                  </a:schemeClr>
                </a:gs>
              </a:gsLst>
              <a:lin ang="2700000" scaled="1"/>
            </a:gradFill>
            <a:ln w="9525">
              <a:noFill/>
              <a:miter lim="800000"/>
              <a:headEnd/>
              <a:tailEnd/>
            </a:ln>
            <a:effectLst/>
          </p:spPr>
          <p:txBody>
            <a:bodyPr rot="10800000"/>
            <a:lstStyle/>
            <a:p>
              <a:pPr algn="ctr"/>
              <a:endParaRPr lang="en-US"/>
            </a:p>
          </p:txBody>
        </p:sp>
        <p:sp>
          <p:nvSpPr>
            <p:cNvPr id="7180" name="Rectangle 12"/>
            <p:cNvSpPr>
              <a:spLocks noChangeArrowheads="1"/>
            </p:cNvSpPr>
            <p:nvPr userDrawn="1"/>
          </p:nvSpPr>
          <p:spPr bwMode="hidden">
            <a:xfrm rot="20102912" flipV="1">
              <a:off x="-214" y="2289"/>
              <a:ext cx="4612" cy="6"/>
            </a:xfrm>
            <a:prstGeom prst="rect">
              <a:avLst/>
            </a:prstGeom>
            <a:gradFill rotWithShape="0">
              <a:gsLst>
                <a:gs pos="0">
                  <a:schemeClr val="bg1"/>
                </a:gs>
                <a:gs pos="100000">
                  <a:schemeClr val="bg1">
                    <a:gamma/>
                    <a:shade val="69804"/>
                    <a:invGamma/>
                  </a:schemeClr>
                </a:gs>
              </a:gsLst>
              <a:lin ang="2700000" scaled="1"/>
            </a:gradFill>
            <a:ln w="9525">
              <a:noFill/>
              <a:miter lim="800000"/>
              <a:headEnd/>
              <a:tailEnd/>
            </a:ln>
            <a:effectLst/>
          </p:spPr>
          <p:txBody>
            <a:bodyPr rot="10800000"/>
            <a:lstStyle/>
            <a:p>
              <a:pPr algn="ctr"/>
              <a:endParaRPr lang="en-US"/>
            </a:p>
          </p:txBody>
        </p:sp>
        <p:sp>
          <p:nvSpPr>
            <p:cNvPr id="7181" name="Rectangle 13"/>
            <p:cNvSpPr>
              <a:spLocks noChangeArrowheads="1"/>
            </p:cNvSpPr>
            <p:nvPr userDrawn="1"/>
          </p:nvSpPr>
          <p:spPr bwMode="hidden">
            <a:xfrm rot="19923405" flipV="1">
              <a:off x="-313" y="2617"/>
              <a:ext cx="5200" cy="6"/>
            </a:xfrm>
            <a:prstGeom prst="rect">
              <a:avLst/>
            </a:prstGeom>
            <a:gradFill rotWithShape="0">
              <a:gsLst>
                <a:gs pos="0">
                  <a:schemeClr val="bg1"/>
                </a:gs>
                <a:gs pos="100000">
                  <a:schemeClr val="bg1">
                    <a:gamma/>
                    <a:shade val="60784"/>
                    <a:invGamma/>
                  </a:schemeClr>
                </a:gs>
              </a:gsLst>
              <a:lin ang="2700000" scaled="1"/>
            </a:gradFill>
            <a:ln w="9525">
              <a:noFill/>
              <a:miter lim="800000"/>
              <a:headEnd/>
              <a:tailEnd/>
            </a:ln>
            <a:effectLst/>
          </p:spPr>
          <p:txBody>
            <a:bodyPr rot="10800000"/>
            <a:lstStyle/>
            <a:p>
              <a:pPr algn="ctr"/>
              <a:endParaRPr lang="en-US"/>
            </a:p>
          </p:txBody>
        </p:sp>
        <p:sp>
          <p:nvSpPr>
            <p:cNvPr id="7182" name="Rectangle 14"/>
            <p:cNvSpPr>
              <a:spLocks noChangeArrowheads="1"/>
            </p:cNvSpPr>
            <p:nvPr userDrawn="1"/>
          </p:nvSpPr>
          <p:spPr bwMode="hidden">
            <a:xfrm rot="19686284" flipV="1">
              <a:off x="9" y="2881"/>
              <a:ext cx="5401" cy="6"/>
            </a:xfrm>
            <a:prstGeom prst="rect">
              <a:avLst/>
            </a:prstGeom>
            <a:gradFill rotWithShape="0">
              <a:gsLst>
                <a:gs pos="0">
                  <a:schemeClr val="bg1"/>
                </a:gs>
                <a:gs pos="100000">
                  <a:schemeClr val="bg1">
                    <a:gamma/>
                    <a:shade val="46275"/>
                    <a:invGamma/>
                  </a:schemeClr>
                </a:gs>
              </a:gsLst>
              <a:lin ang="2700000" scaled="1"/>
            </a:gradFill>
            <a:ln w="9525">
              <a:noFill/>
              <a:miter lim="800000"/>
              <a:headEnd/>
              <a:tailEnd/>
            </a:ln>
            <a:effectLst/>
          </p:spPr>
          <p:txBody>
            <a:bodyPr rot="10800000"/>
            <a:lstStyle/>
            <a:p>
              <a:pPr algn="ctr"/>
              <a:endParaRPr lang="en-US"/>
            </a:p>
          </p:txBody>
        </p:sp>
        <p:sp>
          <p:nvSpPr>
            <p:cNvPr id="7183" name="Rectangle 15"/>
            <p:cNvSpPr>
              <a:spLocks noChangeArrowheads="1"/>
            </p:cNvSpPr>
            <p:nvPr userDrawn="1"/>
          </p:nvSpPr>
          <p:spPr bwMode="hidden">
            <a:xfrm rot="19383534" flipV="1">
              <a:off x="1319" y="2928"/>
              <a:ext cx="4612" cy="6"/>
            </a:xfrm>
            <a:prstGeom prst="rect">
              <a:avLst/>
            </a:prstGeom>
            <a:gradFill rotWithShape="0">
              <a:gsLst>
                <a:gs pos="0">
                  <a:schemeClr val="bg1"/>
                </a:gs>
                <a:gs pos="100000">
                  <a:schemeClr val="bg1">
                    <a:gamma/>
                    <a:shade val="30196"/>
                    <a:invGamma/>
                  </a:schemeClr>
                </a:gs>
              </a:gsLst>
              <a:lin ang="2700000" scaled="1"/>
            </a:gradFill>
            <a:ln w="9525">
              <a:noFill/>
              <a:miter lim="800000"/>
              <a:headEnd/>
              <a:tailEnd/>
            </a:ln>
            <a:effectLst/>
          </p:spPr>
          <p:txBody>
            <a:bodyPr rot="10800000"/>
            <a:lstStyle/>
            <a:p>
              <a:pPr algn="ctr"/>
              <a:endParaRPr lang="en-US"/>
            </a:p>
          </p:txBody>
        </p:sp>
        <p:sp>
          <p:nvSpPr>
            <p:cNvPr id="7184" name="Rectangle 16"/>
            <p:cNvSpPr>
              <a:spLocks noChangeArrowheads="1"/>
            </p:cNvSpPr>
            <p:nvPr userDrawn="1"/>
          </p:nvSpPr>
          <p:spPr bwMode="hidden">
            <a:xfrm rot="18994182" flipV="1">
              <a:off x="2681" y="3071"/>
              <a:ext cx="3576" cy="6"/>
            </a:xfrm>
            <a:prstGeom prst="rect">
              <a:avLst/>
            </a:prstGeom>
            <a:gradFill rotWithShape="0">
              <a:gsLst>
                <a:gs pos="0">
                  <a:schemeClr val="bg1"/>
                </a:gs>
                <a:gs pos="100000">
                  <a:schemeClr val="bg1">
                    <a:gamma/>
                    <a:shade val="3137"/>
                    <a:invGamma/>
                  </a:schemeClr>
                </a:gs>
              </a:gsLst>
              <a:lin ang="2700000" scaled="1"/>
            </a:gradFill>
            <a:ln w="9525">
              <a:noFill/>
              <a:miter lim="800000"/>
              <a:headEnd/>
              <a:tailEnd/>
            </a:ln>
            <a:effectLst/>
          </p:spPr>
          <p:txBody>
            <a:bodyPr rot="10800000"/>
            <a:lstStyle/>
            <a:p>
              <a:pPr algn="ctr"/>
              <a:endParaRPr lang="en-US"/>
            </a:p>
          </p:txBody>
        </p:sp>
        <p:sp>
          <p:nvSpPr>
            <p:cNvPr id="7185" name="Rectangle 17"/>
            <p:cNvSpPr>
              <a:spLocks noChangeArrowheads="1"/>
            </p:cNvSpPr>
            <p:nvPr userDrawn="1"/>
          </p:nvSpPr>
          <p:spPr bwMode="hidden">
            <a:xfrm rot="18603245" flipV="1">
              <a:off x="4052" y="3504"/>
              <a:ext cx="2079" cy="6"/>
            </a:xfrm>
            <a:prstGeom prst="rect">
              <a:avLst/>
            </a:prstGeom>
            <a:gradFill rotWithShape="0">
              <a:gsLst>
                <a:gs pos="0">
                  <a:schemeClr val="bg1"/>
                </a:gs>
                <a:gs pos="100000">
                  <a:schemeClr val="bg1">
                    <a:gamma/>
                    <a:shade val="0"/>
                    <a:invGamma/>
                  </a:schemeClr>
                </a:gs>
              </a:gsLst>
              <a:lin ang="2700000" scaled="1"/>
            </a:gradFill>
            <a:ln w="9525">
              <a:noFill/>
              <a:miter lim="800000"/>
              <a:headEnd/>
              <a:tailEnd/>
            </a:ln>
            <a:effectLst/>
          </p:spPr>
          <p:txBody>
            <a:bodyPr rot="10800000" vert="eaVert"/>
            <a:lstStyle/>
            <a:p>
              <a:pPr algn="ctr"/>
              <a:endParaRPr lang="en-US"/>
            </a:p>
          </p:txBody>
        </p:sp>
        <p:sp>
          <p:nvSpPr>
            <p:cNvPr id="7186" name="Rectangle 18"/>
            <p:cNvSpPr>
              <a:spLocks noChangeArrowheads="1"/>
            </p:cNvSpPr>
            <p:nvPr userDrawn="1"/>
          </p:nvSpPr>
          <p:spPr bwMode="hidden">
            <a:xfrm rot="39991575" flipH="1" flipV="1">
              <a:off x="5368" y="4167"/>
              <a:ext cx="501" cy="6"/>
            </a:xfrm>
            <a:prstGeom prst="rect">
              <a:avLst/>
            </a:prstGeom>
            <a:gradFill rotWithShape="0">
              <a:gsLst>
                <a:gs pos="0">
                  <a:schemeClr val="bg1"/>
                </a:gs>
                <a:gs pos="100000">
                  <a:schemeClr val="bg1">
                    <a:gamma/>
                    <a:shade val="0"/>
                    <a:invGamma/>
                  </a:schemeClr>
                </a:gs>
              </a:gsLst>
              <a:lin ang="2700000" scaled="1"/>
            </a:gradFill>
            <a:ln w="9525">
              <a:noFill/>
              <a:miter lim="800000"/>
              <a:headEnd/>
              <a:tailEnd/>
            </a:ln>
            <a:effectLst/>
          </p:spPr>
          <p:txBody>
            <a:bodyPr rot="10800000" vert="eaVert"/>
            <a:lstStyle/>
            <a:p>
              <a:pPr algn="ctr"/>
              <a:endParaRPr lang="en-US"/>
            </a:p>
          </p:txBody>
        </p:sp>
        <p:sp>
          <p:nvSpPr>
            <p:cNvPr id="7187" name="Rectangle 19"/>
            <p:cNvSpPr>
              <a:spLocks noChangeArrowheads="1"/>
            </p:cNvSpPr>
            <p:nvPr userDrawn="1"/>
          </p:nvSpPr>
          <p:spPr bwMode="hidden">
            <a:xfrm rot="-20541361">
              <a:off x="-146" y="2360"/>
              <a:ext cx="6046" cy="6"/>
            </a:xfrm>
            <a:prstGeom prst="rect">
              <a:avLst/>
            </a:prstGeom>
            <a:gradFill rotWithShape="0">
              <a:gsLst>
                <a:gs pos="0">
                  <a:schemeClr val="bg1"/>
                </a:gs>
                <a:gs pos="100000">
                  <a:schemeClr val="bg1">
                    <a:gamma/>
                    <a:shade val="54510"/>
                    <a:invGamma/>
                  </a:schemeClr>
                </a:gs>
              </a:gsLst>
              <a:lin ang="2700000" scaled="1"/>
            </a:gradFill>
            <a:ln w="9525">
              <a:noFill/>
              <a:miter lim="800000"/>
              <a:headEnd/>
              <a:tailEnd/>
            </a:ln>
            <a:effectLst/>
          </p:spPr>
          <p:txBody>
            <a:bodyPr/>
            <a:lstStyle/>
            <a:p>
              <a:pPr algn="ctr"/>
              <a:endParaRPr lang="en-US"/>
            </a:p>
          </p:txBody>
        </p:sp>
        <p:sp>
          <p:nvSpPr>
            <p:cNvPr id="7188" name="Rectangle 20"/>
            <p:cNvSpPr>
              <a:spLocks noChangeArrowheads="1"/>
            </p:cNvSpPr>
            <p:nvPr userDrawn="1"/>
          </p:nvSpPr>
          <p:spPr bwMode="hidden">
            <a:xfrm rot="-20036206">
              <a:off x="-198" y="3396"/>
              <a:ext cx="4142" cy="6"/>
            </a:xfrm>
            <a:prstGeom prst="rect">
              <a:avLst/>
            </a:prstGeom>
            <a:gradFill rotWithShape="0">
              <a:gsLst>
                <a:gs pos="0">
                  <a:schemeClr val="bg1"/>
                </a:gs>
                <a:gs pos="100000">
                  <a:schemeClr val="bg1">
                    <a:gamma/>
                    <a:shade val="63529"/>
                    <a:invGamma/>
                  </a:schemeClr>
                </a:gs>
              </a:gsLst>
              <a:lin ang="2700000" scaled="1"/>
            </a:gradFill>
            <a:ln w="9525">
              <a:noFill/>
              <a:miter lim="800000"/>
              <a:headEnd/>
              <a:tailEnd/>
            </a:ln>
            <a:effectLst/>
          </p:spPr>
          <p:txBody>
            <a:bodyPr/>
            <a:lstStyle/>
            <a:p>
              <a:pPr algn="ctr"/>
              <a:endParaRPr lang="en-US"/>
            </a:p>
          </p:txBody>
        </p:sp>
        <p:sp>
          <p:nvSpPr>
            <p:cNvPr id="7189" name="Rectangle 21"/>
            <p:cNvSpPr>
              <a:spLocks noChangeArrowheads="1"/>
            </p:cNvSpPr>
            <p:nvPr userDrawn="1"/>
          </p:nvSpPr>
          <p:spPr bwMode="hidden">
            <a:xfrm rot="1732981">
              <a:off x="-165" y="3624"/>
              <a:ext cx="2804" cy="6"/>
            </a:xfrm>
            <a:prstGeom prst="rect">
              <a:avLst/>
            </a:prstGeom>
            <a:gradFill rotWithShape="0">
              <a:gsLst>
                <a:gs pos="0">
                  <a:schemeClr val="bg1"/>
                </a:gs>
                <a:gs pos="100000">
                  <a:schemeClr val="bg1">
                    <a:gamma/>
                    <a:shade val="63529"/>
                    <a:invGamma/>
                  </a:schemeClr>
                </a:gs>
              </a:gsLst>
              <a:lin ang="2700000" scaled="1"/>
            </a:gradFill>
            <a:ln w="9525">
              <a:noFill/>
              <a:miter lim="800000"/>
              <a:headEnd/>
              <a:tailEnd/>
            </a:ln>
            <a:effectLst/>
          </p:spPr>
          <p:txBody>
            <a:bodyPr/>
            <a:lstStyle/>
            <a:p>
              <a:pPr algn="ctr"/>
              <a:endParaRPr lang="en-US"/>
            </a:p>
          </p:txBody>
        </p:sp>
        <p:sp>
          <p:nvSpPr>
            <p:cNvPr id="7190" name="Rectangle 22"/>
            <p:cNvSpPr>
              <a:spLocks noChangeArrowheads="1"/>
            </p:cNvSpPr>
            <p:nvPr userDrawn="1"/>
          </p:nvSpPr>
          <p:spPr bwMode="hidden">
            <a:xfrm rot="1969083">
              <a:off x="-110" y="3922"/>
              <a:ext cx="1400" cy="6"/>
            </a:xfrm>
            <a:prstGeom prst="rect">
              <a:avLst/>
            </a:prstGeom>
            <a:gradFill rotWithShape="0">
              <a:gsLst>
                <a:gs pos="0">
                  <a:schemeClr val="bg1"/>
                </a:gs>
                <a:gs pos="100000">
                  <a:schemeClr val="bg1">
                    <a:gamma/>
                    <a:shade val="69804"/>
                    <a:invGamma/>
                  </a:schemeClr>
                </a:gs>
              </a:gsLst>
              <a:lin ang="2700000" scaled="1"/>
            </a:gradFill>
            <a:ln w="9525">
              <a:noFill/>
              <a:miter lim="800000"/>
              <a:headEnd/>
              <a:tailEnd/>
            </a:ln>
            <a:effectLst/>
          </p:spPr>
          <p:txBody>
            <a:bodyPr/>
            <a:lstStyle/>
            <a:p>
              <a:pPr algn="ctr"/>
              <a:endParaRPr lang="en-US"/>
            </a:p>
          </p:txBody>
        </p:sp>
        <p:sp>
          <p:nvSpPr>
            <p:cNvPr id="7191" name="Rectangle 23"/>
            <p:cNvSpPr>
              <a:spLocks noChangeArrowheads="1"/>
            </p:cNvSpPr>
            <p:nvPr userDrawn="1"/>
          </p:nvSpPr>
          <p:spPr bwMode="hidden">
            <a:xfrm rot="-20213826">
              <a:off x="-216" y="3221"/>
              <a:ext cx="5477" cy="6"/>
            </a:xfrm>
            <a:prstGeom prst="rect">
              <a:avLst/>
            </a:prstGeom>
            <a:gradFill rotWithShape="0">
              <a:gsLst>
                <a:gs pos="0">
                  <a:schemeClr val="bg1"/>
                </a:gs>
                <a:gs pos="100000">
                  <a:schemeClr val="bg1">
                    <a:gamma/>
                    <a:shade val="48627"/>
                    <a:invGamma/>
                  </a:schemeClr>
                </a:gs>
              </a:gsLst>
              <a:lin ang="2700000" scaled="1"/>
            </a:gradFill>
            <a:ln w="9525">
              <a:noFill/>
              <a:miter lim="800000"/>
              <a:headEnd/>
              <a:tailEnd/>
            </a:ln>
            <a:effectLst/>
          </p:spPr>
          <p:txBody>
            <a:bodyPr/>
            <a:lstStyle/>
            <a:p>
              <a:pPr algn="ctr"/>
              <a:endParaRPr lang="en-US"/>
            </a:p>
          </p:txBody>
        </p:sp>
        <p:sp>
          <p:nvSpPr>
            <p:cNvPr id="7192" name="Rectangle 24"/>
            <p:cNvSpPr>
              <a:spLocks noChangeArrowheads="1"/>
            </p:cNvSpPr>
            <p:nvPr userDrawn="1"/>
          </p:nvSpPr>
          <p:spPr bwMode="hidden">
            <a:xfrm rot="22583969">
              <a:off x="-115" y="2129"/>
              <a:ext cx="6016" cy="6"/>
            </a:xfrm>
            <a:prstGeom prst="rect">
              <a:avLst/>
            </a:prstGeom>
            <a:gradFill rotWithShape="0">
              <a:gsLst>
                <a:gs pos="0">
                  <a:schemeClr val="bg1"/>
                </a:gs>
                <a:gs pos="100000">
                  <a:schemeClr val="bg1">
                    <a:gamma/>
                    <a:shade val="57647"/>
                    <a:invGamma/>
                  </a:schemeClr>
                </a:gs>
              </a:gsLst>
              <a:lin ang="0" scaled="1"/>
            </a:gradFill>
            <a:ln w="9525">
              <a:noFill/>
              <a:miter lim="800000"/>
              <a:headEnd/>
              <a:tailEnd/>
            </a:ln>
            <a:effectLst/>
          </p:spPr>
          <p:txBody>
            <a:bodyPr/>
            <a:lstStyle/>
            <a:p>
              <a:pPr algn="ctr"/>
              <a:endParaRPr lang="en-US"/>
            </a:p>
          </p:txBody>
        </p:sp>
        <p:sp>
          <p:nvSpPr>
            <p:cNvPr id="7193" name="Rectangle 25"/>
            <p:cNvSpPr>
              <a:spLocks noChangeArrowheads="1"/>
            </p:cNvSpPr>
            <p:nvPr userDrawn="1"/>
          </p:nvSpPr>
          <p:spPr bwMode="hidden">
            <a:xfrm rot="930109" flipV="1">
              <a:off x="80" y="1946"/>
              <a:ext cx="5756" cy="6"/>
            </a:xfrm>
            <a:prstGeom prst="rect">
              <a:avLst/>
            </a:prstGeom>
            <a:gradFill rotWithShape="0">
              <a:gsLst>
                <a:gs pos="0">
                  <a:schemeClr val="bg1"/>
                </a:gs>
                <a:gs pos="100000">
                  <a:schemeClr val="bg1">
                    <a:gamma/>
                    <a:shade val="60784"/>
                    <a:invGamma/>
                  </a:schemeClr>
                </a:gs>
              </a:gsLst>
              <a:lin ang="2700000" scaled="1"/>
            </a:gradFill>
            <a:ln w="9525">
              <a:noFill/>
              <a:miter lim="800000"/>
              <a:headEnd/>
              <a:tailEnd/>
            </a:ln>
            <a:effectLst/>
          </p:spPr>
          <p:txBody>
            <a:bodyPr rot="10800000"/>
            <a:lstStyle/>
            <a:p>
              <a:pPr algn="ctr"/>
              <a:endParaRPr lang="en-US"/>
            </a:p>
          </p:txBody>
        </p:sp>
        <p:sp>
          <p:nvSpPr>
            <p:cNvPr id="7194" name="Rectangle 26"/>
            <p:cNvSpPr>
              <a:spLocks noChangeArrowheads="1"/>
            </p:cNvSpPr>
            <p:nvPr userDrawn="1"/>
          </p:nvSpPr>
          <p:spPr bwMode="hidden">
            <a:xfrm rot="-20731987">
              <a:off x="374" y="1802"/>
              <a:ext cx="5475" cy="6"/>
            </a:xfrm>
            <a:prstGeom prst="rect">
              <a:avLst/>
            </a:prstGeom>
            <a:gradFill rotWithShape="0">
              <a:gsLst>
                <a:gs pos="0">
                  <a:schemeClr val="bg1"/>
                </a:gs>
                <a:gs pos="100000">
                  <a:schemeClr val="bg1">
                    <a:gamma/>
                    <a:shade val="60784"/>
                    <a:invGamma/>
                  </a:schemeClr>
                </a:gs>
              </a:gsLst>
              <a:lin ang="2700000" scaled="1"/>
            </a:gradFill>
            <a:ln w="9525">
              <a:noFill/>
              <a:miter lim="800000"/>
              <a:headEnd/>
              <a:tailEnd/>
            </a:ln>
            <a:effectLst/>
          </p:spPr>
          <p:txBody>
            <a:bodyPr/>
            <a:lstStyle/>
            <a:p>
              <a:pPr algn="ctr"/>
              <a:endParaRPr lang="en-US"/>
            </a:p>
          </p:txBody>
        </p:sp>
        <p:sp>
          <p:nvSpPr>
            <p:cNvPr id="7195" name="Rectangle 27"/>
            <p:cNvSpPr>
              <a:spLocks noChangeArrowheads="1"/>
            </p:cNvSpPr>
            <p:nvPr userDrawn="1"/>
          </p:nvSpPr>
          <p:spPr bwMode="hidden">
            <a:xfrm rot="-64024402">
              <a:off x="848" y="1582"/>
              <a:ext cx="4976" cy="6"/>
            </a:xfrm>
            <a:prstGeom prst="rect">
              <a:avLst/>
            </a:prstGeom>
            <a:gradFill rotWithShape="0">
              <a:gsLst>
                <a:gs pos="0">
                  <a:schemeClr val="bg1"/>
                </a:gs>
                <a:gs pos="100000">
                  <a:schemeClr val="bg1">
                    <a:gamma/>
                    <a:shade val="60784"/>
                    <a:invGamma/>
                  </a:schemeClr>
                </a:gs>
              </a:gsLst>
              <a:lin ang="2700000" scaled="1"/>
            </a:gradFill>
            <a:ln w="9525">
              <a:noFill/>
              <a:miter lim="800000"/>
              <a:headEnd/>
              <a:tailEnd/>
            </a:ln>
            <a:effectLst/>
          </p:spPr>
          <p:txBody>
            <a:bodyPr/>
            <a:lstStyle/>
            <a:p>
              <a:pPr algn="ctr"/>
              <a:endParaRPr lang="en-US"/>
            </a:p>
          </p:txBody>
        </p:sp>
        <p:sp>
          <p:nvSpPr>
            <p:cNvPr id="7196" name="Rectangle 28"/>
            <p:cNvSpPr>
              <a:spLocks noChangeArrowheads="1"/>
            </p:cNvSpPr>
            <p:nvPr userDrawn="1"/>
          </p:nvSpPr>
          <p:spPr bwMode="hidden">
            <a:xfrm rot="-42464612">
              <a:off x="1053" y="1476"/>
              <a:ext cx="4759" cy="6"/>
            </a:xfrm>
            <a:prstGeom prst="rect">
              <a:avLst/>
            </a:prstGeom>
            <a:gradFill rotWithShape="0">
              <a:gsLst>
                <a:gs pos="0">
                  <a:schemeClr val="bg1"/>
                </a:gs>
                <a:gs pos="100000">
                  <a:schemeClr val="bg1">
                    <a:gamma/>
                    <a:shade val="60784"/>
                    <a:invGamma/>
                  </a:schemeClr>
                </a:gs>
              </a:gsLst>
              <a:lin ang="2700000" scaled="1"/>
            </a:gradFill>
            <a:ln w="9525">
              <a:noFill/>
              <a:miter lim="800000"/>
              <a:headEnd/>
              <a:tailEnd/>
            </a:ln>
            <a:effectLst/>
          </p:spPr>
          <p:txBody>
            <a:bodyPr/>
            <a:lstStyle/>
            <a:p>
              <a:pPr algn="ctr"/>
              <a:endParaRPr lang="en-US"/>
            </a:p>
          </p:txBody>
        </p:sp>
        <p:sp>
          <p:nvSpPr>
            <p:cNvPr id="7197" name="Rectangle 29"/>
            <p:cNvSpPr>
              <a:spLocks noChangeArrowheads="1"/>
            </p:cNvSpPr>
            <p:nvPr userDrawn="1"/>
          </p:nvSpPr>
          <p:spPr bwMode="hidden">
            <a:xfrm rot="-20907336">
              <a:off x="1244" y="1377"/>
              <a:ext cx="4557" cy="6"/>
            </a:xfrm>
            <a:prstGeom prst="rect">
              <a:avLst/>
            </a:prstGeom>
            <a:gradFill rotWithShape="0">
              <a:gsLst>
                <a:gs pos="0">
                  <a:schemeClr val="bg1"/>
                </a:gs>
                <a:gs pos="100000">
                  <a:schemeClr val="bg1">
                    <a:gamma/>
                    <a:shade val="66667"/>
                    <a:invGamma/>
                  </a:schemeClr>
                </a:gs>
              </a:gsLst>
              <a:lin ang="2700000" scaled="1"/>
            </a:gradFill>
            <a:ln w="9525">
              <a:noFill/>
              <a:miter lim="800000"/>
              <a:headEnd/>
              <a:tailEnd/>
            </a:ln>
            <a:effectLst/>
          </p:spPr>
          <p:txBody>
            <a:bodyPr/>
            <a:lstStyle/>
            <a:p>
              <a:pPr algn="ctr"/>
              <a:endParaRPr lang="en-US"/>
            </a:p>
          </p:txBody>
        </p:sp>
        <p:sp>
          <p:nvSpPr>
            <p:cNvPr id="7198" name="Rectangle 30"/>
            <p:cNvSpPr>
              <a:spLocks noChangeArrowheads="1"/>
            </p:cNvSpPr>
            <p:nvPr userDrawn="1"/>
          </p:nvSpPr>
          <p:spPr bwMode="hidden">
            <a:xfrm rot="655690" flipV="1">
              <a:off x="1487" y="1305"/>
              <a:ext cx="4314" cy="6"/>
            </a:xfrm>
            <a:prstGeom prst="rect">
              <a:avLst/>
            </a:prstGeom>
            <a:gradFill rotWithShape="0">
              <a:gsLst>
                <a:gs pos="0">
                  <a:schemeClr val="bg1"/>
                </a:gs>
                <a:gs pos="100000">
                  <a:schemeClr val="bg1">
                    <a:gamma/>
                    <a:shade val="66667"/>
                    <a:invGamma/>
                  </a:schemeClr>
                </a:gs>
              </a:gsLst>
              <a:lin ang="2700000" scaled="1"/>
            </a:gradFill>
            <a:ln w="9525">
              <a:noFill/>
              <a:miter lim="800000"/>
              <a:headEnd/>
              <a:tailEnd/>
            </a:ln>
            <a:effectLst/>
          </p:spPr>
          <p:txBody>
            <a:bodyPr rot="10800000"/>
            <a:lstStyle/>
            <a:p>
              <a:pPr algn="ctr"/>
              <a:endParaRPr lang="en-US"/>
            </a:p>
          </p:txBody>
        </p:sp>
        <p:sp>
          <p:nvSpPr>
            <p:cNvPr id="7199" name="Rectangle 31"/>
            <p:cNvSpPr>
              <a:spLocks noChangeArrowheads="1"/>
            </p:cNvSpPr>
            <p:nvPr userDrawn="1"/>
          </p:nvSpPr>
          <p:spPr bwMode="hidden">
            <a:xfrm rot="636921" flipV="1">
              <a:off x="1650" y="1218"/>
              <a:ext cx="4154" cy="6"/>
            </a:xfrm>
            <a:prstGeom prst="rect">
              <a:avLst/>
            </a:prstGeom>
            <a:gradFill rotWithShape="0">
              <a:gsLst>
                <a:gs pos="0">
                  <a:schemeClr val="bg1"/>
                </a:gs>
                <a:gs pos="100000">
                  <a:schemeClr val="bg1">
                    <a:gamma/>
                    <a:shade val="66667"/>
                    <a:invGamma/>
                  </a:schemeClr>
                </a:gs>
              </a:gsLst>
              <a:lin ang="2700000" scaled="1"/>
            </a:gradFill>
            <a:ln w="9525">
              <a:noFill/>
              <a:miter lim="800000"/>
              <a:headEnd/>
              <a:tailEnd/>
            </a:ln>
            <a:effectLst/>
          </p:spPr>
          <p:txBody>
            <a:bodyPr rot="10800000"/>
            <a:lstStyle/>
            <a:p>
              <a:pPr algn="ctr"/>
              <a:endParaRPr lang="en-US"/>
            </a:p>
          </p:txBody>
        </p:sp>
        <p:sp>
          <p:nvSpPr>
            <p:cNvPr id="7200" name="Rectangle 32"/>
            <p:cNvSpPr>
              <a:spLocks noChangeArrowheads="1"/>
            </p:cNvSpPr>
            <p:nvPr userDrawn="1"/>
          </p:nvSpPr>
          <p:spPr bwMode="hidden">
            <a:xfrm rot="803987" flipV="1">
              <a:off x="611" y="1684"/>
              <a:ext cx="5204" cy="6"/>
            </a:xfrm>
            <a:prstGeom prst="rect">
              <a:avLst/>
            </a:prstGeom>
            <a:gradFill rotWithShape="0">
              <a:gsLst>
                <a:gs pos="0">
                  <a:schemeClr val="bg1"/>
                </a:gs>
                <a:gs pos="100000">
                  <a:schemeClr val="bg1">
                    <a:gamma/>
                    <a:shade val="60784"/>
                    <a:invGamma/>
                  </a:schemeClr>
                </a:gs>
              </a:gsLst>
              <a:lin ang="2700000" scaled="1"/>
            </a:gradFill>
            <a:ln w="9525">
              <a:noFill/>
              <a:miter lim="800000"/>
              <a:headEnd/>
              <a:tailEnd/>
            </a:ln>
            <a:effectLst/>
          </p:spPr>
          <p:txBody>
            <a:bodyPr rot="10800000"/>
            <a:lstStyle/>
            <a:p>
              <a:pPr algn="ctr"/>
              <a:endParaRPr lang="en-US"/>
            </a:p>
          </p:txBody>
        </p:sp>
        <p:sp>
          <p:nvSpPr>
            <p:cNvPr id="7201" name="Rectangle 33"/>
            <p:cNvSpPr>
              <a:spLocks noChangeArrowheads="1"/>
            </p:cNvSpPr>
            <p:nvPr userDrawn="1"/>
          </p:nvSpPr>
          <p:spPr bwMode="hidden">
            <a:xfrm rot="1273217" flipV="1">
              <a:off x="-204" y="2976"/>
              <a:ext cx="6150" cy="6"/>
            </a:xfrm>
            <a:prstGeom prst="rect">
              <a:avLst/>
            </a:prstGeom>
            <a:gradFill rotWithShape="0">
              <a:gsLst>
                <a:gs pos="0">
                  <a:schemeClr val="bg1"/>
                </a:gs>
                <a:gs pos="100000">
                  <a:schemeClr val="bg1">
                    <a:gamma/>
                    <a:shade val="54510"/>
                    <a:invGamma/>
                  </a:schemeClr>
                </a:gs>
              </a:gsLst>
              <a:lin ang="2700000" scaled="1"/>
            </a:gradFill>
            <a:ln w="9525">
              <a:noFill/>
              <a:miter lim="800000"/>
              <a:headEnd/>
              <a:tailEnd/>
            </a:ln>
            <a:effectLst/>
          </p:spPr>
          <p:txBody>
            <a:bodyPr rot="10800000"/>
            <a:lstStyle/>
            <a:p>
              <a:pPr algn="ctr"/>
              <a:endParaRPr lang="en-US"/>
            </a:p>
          </p:txBody>
        </p:sp>
        <p:sp>
          <p:nvSpPr>
            <p:cNvPr id="7202" name="Rectangle 34"/>
            <p:cNvSpPr>
              <a:spLocks noChangeArrowheads="1"/>
            </p:cNvSpPr>
            <p:nvPr userDrawn="1"/>
          </p:nvSpPr>
          <p:spPr bwMode="hidden">
            <a:xfrm rot="1169729" flipV="1">
              <a:off x="-174" y="2663"/>
              <a:ext cx="6104" cy="6"/>
            </a:xfrm>
            <a:prstGeom prst="rect">
              <a:avLst/>
            </a:prstGeom>
            <a:gradFill rotWithShape="0">
              <a:gsLst>
                <a:gs pos="0">
                  <a:schemeClr val="bg1"/>
                </a:gs>
                <a:gs pos="100000">
                  <a:schemeClr val="bg1">
                    <a:gamma/>
                    <a:shade val="51373"/>
                    <a:invGamma/>
                  </a:schemeClr>
                </a:gs>
              </a:gsLst>
              <a:lin ang="2700000" scaled="1"/>
            </a:gradFill>
            <a:ln w="9525">
              <a:noFill/>
              <a:miter lim="800000"/>
              <a:headEnd/>
              <a:tailEnd/>
            </a:ln>
            <a:effectLst/>
          </p:spPr>
          <p:txBody>
            <a:bodyPr rot="10800000"/>
            <a:lstStyle/>
            <a:p>
              <a:pPr algn="ctr"/>
              <a:endParaRPr lang="en-US"/>
            </a:p>
          </p:txBody>
        </p:sp>
        <p:sp>
          <p:nvSpPr>
            <p:cNvPr id="7203" name="Oval 35"/>
            <p:cNvSpPr>
              <a:spLocks noChangeArrowheads="1"/>
            </p:cNvSpPr>
            <p:nvPr/>
          </p:nvSpPr>
          <p:spPr bwMode="hidden">
            <a:xfrm>
              <a:off x="740" y="3359"/>
              <a:ext cx="168" cy="96"/>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endParaRPr lang="en-SG"/>
            </a:p>
          </p:txBody>
        </p:sp>
        <p:sp>
          <p:nvSpPr>
            <p:cNvPr id="7204" name="Oval 36"/>
            <p:cNvSpPr>
              <a:spLocks noChangeArrowheads="1"/>
            </p:cNvSpPr>
            <p:nvPr/>
          </p:nvSpPr>
          <p:spPr bwMode="hidden">
            <a:xfrm>
              <a:off x="236" y="3074"/>
              <a:ext cx="168" cy="95"/>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endParaRPr lang="en-SG"/>
            </a:p>
          </p:txBody>
        </p:sp>
        <p:sp>
          <p:nvSpPr>
            <p:cNvPr id="7205" name="Oval 37"/>
            <p:cNvSpPr>
              <a:spLocks noChangeArrowheads="1"/>
            </p:cNvSpPr>
            <p:nvPr/>
          </p:nvSpPr>
          <p:spPr bwMode="hidden">
            <a:xfrm>
              <a:off x="159" y="3652"/>
              <a:ext cx="196" cy="106"/>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endParaRPr lang="en-SG"/>
            </a:p>
          </p:txBody>
        </p:sp>
        <p:sp>
          <p:nvSpPr>
            <p:cNvPr id="7206" name="Oval 38"/>
            <p:cNvSpPr>
              <a:spLocks noChangeArrowheads="1"/>
            </p:cNvSpPr>
            <p:nvPr/>
          </p:nvSpPr>
          <p:spPr bwMode="hidden">
            <a:xfrm>
              <a:off x="2077" y="2661"/>
              <a:ext cx="156" cy="84"/>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endParaRPr lang="en-SG"/>
            </a:p>
          </p:txBody>
        </p:sp>
        <p:sp>
          <p:nvSpPr>
            <p:cNvPr id="7207" name="Oval 39"/>
            <p:cNvSpPr>
              <a:spLocks noChangeArrowheads="1"/>
            </p:cNvSpPr>
            <p:nvPr/>
          </p:nvSpPr>
          <p:spPr bwMode="hidden">
            <a:xfrm>
              <a:off x="1223" y="3076"/>
              <a:ext cx="168" cy="95"/>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endParaRPr lang="en-SG"/>
            </a:p>
          </p:txBody>
        </p:sp>
        <p:sp>
          <p:nvSpPr>
            <p:cNvPr id="7208" name="Oval 40"/>
            <p:cNvSpPr>
              <a:spLocks noChangeArrowheads="1"/>
            </p:cNvSpPr>
            <p:nvPr/>
          </p:nvSpPr>
          <p:spPr bwMode="hidden">
            <a:xfrm>
              <a:off x="1686" y="2857"/>
              <a:ext cx="156" cy="90"/>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endParaRPr lang="en-SG"/>
            </a:p>
          </p:txBody>
        </p:sp>
        <p:sp>
          <p:nvSpPr>
            <p:cNvPr id="7209" name="Oval 41"/>
            <p:cNvSpPr>
              <a:spLocks noChangeArrowheads="1"/>
            </p:cNvSpPr>
            <p:nvPr/>
          </p:nvSpPr>
          <p:spPr bwMode="hidden">
            <a:xfrm>
              <a:off x="750" y="2839"/>
              <a:ext cx="151" cy="89"/>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endParaRPr lang="en-SG"/>
            </a:p>
          </p:txBody>
        </p:sp>
        <p:sp>
          <p:nvSpPr>
            <p:cNvPr id="7210" name="Oval 42"/>
            <p:cNvSpPr>
              <a:spLocks noChangeArrowheads="1"/>
            </p:cNvSpPr>
            <p:nvPr/>
          </p:nvSpPr>
          <p:spPr bwMode="hidden">
            <a:xfrm>
              <a:off x="367" y="2656"/>
              <a:ext cx="150" cy="84"/>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endParaRPr lang="en-SG"/>
            </a:p>
          </p:txBody>
        </p:sp>
        <p:sp>
          <p:nvSpPr>
            <p:cNvPr id="7211" name="Oval 43"/>
            <p:cNvSpPr>
              <a:spLocks noChangeArrowheads="1"/>
            </p:cNvSpPr>
            <p:nvPr/>
          </p:nvSpPr>
          <p:spPr bwMode="hidden">
            <a:xfrm>
              <a:off x="1172" y="2642"/>
              <a:ext cx="156" cy="83"/>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endParaRPr lang="en-SG"/>
            </a:p>
          </p:txBody>
        </p:sp>
        <p:sp>
          <p:nvSpPr>
            <p:cNvPr id="7212" name="Oval 44"/>
            <p:cNvSpPr>
              <a:spLocks noChangeArrowheads="1"/>
            </p:cNvSpPr>
            <p:nvPr/>
          </p:nvSpPr>
          <p:spPr bwMode="hidden">
            <a:xfrm>
              <a:off x="2401" y="2485"/>
              <a:ext cx="156" cy="83"/>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endParaRPr lang="en-SG"/>
            </a:p>
          </p:txBody>
        </p:sp>
        <p:sp>
          <p:nvSpPr>
            <p:cNvPr id="7213" name="Oval 45"/>
            <p:cNvSpPr>
              <a:spLocks noChangeArrowheads="1"/>
            </p:cNvSpPr>
            <p:nvPr/>
          </p:nvSpPr>
          <p:spPr bwMode="hidden">
            <a:xfrm>
              <a:off x="1910" y="2314"/>
              <a:ext cx="134" cy="73"/>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endParaRPr lang="en-SG"/>
            </a:p>
          </p:txBody>
        </p:sp>
        <p:sp>
          <p:nvSpPr>
            <p:cNvPr id="7214" name="Oval 46"/>
            <p:cNvSpPr>
              <a:spLocks noChangeArrowheads="1"/>
            </p:cNvSpPr>
            <p:nvPr/>
          </p:nvSpPr>
          <p:spPr bwMode="hidden">
            <a:xfrm>
              <a:off x="2254" y="2154"/>
              <a:ext cx="134" cy="61"/>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endParaRPr lang="en-SG"/>
            </a:p>
          </p:txBody>
        </p:sp>
        <p:sp>
          <p:nvSpPr>
            <p:cNvPr id="7215" name="Oval 47"/>
            <p:cNvSpPr>
              <a:spLocks noChangeArrowheads="1"/>
            </p:cNvSpPr>
            <p:nvPr/>
          </p:nvSpPr>
          <p:spPr bwMode="hidden">
            <a:xfrm>
              <a:off x="2742" y="2305"/>
              <a:ext cx="140" cy="72"/>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endParaRPr lang="en-SG"/>
            </a:p>
          </p:txBody>
        </p:sp>
        <p:sp>
          <p:nvSpPr>
            <p:cNvPr id="7216" name="Oval 48"/>
            <p:cNvSpPr>
              <a:spLocks noChangeArrowheads="1"/>
            </p:cNvSpPr>
            <p:nvPr/>
          </p:nvSpPr>
          <p:spPr bwMode="hidden">
            <a:xfrm>
              <a:off x="2812" y="1898"/>
              <a:ext cx="129" cy="61"/>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endParaRPr lang="en-SG"/>
            </a:p>
          </p:txBody>
        </p:sp>
        <p:sp>
          <p:nvSpPr>
            <p:cNvPr id="7217" name="Oval 49"/>
            <p:cNvSpPr>
              <a:spLocks noChangeArrowheads="1"/>
            </p:cNvSpPr>
            <p:nvPr/>
          </p:nvSpPr>
          <p:spPr bwMode="hidden">
            <a:xfrm>
              <a:off x="3721" y="1792"/>
              <a:ext cx="128" cy="61"/>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endParaRPr lang="en-SG"/>
            </a:p>
          </p:txBody>
        </p:sp>
        <p:sp>
          <p:nvSpPr>
            <p:cNvPr id="7218" name="Oval 50"/>
            <p:cNvSpPr>
              <a:spLocks noChangeArrowheads="1"/>
            </p:cNvSpPr>
            <p:nvPr/>
          </p:nvSpPr>
          <p:spPr bwMode="hidden">
            <a:xfrm>
              <a:off x="3528" y="1896"/>
              <a:ext cx="128" cy="61"/>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endParaRPr lang="en-SG"/>
            </a:p>
          </p:txBody>
        </p:sp>
        <p:sp>
          <p:nvSpPr>
            <p:cNvPr id="7219" name="Oval 51"/>
            <p:cNvSpPr>
              <a:spLocks noChangeArrowheads="1"/>
            </p:cNvSpPr>
            <p:nvPr/>
          </p:nvSpPr>
          <p:spPr bwMode="hidden">
            <a:xfrm>
              <a:off x="3064" y="1778"/>
              <a:ext cx="128" cy="62"/>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endParaRPr lang="en-SG"/>
            </a:p>
          </p:txBody>
        </p:sp>
        <p:sp>
          <p:nvSpPr>
            <p:cNvPr id="7220" name="Oval 52"/>
            <p:cNvSpPr>
              <a:spLocks noChangeArrowheads="1"/>
            </p:cNvSpPr>
            <p:nvPr/>
          </p:nvSpPr>
          <p:spPr bwMode="hidden">
            <a:xfrm>
              <a:off x="3277" y="2024"/>
              <a:ext cx="134" cy="73"/>
            </a:xfrm>
            <a:prstGeom prst="ellipse">
              <a:avLst/>
            </a:prstGeom>
            <a:gradFill rotWithShape="0">
              <a:gsLst>
                <a:gs pos="0">
                  <a:schemeClr val="bg1"/>
                </a:gs>
                <a:gs pos="100000">
                  <a:schemeClr val="bg1">
                    <a:gamma/>
                    <a:shade val="60784"/>
                    <a:invGamma/>
                  </a:schemeClr>
                </a:gs>
              </a:gsLst>
              <a:lin ang="2700000" scaled="1"/>
            </a:gradFill>
            <a:ln w="9525">
              <a:noFill/>
              <a:round/>
              <a:headEnd/>
              <a:tailEnd/>
            </a:ln>
            <a:effectLst/>
          </p:spPr>
          <p:txBody>
            <a:bodyPr/>
            <a:lstStyle/>
            <a:p>
              <a:endParaRPr lang="en-SG"/>
            </a:p>
          </p:txBody>
        </p:sp>
        <p:sp>
          <p:nvSpPr>
            <p:cNvPr id="7221" name="Oval 53"/>
            <p:cNvSpPr>
              <a:spLocks noChangeArrowheads="1"/>
            </p:cNvSpPr>
            <p:nvPr/>
          </p:nvSpPr>
          <p:spPr bwMode="hidden">
            <a:xfrm>
              <a:off x="3027" y="2160"/>
              <a:ext cx="133" cy="61"/>
            </a:xfrm>
            <a:prstGeom prst="ellipse">
              <a:avLst/>
            </a:prstGeom>
            <a:gradFill rotWithShape="0">
              <a:gsLst>
                <a:gs pos="0">
                  <a:schemeClr val="bg1"/>
                </a:gs>
                <a:gs pos="100000">
                  <a:schemeClr val="bg1">
                    <a:gamma/>
                    <a:shade val="60784"/>
                    <a:invGamma/>
                  </a:schemeClr>
                </a:gs>
              </a:gsLst>
              <a:lin ang="2700000" scaled="1"/>
            </a:gradFill>
            <a:ln w="9525">
              <a:noFill/>
              <a:round/>
              <a:headEnd/>
              <a:tailEnd/>
            </a:ln>
            <a:effectLst/>
          </p:spPr>
          <p:txBody>
            <a:bodyPr/>
            <a:lstStyle/>
            <a:p>
              <a:endParaRPr lang="en-SG"/>
            </a:p>
          </p:txBody>
        </p:sp>
        <p:sp>
          <p:nvSpPr>
            <p:cNvPr id="7222" name="Oval 54"/>
            <p:cNvSpPr>
              <a:spLocks noChangeArrowheads="1"/>
            </p:cNvSpPr>
            <p:nvPr/>
          </p:nvSpPr>
          <p:spPr bwMode="hidden">
            <a:xfrm>
              <a:off x="1569" y="2453"/>
              <a:ext cx="150" cy="90"/>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endParaRPr lang="en-SG"/>
            </a:p>
          </p:txBody>
        </p:sp>
        <p:sp>
          <p:nvSpPr>
            <p:cNvPr id="7223" name="Oval 55"/>
            <p:cNvSpPr>
              <a:spLocks noChangeArrowheads="1"/>
            </p:cNvSpPr>
            <p:nvPr/>
          </p:nvSpPr>
          <p:spPr bwMode="hidden">
            <a:xfrm>
              <a:off x="1863" y="2028"/>
              <a:ext cx="139" cy="61"/>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endParaRPr lang="en-SG"/>
            </a:p>
          </p:txBody>
        </p:sp>
        <p:sp>
          <p:nvSpPr>
            <p:cNvPr id="7224" name="Oval 56"/>
            <p:cNvSpPr>
              <a:spLocks noChangeArrowheads="1"/>
            </p:cNvSpPr>
            <p:nvPr/>
          </p:nvSpPr>
          <p:spPr bwMode="hidden">
            <a:xfrm>
              <a:off x="1513" y="2175"/>
              <a:ext cx="139" cy="61"/>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endParaRPr lang="en-SG"/>
            </a:p>
          </p:txBody>
        </p:sp>
        <p:sp>
          <p:nvSpPr>
            <p:cNvPr id="7225" name="Oval 57"/>
            <p:cNvSpPr>
              <a:spLocks noChangeArrowheads="1"/>
            </p:cNvSpPr>
            <p:nvPr/>
          </p:nvSpPr>
          <p:spPr bwMode="hidden">
            <a:xfrm>
              <a:off x="1191" y="2311"/>
              <a:ext cx="134" cy="72"/>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endParaRPr lang="en-SG"/>
            </a:p>
          </p:txBody>
        </p:sp>
        <p:sp>
          <p:nvSpPr>
            <p:cNvPr id="7226" name="Oval 58"/>
            <p:cNvSpPr>
              <a:spLocks noChangeArrowheads="1"/>
            </p:cNvSpPr>
            <p:nvPr/>
          </p:nvSpPr>
          <p:spPr bwMode="hidden">
            <a:xfrm>
              <a:off x="1154" y="2047"/>
              <a:ext cx="134" cy="61"/>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endParaRPr lang="en-SG"/>
            </a:p>
          </p:txBody>
        </p:sp>
        <p:sp>
          <p:nvSpPr>
            <p:cNvPr id="7227" name="Oval 59"/>
            <p:cNvSpPr>
              <a:spLocks noChangeArrowheads="1"/>
            </p:cNvSpPr>
            <p:nvPr/>
          </p:nvSpPr>
          <p:spPr bwMode="hidden">
            <a:xfrm>
              <a:off x="1142" y="1803"/>
              <a:ext cx="128" cy="61"/>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endParaRPr lang="en-SG"/>
            </a:p>
          </p:txBody>
        </p:sp>
        <p:sp>
          <p:nvSpPr>
            <p:cNvPr id="7228" name="Oval 60"/>
            <p:cNvSpPr>
              <a:spLocks noChangeArrowheads="1"/>
            </p:cNvSpPr>
            <p:nvPr/>
          </p:nvSpPr>
          <p:spPr bwMode="hidden">
            <a:xfrm>
              <a:off x="1500" y="1912"/>
              <a:ext cx="128" cy="61"/>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endParaRPr lang="en-SG"/>
            </a:p>
          </p:txBody>
        </p:sp>
        <p:sp>
          <p:nvSpPr>
            <p:cNvPr id="7229" name="Oval 61"/>
            <p:cNvSpPr>
              <a:spLocks noChangeArrowheads="1"/>
            </p:cNvSpPr>
            <p:nvPr/>
          </p:nvSpPr>
          <p:spPr bwMode="hidden">
            <a:xfrm>
              <a:off x="1804" y="1801"/>
              <a:ext cx="128" cy="61"/>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endParaRPr lang="en-SG"/>
            </a:p>
          </p:txBody>
        </p:sp>
        <p:sp>
          <p:nvSpPr>
            <p:cNvPr id="7230" name="Oval 62"/>
            <p:cNvSpPr>
              <a:spLocks noChangeArrowheads="1"/>
            </p:cNvSpPr>
            <p:nvPr/>
          </p:nvSpPr>
          <p:spPr bwMode="hidden">
            <a:xfrm>
              <a:off x="2159" y="1905"/>
              <a:ext cx="128" cy="61"/>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endParaRPr lang="en-SG"/>
            </a:p>
          </p:txBody>
        </p:sp>
        <p:sp>
          <p:nvSpPr>
            <p:cNvPr id="7231" name="Oval 63"/>
            <p:cNvSpPr>
              <a:spLocks noChangeArrowheads="1"/>
            </p:cNvSpPr>
            <p:nvPr/>
          </p:nvSpPr>
          <p:spPr bwMode="hidden">
            <a:xfrm>
              <a:off x="2432" y="1787"/>
              <a:ext cx="128" cy="61"/>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endParaRPr lang="en-SG"/>
            </a:p>
          </p:txBody>
        </p:sp>
        <p:sp>
          <p:nvSpPr>
            <p:cNvPr id="7232" name="Oval 64"/>
            <p:cNvSpPr>
              <a:spLocks noChangeArrowheads="1"/>
            </p:cNvSpPr>
            <p:nvPr/>
          </p:nvSpPr>
          <p:spPr bwMode="hidden">
            <a:xfrm>
              <a:off x="470" y="2032"/>
              <a:ext cx="134" cy="73"/>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endParaRPr lang="en-SG"/>
            </a:p>
          </p:txBody>
        </p:sp>
        <p:sp>
          <p:nvSpPr>
            <p:cNvPr id="7233" name="Oval 65"/>
            <p:cNvSpPr>
              <a:spLocks noChangeArrowheads="1"/>
            </p:cNvSpPr>
            <p:nvPr/>
          </p:nvSpPr>
          <p:spPr bwMode="hidden">
            <a:xfrm>
              <a:off x="68" y="2166"/>
              <a:ext cx="134" cy="73"/>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endParaRPr lang="en-SG"/>
            </a:p>
          </p:txBody>
        </p:sp>
        <p:sp>
          <p:nvSpPr>
            <p:cNvPr id="7234" name="Oval 66"/>
            <p:cNvSpPr>
              <a:spLocks noChangeArrowheads="1"/>
            </p:cNvSpPr>
            <p:nvPr/>
          </p:nvSpPr>
          <p:spPr bwMode="hidden">
            <a:xfrm>
              <a:off x="798" y="1916"/>
              <a:ext cx="128" cy="61"/>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endParaRPr lang="en-SG"/>
            </a:p>
          </p:txBody>
        </p:sp>
        <p:sp>
          <p:nvSpPr>
            <p:cNvPr id="7235" name="Oval 67"/>
            <p:cNvSpPr>
              <a:spLocks noChangeArrowheads="1"/>
            </p:cNvSpPr>
            <p:nvPr/>
          </p:nvSpPr>
          <p:spPr bwMode="hidden">
            <a:xfrm>
              <a:off x="455" y="1797"/>
              <a:ext cx="128" cy="61"/>
            </a:xfrm>
            <a:prstGeom prst="ellipse">
              <a:avLst/>
            </a:prstGeom>
            <a:gradFill rotWithShape="0">
              <a:gsLst>
                <a:gs pos="0">
                  <a:schemeClr val="bg1"/>
                </a:gs>
                <a:gs pos="100000">
                  <a:schemeClr val="bg1">
                    <a:gamma/>
                    <a:shade val="84706"/>
                    <a:invGamma/>
                  </a:schemeClr>
                </a:gs>
              </a:gsLst>
              <a:lin ang="2700000" scaled="1"/>
            </a:gradFill>
            <a:ln w="9525">
              <a:noFill/>
              <a:round/>
              <a:headEnd/>
              <a:tailEnd/>
            </a:ln>
            <a:effectLst/>
          </p:spPr>
          <p:txBody>
            <a:bodyPr/>
            <a:lstStyle/>
            <a:p>
              <a:endParaRPr lang="en-SG"/>
            </a:p>
          </p:txBody>
        </p:sp>
        <p:sp>
          <p:nvSpPr>
            <p:cNvPr id="7236" name="Oval 68"/>
            <p:cNvSpPr>
              <a:spLocks noChangeArrowheads="1"/>
            </p:cNvSpPr>
            <p:nvPr/>
          </p:nvSpPr>
          <p:spPr bwMode="hidden">
            <a:xfrm>
              <a:off x="113" y="1901"/>
              <a:ext cx="128" cy="61"/>
            </a:xfrm>
            <a:prstGeom prst="ellipse">
              <a:avLst/>
            </a:prstGeom>
            <a:gradFill rotWithShape="0">
              <a:gsLst>
                <a:gs pos="0">
                  <a:schemeClr val="bg1"/>
                </a:gs>
                <a:gs pos="100000">
                  <a:schemeClr val="bg1">
                    <a:gamma/>
                    <a:shade val="84706"/>
                    <a:invGamma/>
                  </a:schemeClr>
                </a:gs>
              </a:gsLst>
              <a:lin ang="2700000" scaled="1"/>
            </a:gradFill>
            <a:ln w="9525">
              <a:noFill/>
              <a:round/>
              <a:headEnd/>
              <a:tailEnd/>
            </a:ln>
            <a:effectLst/>
          </p:spPr>
          <p:txBody>
            <a:bodyPr/>
            <a:lstStyle/>
            <a:p>
              <a:endParaRPr lang="en-SG"/>
            </a:p>
          </p:txBody>
        </p:sp>
        <p:sp>
          <p:nvSpPr>
            <p:cNvPr id="7237" name="Oval 69"/>
            <p:cNvSpPr>
              <a:spLocks noChangeArrowheads="1"/>
            </p:cNvSpPr>
            <p:nvPr/>
          </p:nvSpPr>
          <p:spPr bwMode="hidden">
            <a:xfrm>
              <a:off x="432" y="2323"/>
              <a:ext cx="139" cy="61"/>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endParaRPr lang="en-SG"/>
            </a:p>
          </p:txBody>
        </p:sp>
        <p:sp>
          <p:nvSpPr>
            <p:cNvPr id="7238" name="Oval 70"/>
            <p:cNvSpPr>
              <a:spLocks noChangeArrowheads="1"/>
            </p:cNvSpPr>
            <p:nvPr/>
          </p:nvSpPr>
          <p:spPr bwMode="hidden">
            <a:xfrm>
              <a:off x="814" y="2178"/>
              <a:ext cx="134" cy="61"/>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endParaRPr lang="en-SG"/>
            </a:p>
          </p:txBody>
        </p:sp>
        <p:sp>
          <p:nvSpPr>
            <p:cNvPr id="7239" name="Oval 71"/>
            <p:cNvSpPr>
              <a:spLocks noChangeArrowheads="1"/>
            </p:cNvSpPr>
            <p:nvPr/>
          </p:nvSpPr>
          <p:spPr bwMode="hidden">
            <a:xfrm>
              <a:off x="789" y="2472"/>
              <a:ext cx="156" cy="89"/>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endParaRPr lang="en-SG"/>
            </a:p>
          </p:txBody>
        </p:sp>
        <p:sp>
          <p:nvSpPr>
            <p:cNvPr id="7240" name="Oval 72"/>
            <p:cNvSpPr>
              <a:spLocks noChangeArrowheads="1"/>
            </p:cNvSpPr>
            <p:nvPr/>
          </p:nvSpPr>
          <p:spPr bwMode="hidden">
            <a:xfrm>
              <a:off x="2544" y="2015"/>
              <a:ext cx="140" cy="72"/>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endParaRPr lang="en-SG"/>
            </a:p>
          </p:txBody>
        </p:sp>
        <p:sp>
          <p:nvSpPr>
            <p:cNvPr id="7241" name="Oval 73"/>
            <p:cNvSpPr>
              <a:spLocks noChangeArrowheads="1"/>
            </p:cNvSpPr>
            <p:nvPr/>
          </p:nvSpPr>
          <p:spPr bwMode="hidden">
            <a:xfrm>
              <a:off x="1457" y="1700"/>
              <a:ext cx="123" cy="51"/>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endParaRPr lang="en-SG"/>
            </a:p>
          </p:txBody>
        </p:sp>
        <p:sp>
          <p:nvSpPr>
            <p:cNvPr id="7242" name="Oval 74"/>
            <p:cNvSpPr>
              <a:spLocks noChangeArrowheads="1"/>
            </p:cNvSpPr>
            <p:nvPr/>
          </p:nvSpPr>
          <p:spPr bwMode="hidden">
            <a:xfrm>
              <a:off x="1747" y="1599"/>
              <a:ext cx="123" cy="50"/>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endParaRPr lang="en-SG"/>
            </a:p>
          </p:txBody>
        </p:sp>
        <p:sp>
          <p:nvSpPr>
            <p:cNvPr id="7243" name="Oval 75"/>
            <p:cNvSpPr>
              <a:spLocks noChangeArrowheads="1"/>
            </p:cNvSpPr>
            <p:nvPr/>
          </p:nvSpPr>
          <p:spPr bwMode="hidden">
            <a:xfrm>
              <a:off x="1385" y="1506"/>
              <a:ext cx="123" cy="50"/>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endParaRPr lang="en-SG"/>
            </a:p>
          </p:txBody>
        </p:sp>
        <p:sp>
          <p:nvSpPr>
            <p:cNvPr id="7244" name="Oval 76"/>
            <p:cNvSpPr>
              <a:spLocks noChangeArrowheads="1"/>
            </p:cNvSpPr>
            <p:nvPr/>
          </p:nvSpPr>
          <p:spPr bwMode="hidden">
            <a:xfrm>
              <a:off x="1093" y="1595"/>
              <a:ext cx="123" cy="51"/>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endParaRPr lang="en-SG"/>
            </a:p>
          </p:txBody>
        </p:sp>
        <p:sp>
          <p:nvSpPr>
            <p:cNvPr id="7245" name="Oval 77"/>
            <p:cNvSpPr>
              <a:spLocks noChangeArrowheads="1"/>
            </p:cNvSpPr>
            <p:nvPr/>
          </p:nvSpPr>
          <p:spPr bwMode="hidden">
            <a:xfrm>
              <a:off x="792" y="1690"/>
              <a:ext cx="124" cy="51"/>
            </a:xfrm>
            <a:prstGeom prst="ellipse">
              <a:avLst/>
            </a:prstGeom>
            <a:gradFill rotWithShape="0">
              <a:gsLst>
                <a:gs pos="0">
                  <a:schemeClr val="bg1"/>
                </a:gs>
                <a:gs pos="100000">
                  <a:schemeClr val="bg1">
                    <a:gamma/>
                    <a:shade val="84706"/>
                    <a:invGamma/>
                  </a:schemeClr>
                </a:gs>
              </a:gsLst>
              <a:lin ang="2700000" scaled="1"/>
            </a:gradFill>
            <a:ln w="9525">
              <a:noFill/>
              <a:round/>
              <a:headEnd/>
              <a:tailEnd/>
            </a:ln>
            <a:effectLst/>
          </p:spPr>
          <p:txBody>
            <a:bodyPr/>
            <a:lstStyle/>
            <a:p>
              <a:endParaRPr lang="en-SG"/>
            </a:p>
          </p:txBody>
        </p:sp>
        <p:sp>
          <p:nvSpPr>
            <p:cNvPr id="7246" name="Oval 78"/>
            <p:cNvSpPr>
              <a:spLocks noChangeArrowheads="1"/>
            </p:cNvSpPr>
            <p:nvPr/>
          </p:nvSpPr>
          <p:spPr bwMode="hidden">
            <a:xfrm>
              <a:off x="2011" y="1512"/>
              <a:ext cx="123" cy="50"/>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endParaRPr lang="en-SG"/>
            </a:p>
          </p:txBody>
        </p:sp>
        <p:sp>
          <p:nvSpPr>
            <p:cNvPr id="7247" name="Oval 79"/>
            <p:cNvSpPr>
              <a:spLocks noChangeArrowheads="1"/>
            </p:cNvSpPr>
            <p:nvPr/>
          </p:nvSpPr>
          <p:spPr bwMode="hidden">
            <a:xfrm>
              <a:off x="2087" y="1696"/>
              <a:ext cx="123" cy="50"/>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endParaRPr lang="en-SG"/>
            </a:p>
          </p:txBody>
        </p:sp>
        <p:sp>
          <p:nvSpPr>
            <p:cNvPr id="7248" name="Oval 80"/>
            <p:cNvSpPr>
              <a:spLocks noChangeArrowheads="1"/>
            </p:cNvSpPr>
            <p:nvPr/>
          </p:nvSpPr>
          <p:spPr bwMode="hidden">
            <a:xfrm>
              <a:off x="2345" y="1601"/>
              <a:ext cx="123" cy="50"/>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endParaRPr lang="en-SG"/>
            </a:p>
          </p:txBody>
        </p:sp>
        <p:sp>
          <p:nvSpPr>
            <p:cNvPr id="7249" name="Oval 81"/>
            <p:cNvSpPr>
              <a:spLocks noChangeArrowheads="1"/>
            </p:cNvSpPr>
            <p:nvPr/>
          </p:nvSpPr>
          <p:spPr bwMode="hidden">
            <a:xfrm>
              <a:off x="2684" y="1686"/>
              <a:ext cx="123" cy="51"/>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endParaRPr lang="en-SG"/>
            </a:p>
          </p:txBody>
        </p:sp>
        <p:sp>
          <p:nvSpPr>
            <p:cNvPr id="7250" name="Oval 82"/>
            <p:cNvSpPr>
              <a:spLocks noChangeArrowheads="1"/>
            </p:cNvSpPr>
            <p:nvPr/>
          </p:nvSpPr>
          <p:spPr bwMode="hidden">
            <a:xfrm>
              <a:off x="806" y="1512"/>
              <a:ext cx="123" cy="50"/>
            </a:xfrm>
            <a:prstGeom prst="ellipse">
              <a:avLst/>
            </a:prstGeom>
            <a:gradFill rotWithShape="0">
              <a:gsLst>
                <a:gs pos="0">
                  <a:schemeClr val="bg1"/>
                </a:gs>
                <a:gs pos="100000">
                  <a:schemeClr val="bg1">
                    <a:gamma/>
                    <a:shade val="87843"/>
                    <a:invGamma/>
                  </a:schemeClr>
                </a:gs>
              </a:gsLst>
              <a:lin ang="2700000" scaled="1"/>
            </a:gradFill>
            <a:ln w="9525">
              <a:noFill/>
              <a:round/>
              <a:headEnd/>
              <a:tailEnd/>
            </a:ln>
            <a:effectLst/>
          </p:spPr>
          <p:txBody>
            <a:bodyPr/>
            <a:lstStyle/>
            <a:p>
              <a:endParaRPr lang="en-SG"/>
            </a:p>
          </p:txBody>
        </p:sp>
        <p:sp>
          <p:nvSpPr>
            <p:cNvPr id="7251" name="Oval 83"/>
            <p:cNvSpPr>
              <a:spLocks noChangeArrowheads="1"/>
            </p:cNvSpPr>
            <p:nvPr/>
          </p:nvSpPr>
          <p:spPr bwMode="hidden">
            <a:xfrm>
              <a:off x="495" y="1597"/>
              <a:ext cx="123" cy="50"/>
            </a:xfrm>
            <a:prstGeom prst="ellipse">
              <a:avLst/>
            </a:prstGeom>
            <a:gradFill rotWithShape="0">
              <a:gsLst>
                <a:gs pos="0">
                  <a:schemeClr val="bg1"/>
                </a:gs>
                <a:gs pos="100000">
                  <a:schemeClr val="bg1">
                    <a:gamma/>
                    <a:shade val="87843"/>
                    <a:invGamma/>
                  </a:schemeClr>
                </a:gs>
              </a:gsLst>
              <a:lin ang="2700000" scaled="1"/>
            </a:gradFill>
            <a:ln w="9525">
              <a:noFill/>
              <a:round/>
              <a:headEnd/>
              <a:tailEnd/>
            </a:ln>
            <a:effectLst/>
          </p:spPr>
          <p:txBody>
            <a:bodyPr/>
            <a:lstStyle/>
            <a:p>
              <a:endParaRPr lang="en-SG"/>
            </a:p>
          </p:txBody>
        </p:sp>
        <p:sp>
          <p:nvSpPr>
            <p:cNvPr id="7252" name="Oval 84"/>
            <p:cNvSpPr>
              <a:spLocks noChangeArrowheads="1"/>
            </p:cNvSpPr>
            <p:nvPr/>
          </p:nvSpPr>
          <p:spPr bwMode="hidden">
            <a:xfrm>
              <a:off x="228" y="1508"/>
              <a:ext cx="123" cy="50"/>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endParaRPr lang="en-SG"/>
            </a:p>
          </p:txBody>
        </p:sp>
        <p:sp>
          <p:nvSpPr>
            <p:cNvPr id="7253" name="Oval 85"/>
            <p:cNvSpPr>
              <a:spLocks noChangeArrowheads="1"/>
            </p:cNvSpPr>
            <p:nvPr/>
          </p:nvSpPr>
          <p:spPr bwMode="hidden">
            <a:xfrm>
              <a:off x="157" y="1698"/>
              <a:ext cx="123" cy="50"/>
            </a:xfrm>
            <a:prstGeom prst="ellipse">
              <a:avLst/>
            </a:prstGeom>
            <a:gradFill rotWithShape="0">
              <a:gsLst>
                <a:gs pos="0">
                  <a:schemeClr val="bg1"/>
                </a:gs>
                <a:gs pos="100000">
                  <a:schemeClr val="bg1">
                    <a:gamma/>
                    <a:shade val="87843"/>
                    <a:invGamma/>
                  </a:schemeClr>
                </a:gs>
              </a:gsLst>
              <a:lin ang="2700000" scaled="1"/>
            </a:gradFill>
            <a:ln w="9525">
              <a:noFill/>
              <a:round/>
              <a:headEnd/>
              <a:tailEnd/>
            </a:ln>
            <a:effectLst/>
          </p:spPr>
          <p:txBody>
            <a:bodyPr/>
            <a:lstStyle/>
            <a:p>
              <a:endParaRPr lang="en-SG"/>
            </a:p>
          </p:txBody>
        </p:sp>
        <p:sp>
          <p:nvSpPr>
            <p:cNvPr id="7254" name="Oval 86"/>
            <p:cNvSpPr>
              <a:spLocks noChangeArrowheads="1"/>
            </p:cNvSpPr>
            <p:nvPr/>
          </p:nvSpPr>
          <p:spPr bwMode="hidden">
            <a:xfrm>
              <a:off x="2887" y="1595"/>
              <a:ext cx="124" cy="50"/>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endParaRPr lang="en-SG"/>
            </a:p>
          </p:txBody>
        </p:sp>
        <p:sp>
          <p:nvSpPr>
            <p:cNvPr id="7255" name="Oval 87"/>
            <p:cNvSpPr>
              <a:spLocks noChangeArrowheads="1"/>
            </p:cNvSpPr>
            <p:nvPr/>
          </p:nvSpPr>
          <p:spPr bwMode="hidden">
            <a:xfrm>
              <a:off x="3079" y="1511"/>
              <a:ext cx="124" cy="51"/>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endParaRPr lang="en-SG"/>
            </a:p>
          </p:txBody>
        </p:sp>
        <p:sp>
          <p:nvSpPr>
            <p:cNvPr id="7256" name="Oval 88"/>
            <p:cNvSpPr>
              <a:spLocks noChangeArrowheads="1"/>
            </p:cNvSpPr>
            <p:nvPr/>
          </p:nvSpPr>
          <p:spPr bwMode="hidden">
            <a:xfrm>
              <a:off x="3270" y="1688"/>
              <a:ext cx="124" cy="51"/>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endParaRPr lang="en-SG"/>
            </a:p>
          </p:txBody>
        </p:sp>
        <p:sp>
          <p:nvSpPr>
            <p:cNvPr id="7257" name="Oval 89"/>
            <p:cNvSpPr>
              <a:spLocks noChangeArrowheads="1"/>
            </p:cNvSpPr>
            <p:nvPr/>
          </p:nvSpPr>
          <p:spPr bwMode="hidden">
            <a:xfrm>
              <a:off x="3453" y="1599"/>
              <a:ext cx="123" cy="50"/>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endParaRPr lang="en-SG"/>
            </a:p>
          </p:txBody>
        </p:sp>
        <p:sp>
          <p:nvSpPr>
            <p:cNvPr id="7258" name="Oval 90"/>
            <p:cNvSpPr>
              <a:spLocks noChangeArrowheads="1"/>
            </p:cNvSpPr>
            <p:nvPr/>
          </p:nvSpPr>
          <p:spPr bwMode="hidden">
            <a:xfrm>
              <a:off x="3651" y="1506"/>
              <a:ext cx="123" cy="50"/>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endParaRPr lang="en-SG"/>
            </a:p>
          </p:txBody>
        </p:sp>
        <p:sp>
          <p:nvSpPr>
            <p:cNvPr id="7259" name="Oval 91"/>
            <p:cNvSpPr>
              <a:spLocks noChangeArrowheads="1"/>
            </p:cNvSpPr>
            <p:nvPr/>
          </p:nvSpPr>
          <p:spPr bwMode="hidden">
            <a:xfrm>
              <a:off x="4251" y="1513"/>
              <a:ext cx="124" cy="51"/>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endParaRPr lang="en-SG"/>
            </a:p>
          </p:txBody>
        </p:sp>
        <p:sp>
          <p:nvSpPr>
            <p:cNvPr id="7260" name="Oval 92"/>
            <p:cNvSpPr>
              <a:spLocks noChangeArrowheads="1"/>
            </p:cNvSpPr>
            <p:nvPr/>
          </p:nvSpPr>
          <p:spPr bwMode="hidden">
            <a:xfrm>
              <a:off x="3901" y="1701"/>
              <a:ext cx="128" cy="50"/>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endParaRPr lang="en-SG"/>
            </a:p>
          </p:txBody>
        </p:sp>
        <p:sp>
          <p:nvSpPr>
            <p:cNvPr id="7261" name="Oval 93"/>
            <p:cNvSpPr>
              <a:spLocks noChangeArrowheads="1"/>
            </p:cNvSpPr>
            <p:nvPr/>
          </p:nvSpPr>
          <p:spPr bwMode="hidden">
            <a:xfrm>
              <a:off x="4086" y="1608"/>
              <a:ext cx="128" cy="50"/>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endParaRPr lang="en-SG"/>
            </a:p>
          </p:txBody>
        </p:sp>
        <p:sp>
          <p:nvSpPr>
            <p:cNvPr id="7262" name="Oval 94"/>
            <p:cNvSpPr>
              <a:spLocks noChangeArrowheads="1"/>
            </p:cNvSpPr>
            <p:nvPr/>
          </p:nvSpPr>
          <p:spPr bwMode="hidden">
            <a:xfrm>
              <a:off x="1282" y="3653"/>
              <a:ext cx="196" cy="111"/>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endParaRPr lang="en-SG"/>
            </a:p>
          </p:txBody>
        </p:sp>
        <p:sp>
          <p:nvSpPr>
            <p:cNvPr id="7263" name="Oval 95"/>
            <p:cNvSpPr>
              <a:spLocks noChangeArrowheads="1"/>
            </p:cNvSpPr>
            <p:nvPr/>
          </p:nvSpPr>
          <p:spPr bwMode="hidden">
            <a:xfrm>
              <a:off x="707" y="4014"/>
              <a:ext cx="191" cy="112"/>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endParaRPr lang="en-SG"/>
            </a:p>
          </p:txBody>
        </p:sp>
        <p:sp>
          <p:nvSpPr>
            <p:cNvPr id="7264" name="Oval 96"/>
            <p:cNvSpPr>
              <a:spLocks noChangeArrowheads="1"/>
            </p:cNvSpPr>
            <p:nvPr/>
          </p:nvSpPr>
          <p:spPr bwMode="hidden">
            <a:xfrm>
              <a:off x="2229" y="3090"/>
              <a:ext cx="168" cy="95"/>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endParaRPr lang="en-SG"/>
            </a:p>
          </p:txBody>
        </p:sp>
        <p:sp>
          <p:nvSpPr>
            <p:cNvPr id="7265" name="Oval 97"/>
            <p:cNvSpPr>
              <a:spLocks noChangeArrowheads="1"/>
            </p:cNvSpPr>
            <p:nvPr/>
          </p:nvSpPr>
          <p:spPr bwMode="hidden">
            <a:xfrm>
              <a:off x="2604" y="2867"/>
              <a:ext cx="156" cy="89"/>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endParaRPr lang="en-SG"/>
            </a:p>
          </p:txBody>
        </p:sp>
        <p:sp>
          <p:nvSpPr>
            <p:cNvPr id="7266" name="Oval 98"/>
            <p:cNvSpPr>
              <a:spLocks noChangeArrowheads="1"/>
            </p:cNvSpPr>
            <p:nvPr/>
          </p:nvSpPr>
          <p:spPr bwMode="hidden">
            <a:xfrm>
              <a:off x="2907" y="2668"/>
              <a:ext cx="156" cy="84"/>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endParaRPr lang="en-SG"/>
            </a:p>
          </p:txBody>
        </p:sp>
        <p:sp>
          <p:nvSpPr>
            <p:cNvPr id="7267" name="Oval 99"/>
            <p:cNvSpPr>
              <a:spLocks noChangeArrowheads="1"/>
            </p:cNvSpPr>
            <p:nvPr/>
          </p:nvSpPr>
          <p:spPr bwMode="hidden">
            <a:xfrm>
              <a:off x="3248" y="2454"/>
              <a:ext cx="150" cy="90"/>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endParaRPr lang="en-SG"/>
            </a:p>
          </p:txBody>
        </p:sp>
        <p:sp>
          <p:nvSpPr>
            <p:cNvPr id="7268" name="Oval 100"/>
            <p:cNvSpPr>
              <a:spLocks noChangeArrowheads="1"/>
            </p:cNvSpPr>
            <p:nvPr/>
          </p:nvSpPr>
          <p:spPr bwMode="hidden">
            <a:xfrm>
              <a:off x="1801" y="3360"/>
              <a:ext cx="168" cy="95"/>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endParaRPr lang="en-SG"/>
            </a:p>
          </p:txBody>
        </p:sp>
        <p:sp>
          <p:nvSpPr>
            <p:cNvPr id="7269" name="Oval 101"/>
            <p:cNvSpPr>
              <a:spLocks noChangeArrowheads="1"/>
            </p:cNvSpPr>
            <p:nvPr/>
          </p:nvSpPr>
          <p:spPr bwMode="hidden">
            <a:xfrm>
              <a:off x="3512" y="2302"/>
              <a:ext cx="134" cy="73"/>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endParaRPr lang="en-SG"/>
            </a:p>
          </p:txBody>
        </p:sp>
        <p:sp>
          <p:nvSpPr>
            <p:cNvPr id="7270" name="Oval 102"/>
            <p:cNvSpPr>
              <a:spLocks noChangeArrowheads="1"/>
            </p:cNvSpPr>
            <p:nvPr/>
          </p:nvSpPr>
          <p:spPr bwMode="hidden">
            <a:xfrm>
              <a:off x="3980" y="2014"/>
              <a:ext cx="134" cy="72"/>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endParaRPr lang="en-SG"/>
            </a:p>
          </p:txBody>
        </p:sp>
        <p:sp>
          <p:nvSpPr>
            <p:cNvPr id="7271" name="Oval 103"/>
            <p:cNvSpPr>
              <a:spLocks noChangeArrowheads="1"/>
            </p:cNvSpPr>
            <p:nvPr/>
          </p:nvSpPr>
          <p:spPr bwMode="hidden">
            <a:xfrm>
              <a:off x="3753" y="2158"/>
              <a:ext cx="134" cy="61"/>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endParaRPr lang="en-SG"/>
            </a:p>
          </p:txBody>
        </p:sp>
        <p:sp>
          <p:nvSpPr>
            <p:cNvPr id="7272" name="Oval 104"/>
            <p:cNvSpPr>
              <a:spLocks noChangeArrowheads="1"/>
            </p:cNvSpPr>
            <p:nvPr/>
          </p:nvSpPr>
          <p:spPr bwMode="hidden">
            <a:xfrm>
              <a:off x="4176" y="1898"/>
              <a:ext cx="128" cy="61"/>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endParaRPr lang="en-SG"/>
            </a:p>
          </p:txBody>
        </p:sp>
        <p:sp>
          <p:nvSpPr>
            <p:cNvPr id="7273" name="Oval 105"/>
            <p:cNvSpPr>
              <a:spLocks noChangeArrowheads="1"/>
            </p:cNvSpPr>
            <p:nvPr/>
          </p:nvSpPr>
          <p:spPr bwMode="hidden">
            <a:xfrm>
              <a:off x="4338" y="1797"/>
              <a:ext cx="129" cy="61"/>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endParaRPr lang="en-SG"/>
            </a:p>
          </p:txBody>
        </p:sp>
        <p:sp>
          <p:nvSpPr>
            <p:cNvPr id="7274" name="Oval 106"/>
            <p:cNvSpPr>
              <a:spLocks noChangeArrowheads="1"/>
            </p:cNvSpPr>
            <p:nvPr/>
          </p:nvSpPr>
          <p:spPr bwMode="hidden">
            <a:xfrm>
              <a:off x="4505" y="1700"/>
              <a:ext cx="124" cy="51"/>
            </a:xfrm>
            <a:prstGeom prst="ellipse">
              <a:avLst/>
            </a:prstGeom>
            <a:gradFill rotWithShape="0">
              <a:gsLst>
                <a:gs pos="0">
                  <a:schemeClr val="bg2"/>
                </a:gs>
                <a:gs pos="100000">
                  <a:schemeClr val="bg2">
                    <a:gamma/>
                    <a:shade val="81961"/>
                    <a:invGamma/>
                  </a:schemeClr>
                </a:gs>
              </a:gsLst>
              <a:lin ang="2700000" scaled="1"/>
            </a:gradFill>
            <a:ln w="9525">
              <a:noFill/>
              <a:round/>
              <a:headEnd/>
              <a:tailEnd/>
            </a:ln>
            <a:effectLst/>
          </p:spPr>
          <p:txBody>
            <a:bodyPr/>
            <a:lstStyle/>
            <a:p>
              <a:endParaRPr lang="en-SG"/>
            </a:p>
          </p:txBody>
        </p:sp>
        <p:sp>
          <p:nvSpPr>
            <p:cNvPr id="7275" name="Oval 107"/>
            <p:cNvSpPr>
              <a:spLocks noChangeArrowheads="1"/>
            </p:cNvSpPr>
            <p:nvPr/>
          </p:nvSpPr>
          <p:spPr bwMode="hidden">
            <a:xfrm>
              <a:off x="4661" y="1603"/>
              <a:ext cx="123" cy="50"/>
            </a:xfrm>
            <a:prstGeom prst="ellipse">
              <a:avLst/>
            </a:prstGeom>
            <a:gradFill rotWithShape="0">
              <a:gsLst>
                <a:gs pos="0">
                  <a:schemeClr val="bg2"/>
                </a:gs>
                <a:gs pos="100000">
                  <a:schemeClr val="bg2">
                    <a:gamma/>
                    <a:shade val="81961"/>
                    <a:invGamma/>
                  </a:schemeClr>
                </a:gs>
              </a:gsLst>
              <a:lin ang="2700000" scaled="1"/>
            </a:gradFill>
            <a:ln w="9525">
              <a:noFill/>
              <a:round/>
              <a:headEnd/>
              <a:tailEnd/>
            </a:ln>
            <a:effectLst/>
          </p:spPr>
          <p:txBody>
            <a:bodyPr/>
            <a:lstStyle/>
            <a:p>
              <a:endParaRPr lang="en-SG"/>
            </a:p>
          </p:txBody>
        </p:sp>
        <p:sp>
          <p:nvSpPr>
            <p:cNvPr id="7276" name="Oval 108"/>
            <p:cNvSpPr>
              <a:spLocks noChangeArrowheads="1"/>
            </p:cNvSpPr>
            <p:nvPr/>
          </p:nvSpPr>
          <p:spPr bwMode="hidden">
            <a:xfrm>
              <a:off x="4803" y="1512"/>
              <a:ext cx="128" cy="51"/>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endParaRPr lang="en-SG"/>
            </a:p>
          </p:txBody>
        </p:sp>
        <p:sp>
          <p:nvSpPr>
            <p:cNvPr id="7277" name="Oval 109"/>
            <p:cNvSpPr>
              <a:spLocks noChangeArrowheads="1"/>
            </p:cNvSpPr>
            <p:nvPr/>
          </p:nvSpPr>
          <p:spPr bwMode="hidden">
            <a:xfrm>
              <a:off x="4930" y="1431"/>
              <a:ext cx="111" cy="50"/>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endParaRPr lang="en-SG"/>
            </a:p>
          </p:txBody>
        </p:sp>
        <p:sp>
          <p:nvSpPr>
            <p:cNvPr id="7278" name="Oval 110"/>
            <p:cNvSpPr>
              <a:spLocks noChangeArrowheads="1"/>
            </p:cNvSpPr>
            <p:nvPr/>
          </p:nvSpPr>
          <p:spPr bwMode="hidden">
            <a:xfrm>
              <a:off x="3835" y="1430"/>
              <a:ext cx="112" cy="50"/>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endParaRPr lang="en-SG"/>
            </a:p>
          </p:txBody>
        </p:sp>
        <p:sp>
          <p:nvSpPr>
            <p:cNvPr id="7279" name="Oval 111"/>
            <p:cNvSpPr>
              <a:spLocks noChangeArrowheads="1"/>
            </p:cNvSpPr>
            <p:nvPr/>
          </p:nvSpPr>
          <p:spPr bwMode="hidden">
            <a:xfrm>
              <a:off x="3286" y="1430"/>
              <a:ext cx="112" cy="50"/>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endParaRPr lang="en-SG"/>
            </a:p>
          </p:txBody>
        </p:sp>
        <p:sp>
          <p:nvSpPr>
            <p:cNvPr id="7280" name="Oval 112"/>
            <p:cNvSpPr>
              <a:spLocks noChangeArrowheads="1"/>
            </p:cNvSpPr>
            <p:nvPr/>
          </p:nvSpPr>
          <p:spPr bwMode="hidden">
            <a:xfrm>
              <a:off x="2972" y="1366"/>
              <a:ext cx="111" cy="51"/>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endParaRPr lang="en-SG"/>
            </a:p>
          </p:txBody>
        </p:sp>
        <p:sp>
          <p:nvSpPr>
            <p:cNvPr id="7281" name="Oval 113"/>
            <p:cNvSpPr>
              <a:spLocks noChangeArrowheads="1"/>
            </p:cNvSpPr>
            <p:nvPr/>
          </p:nvSpPr>
          <p:spPr bwMode="hidden">
            <a:xfrm>
              <a:off x="3152" y="1292"/>
              <a:ext cx="112" cy="50"/>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endParaRPr lang="en-SG"/>
            </a:p>
          </p:txBody>
        </p:sp>
        <p:sp>
          <p:nvSpPr>
            <p:cNvPr id="7282" name="Oval 114"/>
            <p:cNvSpPr>
              <a:spLocks noChangeArrowheads="1"/>
            </p:cNvSpPr>
            <p:nvPr/>
          </p:nvSpPr>
          <p:spPr bwMode="hidden">
            <a:xfrm>
              <a:off x="3020" y="1170"/>
              <a:ext cx="112" cy="50"/>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endParaRPr lang="en-SG"/>
            </a:p>
          </p:txBody>
        </p:sp>
        <p:sp>
          <p:nvSpPr>
            <p:cNvPr id="7283" name="Oval 115"/>
            <p:cNvSpPr>
              <a:spLocks noChangeArrowheads="1"/>
            </p:cNvSpPr>
            <p:nvPr/>
          </p:nvSpPr>
          <p:spPr bwMode="hidden">
            <a:xfrm>
              <a:off x="2443" y="1368"/>
              <a:ext cx="112" cy="51"/>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endParaRPr lang="en-SG"/>
            </a:p>
          </p:txBody>
        </p:sp>
        <p:sp>
          <p:nvSpPr>
            <p:cNvPr id="7284" name="Oval 116"/>
            <p:cNvSpPr>
              <a:spLocks noChangeArrowheads="1"/>
            </p:cNvSpPr>
            <p:nvPr/>
          </p:nvSpPr>
          <p:spPr bwMode="hidden">
            <a:xfrm>
              <a:off x="2301" y="1220"/>
              <a:ext cx="112" cy="51"/>
            </a:xfrm>
            <a:prstGeom prst="ellipse">
              <a:avLst/>
            </a:prstGeom>
            <a:gradFill rotWithShape="0">
              <a:gsLst>
                <a:gs pos="0">
                  <a:schemeClr val="bg1"/>
                </a:gs>
                <a:gs pos="100000">
                  <a:schemeClr val="bg1">
                    <a:gamma/>
                    <a:shade val="84706"/>
                    <a:invGamma/>
                  </a:schemeClr>
                </a:gs>
              </a:gsLst>
              <a:lin ang="2700000" scaled="1"/>
            </a:gradFill>
            <a:ln w="9525">
              <a:noFill/>
              <a:round/>
              <a:headEnd/>
              <a:tailEnd/>
            </a:ln>
            <a:effectLst/>
          </p:spPr>
          <p:txBody>
            <a:bodyPr/>
            <a:lstStyle/>
            <a:p>
              <a:endParaRPr lang="en-SG"/>
            </a:p>
          </p:txBody>
        </p:sp>
        <p:sp>
          <p:nvSpPr>
            <p:cNvPr id="7285" name="Oval 117"/>
            <p:cNvSpPr>
              <a:spLocks noChangeArrowheads="1"/>
            </p:cNvSpPr>
            <p:nvPr/>
          </p:nvSpPr>
          <p:spPr bwMode="hidden">
            <a:xfrm>
              <a:off x="2095" y="1284"/>
              <a:ext cx="112" cy="51"/>
            </a:xfrm>
            <a:prstGeom prst="ellipse">
              <a:avLst/>
            </a:prstGeom>
            <a:gradFill rotWithShape="0">
              <a:gsLst>
                <a:gs pos="0">
                  <a:schemeClr val="bg1"/>
                </a:gs>
                <a:gs pos="100000">
                  <a:schemeClr val="bg1">
                    <a:gamma/>
                    <a:shade val="84706"/>
                    <a:invGamma/>
                  </a:schemeClr>
                </a:gs>
              </a:gsLst>
              <a:lin ang="2700000" scaled="1"/>
            </a:gradFill>
            <a:ln w="9525">
              <a:noFill/>
              <a:round/>
              <a:headEnd/>
              <a:tailEnd/>
            </a:ln>
            <a:effectLst/>
          </p:spPr>
          <p:txBody>
            <a:bodyPr/>
            <a:lstStyle/>
            <a:p>
              <a:endParaRPr lang="en-SG"/>
            </a:p>
          </p:txBody>
        </p:sp>
        <p:sp>
          <p:nvSpPr>
            <p:cNvPr id="7286" name="Oval 118"/>
            <p:cNvSpPr>
              <a:spLocks noChangeArrowheads="1"/>
            </p:cNvSpPr>
            <p:nvPr/>
          </p:nvSpPr>
          <p:spPr bwMode="hidden">
            <a:xfrm>
              <a:off x="2228" y="1442"/>
              <a:ext cx="111" cy="50"/>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endParaRPr lang="en-SG"/>
            </a:p>
          </p:txBody>
        </p:sp>
        <p:sp>
          <p:nvSpPr>
            <p:cNvPr id="7287" name="Oval 119"/>
            <p:cNvSpPr>
              <a:spLocks noChangeArrowheads="1"/>
            </p:cNvSpPr>
            <p:nvPr/>
          </p:nvSpPr>
          <p:spPr bwMode="hidden">
            <a:xfrm>
              <a:off x="1109" y="1424"/>
              <a:ext cx="112" cy="50"/>
            </a:xfrm>
            <a:prstGeom prst="ellipse">
              <a:avLst/>
            </a:prstGeom>
            <a:gradFill rotWithShape="0">
              <a:gsLst>
                <a:gs pos="0">
                  <a:schemeClr val="bg1"/>
                </a:gs>
                <a:gs pos="100000">
                  <a:schemeClr val="bg1">
                    <a:gamma/>
                    <a:shade val="87843"/>
                    <a:invGamma/>
                  </a:schemeClr>
                </a:gs>
              </a:gsLst>
              <a:lin ang="2700000" scaled="1"/>
            </a:gradFill>
            <a:ln w="9525">
              <a:noFill/>
              <a:round/>
              <a:headEnd/>
              <a:tailEnd/>
            </a:ln>
            <a:effectLst/>
          </p:spPr>
          <p:txBody>
            <a:bodyPr/>
            <a:lstStyle/>
            <a:p>
              <a:endParaRPr lang="en-SG"/>
            </a:p>
          </p:txBody>
        </p:sp>
        <p:sp>
          <p:nvSpPr>
            <p:cNvPr id="7288" name="Oval 120"/>
            <p:cNvSpPr>
              <a:spLocks noChangeArrowheads="1"/>
            </p:cNvSpPr>
            <p:nvPr/>
          </p:nvSpPr>
          <p:spPr bwMode="hidden">
            <a:xfrm>
              <a:off x="611" y="1284"/>
              <a:ext cx="111" cy="51"/>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endParaRPr lang="en-SG"/>
            </a:p>
          </p:txBody>
        </p:sp>
        <p:sp>
          <p:nvSpPr>
            <p:cNvPr id="7289" name="Oval 121"/>
            <p:cNvSpPr>
              <a:spLocks noChangeArrowheads="1"/>
            </p:cNvSpPr>
            <p:nvPr/>
          </p:nvSpPr>
          <p:spPr bwMode="hidden">
            <a:xfrm>
              <a:off x="305" y="1358"/>
              <a:ext cx="111" cy="51"/>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endParaRPr lang="en-SG"/>
            </a:p>
          </p:txBody>
        </p:sp>
        <p:sp>
          <p:nvSpPr>
            <p:cNvPr id="7290" name="Oval 122"/>
            <p:cNvSpPr>
              <a:spLocks noChangeArrowheads="1"/>
            </p:cNvSpPr>
            <p:nvPr/>
          </p:nvSpPr>
          <p:spPr bwMode="hidden">
            <a:xfrm>
              <a:off x="156" y="1154"/>
              <a:ext cx="112" cy="50"/>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endParaRPr lang="en-SG"/>
            </a:p>
          </p:txBody>
        </p:sp>
        <p:sp>
          <p:nvSpPr>
            <p:cNvPr id="7291" name="Oval 123"/>
            <p:cNvSpPr>
              <a:spLocks noChangeArrowheads="1"/>
            </p:cNvSpPr>
            <p:nvPr/>
          </p:nvSpPr>
          <p:spPr bwMode="hidden">
            <a:xfrm>
              <a:off x="4538" y="1365"/>
              <a:ext cx="106" cy="45"/>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endParaRPr lang="en-SG"/>
            </a:p>
          </p:txBody>
        </p:sp>
        <p:sp>
          <p:nvSpPr>
            <p:cNvPr id="7292" name="Oval 124"/>
            <p:cNvSpPr>
              <a:spLocks noChangeArrowheads="1"/>
            </p:cNvSpPr>
            <p:nvPr/>
          </p:nvSpPr>
          <p:spPr bwMode="hidden">
            <a:xfrm>
              <a:off x="4407" y="1440"/>
              <a:ext cx="105" cy="44"/>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endParaRPr lang="en-SG"/>
            </a:p>
          </p:txBody>
        </p:sp>
        <p:sp>
          <p:nvSpPr>
            <p:cNvPr id="7293" name="Oval 125"/>
            <p:cNvSpPr>
              <a:spLocks noChangeArrowheads="1"/>
            </p:cNvSpPr>
            <p:nvPr/>
          </p:nvSpPr>
          <p:spPr bwMode="hidden">
            <a:xfrm>
              <a:off x="3992" y="1356"/>
              <a:ext cx="106" cy="45"/>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endParaRPr lang="en-SG"/>
            </a:p>
          </p:txBody>
        </p:sp>
        <p:sp>
          <p:nvSpPr>
            <p:cNvPr id="7294" name="Oval 126"/>
            <p:cNvSpPr>
              <a:spLocks noChangeArrowheads="1"/>
            </p:cNvSpPr>
            <p:nvPr/>
          </p:nvSpPr>
          <p:spPr bwMode="hidden">
            <a:xfrm>
              <a:off x="3466" y="1356"/>
              <a:ext cx="106" cy="45"/>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endParaRPr lang="en-SG"/>
            </a:p>
          </p:txBody>
        </p:sp>
        <p:sp>
          <p:nvSpPr>
            <p:cNvPr id="7295" name="Oval 127"/>
            <p:cNvSpPr>
              <a:spLocks noChangeArrowheads="1"/>
            </p:cNvSpPr>
            <p:nvPr/>
          </p:nvSpPr>
          <p:spPr bwMode="hidden">
            <a:xfrm>
              <a:off x="2852" y="1228"/>
              <a:ext cx="106" cy="44"/>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endParaRPr lang="en-SG"/>
            </a:p>
          </p:txBody>
        </p:sp>
        <p:sp>
          <p:nvSpPr>
            <p:cNvPr id="7296" name="Oval 128"/>
            <p:cNvSpPr>
              <a:spLocks noChangeArrowheads="1"/>
            </p:cNvSpPr>
            <p:nvPr/>
          </p:nvSpPr>
          <p:spPr bwMode="hidden">
            <a:xfrm>
              <a:off x="2678" y="1109"/>
              <a:ext cx="106" cy="44"/>
            </a:xfrm>
            <a:prstGeom prst="ellipse">
              <a:avLst/>
            </a:prstGeom>
            <a:gradFill rotWithShape="0">
              <a:gsLst>
                <a:gs pos="0">
                  <a:schemeClr val="bg1"/>
                </a:gs>
                <a:gs pos="100000">
                  <a:schemeClr val="bg1">
                    <a:gamma/>
                    <a:shade val="84706"/>
                    <a:invGamma/>
                  </a:schemeClr>
                </a:gs>
              </a:gsLst>
              <a:lin ang="2700000" scaled="1"/>
            </a:gradFill>
            <a:ln w="9525">
              <a:noFill/>
              <a:round/>
              <a:headEnd/>
              <a:tailEnd/>
            </a:ln>
            <a:effectLst/>
          </p:spPr>
          <p:txBody>
            <a:bodyPr/>
            <a:lstStyle/>
            <a:p>
              <a:endParaRPr lang="en-SG"/>
            </a:p>
          </p:txBody>
        </p:sp>
        <p:sp>
          <p:nvSpPr>
            <p:cNvPr id="7297" name="Oval 129"/>
            <p:cNvSpPr>
              <a:spLocks noChangeArrowheads="1"/>
            </p:cNvSpPr>
            <p:nvPr/>
          </p:nvSpPr>
          <p:spPr bwMode="hidden">
            <a:xfrm>
              <a:off x="2859" y="1045"/>
              <a:ext cx="106" cy="45"/>
            </a:xfrm>
            <a:prstGeom prst="ellipse">
              <a:avLst/>
            </a:prstGeom>
            <a:gradFill rotWithShape="0">
              <a:gsLst>
                <a:gs pos="0">
                  <a:schemeClr val="bg1"/>
                </a:gs>
                <a:gs pos="100000">
                  <a:schemeClr val="bg1">
                    <a:gamma/>
                    <a:shade val="84706"/>
                    <a:invGamma/>
                  </a:schemeClr>
                </a:gs>
              </a:gsLst>
              <a:lin ang="2700000" scaled="1"/>
            </a:gradFill>
            <a:ln w="9525">
              <a:noFill/>
              <a:round/>
              <a:headEnd/>
              <a:tailEnd/>
            </a:ln>
            <a:effectLst/>
          </p:spPr>
          <p:txBody>
            <a:bodyPr/>
            <a:lstStyle/>
            <a:p>
              <a:endParaRPr lang="en-SG"/>
            </a:p>
          </p:txBody>
        </p:sp>
        <p:sp>
          <p:nvSpPr>
            <p:cNvPr id="7298" name="Oval 130"/>
            <p:cNvSpPr>
              <a:spLocks noChangeArrowheads="1"/>
            </p:cNvSpPr>
            <p:nvPr/>
          </p:nvSpPr>
          <p:spPr bwMode="hidden">
            <a:xfrm>
              <a:off x="1942" y="1040"/>
              <a:ext cx="106"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endParaRPr lang="en-SG"/>
            </a:p>
          </p:txBody>
        </p:sp>
        <p:sp>
          <p:nvSpPr>
            <p:cNvPr id="7299" name="Oval 131"/>
            <p:cNvSpPr>
              <a:spLocks noChangeArrowheads="1"/>
            </p:cNvSpPr>
            <p:nvPr/>
          </p:nvSpPr>
          <p:spPr bwMode="hidden">
            <a:xfrm>
              <a:off x="1088" y="1277"/>
              <a:ext cx="106" cy="4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endParaRPr lang="en-SG"/>
            </a:p>
          </p:txBody>
        </p:sp>
        <p:sp>
          <p:nvSpPr>
            <p:cNvPr id="7300" name="Oval 132"/>
            <p:cNvSpPr>
              <a:spLocks noChangeArrowheads="1"/>
            </p:cNvSpPr>
            <p:nvPr/>
          </p:nvSpPr>
          <p:spPr bwMode="hidden">
            <a:xfrm>
              <a:off x="827" y="1350"/>
              <a:ext cx="106"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endParaRPr lang="en-SG"/>
            </a:p>
          </p:txBody>
        </p:sp>
        <p:sp>
          <p:nvSpPr>
            <p:cNvPr id="7301" name="Oval 133"/>
            <p:cNvSpPr>
              <a:spLocks noChangeArrowheads="1"/>
            </p:cNvSpPr>
            <p:nvPr/>
          </p:nvSpPr>
          <p:spPr bwMode="hidden">
            <a:xfrm>
              <a:off x="537" y="1428"/>
              <a:ext cx="106"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endParaRPr lang="en-SG"/>
            </a:p>
          </p:txBody>
        </p:sp>
        <p:sp>
          <p:nvSpPr>
            <p:cNvPr id="7302" name="Oval 134"/>
            <p:cNvSpPr>
              <a:spLocks noChangeArrowheads="1"/>
            </p:cNvSpPr>
            <p:nvPr/>
          </p:nvSpPr>
          <p:spPr bwMode="hidden">
            <a:xfrm>
              <a:off x="635" y="1060"/>
              <a:ext cx="106"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endParaRPr lang="en-SG"/>
            </a:p>
          </p:txBody>
        </p:sp>
        <p:sp>
          <p:nvSpPr>
            <p:cNvPr id="7303" name="Oval 135"/>
            <p:cNvSpPr>
              <a:spLocks noChangeArrowheads="1"/>
            </p:cNvSpPr>
            <p:nvPr/>
          </p:nvSpPr>
          <p:spPr bwMode="hidden">
            <a:xfrm>
              <a:off x="1540" y="1050"/>
              <a:ext cx="106"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endParaRPr lang="en-SG"/>
            </a:p>
          </p:txBody>
        </p:sp>
        <p:sp>
          <p:nvSpPr>
            <p:cNvPr id="7304" name="Oval 136"/>
            <p:cNvSpPr>
              <a:spLocks noChangeArrowheads="1"/>
            </p:cNvSpPr>
            <p:nvPr/>
          </p:nvSpPr>
          <p:spPr bwMode="hidden">
            <a:xfrm>
              <a:off x="1120" y="1063"/>
              <a:ext cx="105"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endParaRPr lang="en-SG"/>
            </a:p>
          </p:txBody>
        </p:sp>
        <p:sp>
          <p:nvSpPr>
            <p:cNvPr id="7305" name="Oval 137"/>
            <p:cNvSpPr>
              <a:spLocks noChangeArrowheads="1"/>
            </p:cNvSpPr>
            <p:nvPr/>
          </p:nvSpPr>
          <p:spPr bwMode="hidden">
            <a:xfrm>
              <a:off x="4131" y="1284"/>
              <a:ext cx="111" cy="45"/>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endParaRPr lang="en-SG"/>
            </a:p>
          </p:txBody>
        </p:sp>
        <p:sp>
          <p:nvSpPr>
            <p:cNvPr id="7306" name="Oval 138"/>
            <p:cNvSpPr>
              <a:spLocks noChangeArrowheads="1"/>
            </p:cNvSpPr>
            <p:nvPr/>
          </p:nvSpPr>
          <p:spPr bwMode="hidden">
            <a:xfrm>
              <a:off x="3477" y="1163"/>
              <a:ext cx="112" cy="45"/>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endParaRPr lang="en-SG"/>
            </a:p>
          </p:txBody>
        </p:sp>
        <p:sp>
          <p:nvSpPr>
            <p:cNvPr id="7307" name="Oval 139"/>
            <p:cNvSpPr>
              <a:spLocks noChangeArrowheads="1"/>
            </p:cNvSpPr>
            <p:nvPr/>
          </p:nvSpPr>
          <p:spPr bwMode="hidden">
            <a:xfrm>
              <a:off x="3315" y="1229"/>
              <a:ext cx="112" cy="45"/>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endParaRPr lang="en-SG"/>
            </a:p>
          </p:txBody>
        </p:sp>
        <p:sp>
          <p:nvSpPr>
            <p:cNvPr id="7308" name="Oval 140"/>
            <p:cNvSpPr>
              <a:spLocks noChangeArrowheads="1"/>
            </p:cNvSpPr>
            <p:nvPr/>
          </p:nvSpPr>
          <p:spPr bwMode="hidden">
            <a:xfrm>
              <a:off x="3174" y="1112"/>
              <a:ext cx="112" cy="44"/>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endParaRPr lang="en-SG"/>
            </a:p>
          </p:txBody>
        </p:sp>
        <p:sp>
          <p:nvSpPr>
            <p:cNvPr id="7309" name="Oval 141"/>
            <p:cNvSpPr>
              <a:spLocks noChangeArrowheads="1"/>
            </p:cNvSpPr>
            <p:nvPr/>
          </p:nvSpPr>
          <p:spPr bwMode="hidden">
            <a:xfrm>
              <a:off x="2396" y="1051"/>
              <a:ext cx="112" cy="45"/>
            </a:xfrm>
            <a:prstGeom prst="ellipse">
              <a:avLst/>
            </a:prstGeom>
            <a:gradFill rotWithShape="0">
              <a:gsLst>
                <a:gs pos="0">
                  <a:schemeClr val="bg1"/>
                </a:gs>
                <a:gs pos="100000">
                  <a:schemeClr val="bg1">
                    <a:gamma/>
                    <a:shade val="87843"/>
                    <a:invGamma/>
                  </a:schemeClr>
                </a:gs>
              </a:gsLst>
              <a:lin ang="2700000" scaled="1"/>
            </a:gradFill>
            <a:ln w="9525">
              <a:noFill/>
              <a:round/>
              <a:headEnd/>
              <a:tailEnd/>
            </a:ln>
            <a:effectLst/>
          </p:spPr>
          <p:txBody>
            <a:bodyPr/>
            <a:lstStyle/>
            <a:p>
              <a:endParaRPr lang="en-SG"/>
            </a:p>
          </p:txBody>
        </p:sp>
        <p:sp>
          <p:nvSpPr>
            <p:cNvPr id="7310" name="Oval 142"/>
            <p:cNvSpPr>
              <a:spLocks noChangeArrowheads="1"/>
            </p:cNvSpPr>
            <p:nvPr/>
          </p:nvSpPr>
          <p:spPr bwMode="hidden">
            <a:xfrm>
              <a:off x="2769" y="1446"/>
              <a:ext cx="111" cy="44"/>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endParaRPr lang="en-SG"/>
            </a:p>
          </p:txBody>
        </p:sp>
        <p:sp>
          <p:nvSpPr>
            <p:cNvPr id="7311" name="Oval 143"/>
            <p:cNvSpPr>
              <a:spLocks noChangeArrowheads="1"/>
            </p:cNvSpPr>
            <p:nvPr/>
          </p:nvSpPr>
          <p:spPr bwMode="hidden">
            <a:xfrm>
              <a:off x="2656" y="1294"/>
              <a:ext cx="112" cy="45"/>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endParaRPr lang="en-SG"/>
            </a:p>
          </p:txBody>
        </p:sp>
        <p:sp>
          <p:nvSpPr>
            <p:cNvPr id="7312" name="Oval 144"/>
            <p:cNvSpPr>
              <a:spLocks noChangeArrowheads="1"/>
            </p:cNvSpPr>
            <p:nvPr/>
          </p:nvSpPr>
          <p:spPr bwMode="hidden">
            <a:xfrm>
              <a:off x="2501" y="1159"/>
              <a:ext cx="111" cy="45"/>
            </a:xfrm>
            <a:prstGeom prst="ellipse">
              <a:avLst/>
            </a:prstGeom>
            <a:gradFill rotWithShape="0">
              <a:gsLst>
                <a:gs pos="0">
                  <a:schemeClr val="bg1"/>
                </a:gs>
                <a:gs pos="100000">
                  <a:schemeClr val="bg1">
                    <a:gamma/>
                    <a:shade val="84706"/>
                    <a:invGamma/>
                  </a:schemeClr>
                </a:gs>
              </a:gsLst>
              <a:lin ang="2700000" scaled="1"/>
            </a:gradFill>
            <a:ln w="9525">
              <a:noFill/>
              <a:round/>
              <a:headEnd/>
              <a:tailEnd/>
            </a:ln>
            <a:effectLst/>
          </p:spPr>
          <p:txBody>
            <a:bodyPr/>
            <a:lstStyle/>
            <a:p>
              <a:endParaRPr lang="en-SG"/>
            </a:p>
          </p:txBody>
        </p:sp>
        <p:sp>
          <p:nvSpPr>
            <p:cNvPr id="7313" name="Oval 145"/>
            <p:cNvSpPr>
              <a:spLocks noChangeArrowheads="1"/>
            </p:cNvSpPr>
            <p:nvPr/>
          </p:nvSpPr>
          <p:spPr bwMode="hidden">
            <a:xfrm>
              <a:off x="2222" y="1101"/>
              <a:ext cx="112" cy="44"/>
            </a:xfrm>
            <a:prstGeom prst="ellipse">
              <a:avLst/>
            </a:prstGeom>
            <a:gradFill rotWithShape="0">
              <a:gsLst>
                <a:gs pos="0">
                  <a:schemeClr val="bg1"/>
                </a:gs>
                <a:gs pos="100000">
                  <a:schemeClr val="bg1">
                    <a:gamma/>
                    <a:shade val="87843"/>
                    <a:invGamma/>
                  </a:schemeClr>
                </a:gs>
              </a:gsLst>
              <a:lin ang="2700000" scaled="1"/>
            </a:gradFill>
            <a:ln w="9525">
              <a:noFill/>
              <a:round/>
              <a:headEnd/>
              <a:tailEnd/>
            </a:ln>
            <a:effectLst/>
          </p:spPr>
          <p:txBody>
            <a:bodyPr/>
            <a:lstStyle/>
            <a:p>
              <a:endParaRPr lang="en-SG"/>
            </a:p>
          </p:txBody>
        </p:sp>
        <p:sp>
          <p:nvSpPr>
            <p:cNvPr id="7314" name="Oval 146"/>
            <p:cNvSpPr>
              <a:spLocks noChangeArrowheads="1"/>
            </p:cNvSpPr>
            <p:nvPr/>
          </p:nvSpPr>
          <p:spPr bwMode="hidden">
            <a:xfrm>
              <a:off x="2029" y="1162"/>
              <a:ext cx="111" cy="45"/>
            </a:xfrm>
            <a:prstGeom prst="ellipse">
              <a:avLst/>
            </a:prstGeom>
            <a:gradFill rotWithShape="0">
              <a:gsLst>
                <a:gs pos="0">
                  <a:schemeClr val="bg1"/>
                </a:gs>
                <a:gs pos="100000">
                  <a:schemeClr val="bg1">
                    <a:gamma/>
                    <a:shade val="87843"/>
                    <a:invGamma/>
                  </a:schemeClr>
                </a:gs>
              </a:gsLst>
              <a:lin ang="2700000" scaled="1"/>
            </a:gradFill>
            <a:ln w="9525">
              <a:noFill/>
              <a:round/>
              <a:headEnd/>
              <a:tailEnd/>
            </a:ln>
            <a:effectLst/>
          </p:spPr>
          <p:txBody>
            <a:bodyPr/>
            <a:lstStyle/>
            <a:p>
              <a:endParaRPr lang="en-SG"/>
            </a:p>
          </p:txBody>
        </p:sp>
        <p:sp>
          <p:nvSpPr>
            <p:cNvPr id="7315" name="Oval 147"/>
            <p:cNvSpPr>
              <a:spLocks noChangeArrowheads="1"/>
            </p:cNvSpPr>
            <p:nvPr/>
          </p:nvSpPr>
          <p:spPr bwMode="hidden">
            <a:xfrm>
              <a:off x="1875" y="1356"/>
              <a:ext cx="112" cy="45"/>
            </a:xfrm>
            <a:prstGeom prst="ellipse">
              <a:avLst/>
            </a:prstGeom>
            <a:gradFill rotWithShape="0">
              <a:gsLst>
                <a:gs pos="0">
                  <a:schemeClr val="bg1"/>
                </a:gs>
                <a:gs pos="100000">
                  <a:schemeClr val="bg1">
                    <a:gamma/>
                    <a:shade val="84706"/>
                    <a:invGamma/>
                  </a:schemeClr>
                </a:gs>
              </a:gsLst>
              <a:lin ang="2700000" scaled="1"/>
            </a:gradFill>
            <a:ln w="9525">
              <a:noFill/>
              <a:round/>
              <a:headEnd/>
              <a:tailEnd/>
            </a:ln>
            <a:effectLst/>
          </p:spPr>
          <p:txBody>
            <a:bodyPr/>
            <a:lstStyle/>
            <a:p>
              <a:endParaRPr lang="en-SG"/>
            </a:p>
          </p:txBody>
        </p:sp>
        <p:sp>
          <p:nvSpPr>
            <p:cNvPr id="7316" name="Oval 148"/>
            <p:cNvSpPr>
              <a:spLocks noChangeArrowheads="1"/>
            </p:cNvSpPr>
            <p:nvPr/>
          </p:nvSpPr>
          <p:spPr bwMode="hidden">
            <a:xfrm>
              <a:off x="1809" y="1223"/>
              <a:ext cx="111" cy="45"/>
            </a:xfrm>
            <a:prstGeom prst="ellipse">
              <a:avLst/>
            </a:prstGeom>
            <a:gradFill rotWithShape="0">
              <a:gsLst>
                <a:gs pos="0">
                  <a:schemeClr val="bg1"/>
                </a:gs>
                <a:gs pos="100000">
                  <a:schemeClr val="bg1">
                    <a:gamma/>
                    <a:shade val="87843"/>
                    <a:invGamma/>
                  </a:schemeClr>
                </a:gs>
              </a:gsLst>
              <a:lin ang="2700000" scaled="1"/>
            </a:gradFill>
            <a:ln w="9525">
              <a:noFill/>
              <a:round/>
              <a:headEnd/>
              <a:tailEnd/>
            </a:ln>
            <a:effectLst/>
          </p:spPr>
          <p:txBody>
            <a:bodyPr/>
            <a:lstStyle/>
            <a:p>
              <a:endParaRPr lang="en-SG"/>
            </a:p>
          </p:txBody>
        </p:sp>
        <p:sp>
          <p:nvSpPr>
            <p:cNvPr id="7317" name="Oval 149"/>
            <p:cNvSpPr>
              <a:spLocks noChangeArrowheads="1"/>
            </p:cNvSpPr>
            <p:nvPr/>
          </p:nvSpPr>
          <p:spPr bwMode="hidden">
            <a:xfrm>
              <a:off x="1738" y="1098"/>
              <a:ext cx="112"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endParaRPr lang="en-SG"/>
            </a:p>
          </p:txBody>
        </p:sp>
        <p:sp>
          <p:nvSpPr>
            <p:cNvPr id="7318" name="Oval 150"/>
            <p:cNvSpPr>
              <a:spLocks noChangeArrowheads="1"/>
            </p:cNvSpPr>
            <p:nvPr/>
          </p:nvSpPr>
          <p:spPr bwMode="hidden">
            <a:xfrm>
              <a:off x="1583" y="1289"/>
              <a:ext cx="112" cy="45"/>
            </a:xfrm>
            <a:prstGeom prst="ellipse">
              <a:avLst/>
            </a:prstGeom>
            <a:gradFill rotWithShape="0">
              <a:gsLst>
                <a:gs pos="0">
                  <a:schemeClr val="bg1"/>
                </a:gs>
                <a:gs pos="100000">
                  <a:schemeClr val="bg1">
                    <a:gamma/>
                    <a:shade val="87843"/>
                    <a:invGamma/>
                  </a:schemeClr>
                </a:gs>
              </a:gsLst>
              <a:lin ang="2700000" scaled="1"/>
            </a:gradFill>
            <a:ln w="9525">
              <a:noFill/>
              <a:round/>
              <a:headEnd/>
              <a:tailEnd/>
            </a:ln>
            <a:effectLst/>
          </p:spPr>
          <p:txBody>
            <a:bodyPr/>
            <a:lstStyle/>
            <a:p>
              <a:endParaRPr lang="en-SG"/>
            </a:p>
          </p:txBody>
        </p:sp>
        <p:sp>
          <p:nvSpPr>
            <p:cNvPr id="7319" name="Oval 151"/>
            <p:cNvSpPr>
              <a:spLocks noChangeArrowheads="1"/>
            </p:cNvSpPr>
            <p:nvPr/>
          </p:nvSpPr>
          <p:spPr bwMode="hidden">
            <a:xfrm>
              <a:off x="1379" y="1343"/>
              <a:ext cx="112" cy="45"/>
            </a:xfrm>
            <a:prstGeom prst="ellipse">
              <a:avLst/>
            </a:prstGeom>
            <a:gradFill rotWithShape="0">
              <a:gsLst>
                <a:gs pos="0">
                  <a:schemeClr val="bg1"/>
                </a:gs>
                <a:gs pos="100000">
                  <a:schemeClr val="bg1">
                    <a:gamma/>
                    <a:shade val="87843"/>
                    <a:invGamma/>
                  </a:schemeClr>
                </a:gs>
              </a:gsLst>
              <a:lin ang="2700000" scaled="1"/>
            </a:gradFill>
            <a:ln w="9525">
              <a:noFill/>
              <a:round/>
              <a:headEnd/>
              <a:tailEnd/>
            </a:ln>
            <a:effectLst/>
          </p:spPr>
          <p:txBody>
            <a:bodyPr/>
            <a:lstStyle/>
            <a:p>
              <a:endParaRPr lang="en-SG"/>
            </a:p>
          </p:txBody>
        </p:sp>
        <p:sp>
          <p:nvSpPr>
            <p:cNvPr id="7320" name="Oval 152"/>
            <p:cNvSpPr>
              <a:spLocks noChangeArrowheads="1"/>
            </p:cNvSpPr>
            <p:nvPr/>
          </p:nvSpPr>
          <p:spPr bwMode="hidden">
            <a:xfrm>
              <a:off x="1529" y="1156"/>
              <a:ext cx="112"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endParaRPr lang="en-SG"/>
            </a:p>
          </p:txBody>
        </p:sp>
        <p:sp>
          <p:nvSpPr>
            <p:cNvPr id="7321" name="Oval 153"/>
            <p:cNvSpPr>
              <a:spLocks noChangeArrowheads="1"/>
            </p:cNvSpPr>
            <p:nvPr/>
          </p:nvSpPr>
          <p:spPr bwMode="hidden">
            <a:xfrm>
              <a:off x="1294" y="1222"/>
              <a:ext cx="112"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endParaRPr lang="en-SG"/>
            </a:p>
          </p:txBody>
        </p:sp>
        <p:sp>
          <p:nvSpPr>
            <p:cNvPr id="7322" name="Oval 154"/>
            <p:cNvSpPr>
              <a:spLocks noChangeArrowheads="1"/>
            </p:cNvSpPr>
            <p:nvPr/>
          </p:nvSpPr>
          <p:spPr bwMode="hidden">
            <a:xfrm>
              <a:off x="1314" y="1112"/>
              <a:ext cx="112" cy="4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endParaRPr lang="en-SG"/>
            </a:p>
          </p:txBody>
        </p:sp>
        <p:sp>
          <p:nvSpPr>
            <p:cNvPr id="7323" name="Oval 155"/>
            <p:cNvSpPr>
              <a:spLocks noChangeArrowheads="1"/>
            </p:cNvSpPr>
            <p:nvPr/>
          </p:nvSpPr>
          <p:spPr bwMode="hidden">
            <a:xfrm>
              <a:off x="1082" y="1166"/>
              <a:ext cx="111"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endParaRPr lang="en-SG"/>
            </a:p>
          </p:txBody>
        </p:sp>
        <p:sp>
          <p:nvSpPr>
            <p:cNvPr id="7324" name="Oval 156"/>
            <p:cNvSpPr>
              <a:spLocks noChangeArrowheads="1"/>
            </p:cNvSpPr>
            <p:nvPr/>
          </p:nvSpPr>
          <p:spPr bwMode="hidden">
            <a:xfrm>
              <a:off x="877" y="1121"/>
              <a:ext cx="112"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endParaRPr lang="en-SG"/>
            </a:p>
          </p:txBody>
        </p:sp>
        <p:sp>
          <p:nvSpPr>
            <p:cNvPr id="7325" name="Oval 157"/>
            <p:cNvSpPr>
              <a:spLocks noChangeArrowheads="1"/>
            </p:cNvSpPr>
            <p:nvPr/>
          </p:nvSpPr>
          <p:spPr bwMode="hidden">
            <a:xfrm>
              <a:off x="875" y="1216"/>
              <a:ext cx="111"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endParaRPr lang="en-SG"/>
            </a:p>
          </p:txBody>
        </p:sp>
        <p:sp>
          <p:nvSpPr>
            <p:cNvPr id="7326" name="Oval 158"/>
            <p:cNvSpPr>
              <a:spLocks noChangeArrowheads="1"/>
            </p:cNvSpPr>
            <p:nvPr/>
          </p:nvSpPr>
          <p:spPr bwMode="hidden">
            <a:xfrm>
              <a:off x="680" y="1170"/>
              <a:ext cx="112" cy="4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endParaRPr lang="en-SG"/>
            </a:p>
          </p:txBody>
        </p:sp>
        <p:sp>
          <p:nvSpPr>
            <p:cNvPr id="7327" name="Oval 159"/>
            <p:cNvSpPr>
              <a:spLocks noChangeArrowheads="1"/>
            </p:cNvSpPr>
            <p:nvPr/>
          </p:nvSpPr>
          <p:spPr bwMode="hidden">
            <a:xfrm>
              <a:off x="411" y="1232"/>
              <a:ext cx="111" cy="4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endParaRPr lang="en-SG"/>
            </a:p>
          </p:txBody>
        </p:sp>
        <p:sp>
          <p:nvSpPr>
            <p:cNvPr id="7328" name="Oval 160"/>
            <p:cNvSpPr>
              <a:spLocks noChangeArrowheads="1"/>
            </p:cNvSpPr>
            <p:nvPr/>
          </p:nvSpPr>
          <p:spPr bwMode="hidden">
            <a:xfrm>
              <a:off x="434" y="1100"/>
              <a:ext cx="112" cy="4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endParaRPr lang="en-SG"/>
            </a:p>
          </p:txBody>
        </p:sp>
        <p:sp>
          <p:nvSpPr>
            <p:cNvPr id="7329" name="Oval 161"/>
            <p:cNvSpPr>
              <a:spLocks noChangeArrowheads="1"/>
            </p:cNvSpPr>
            <p:nvPr/>
          </p:nvSpPr>
          <p:spPr bwMode="hidden">
            <a:xfrm>
              <a:off x="119" y="1312"/>
              <a:ext cx="111" cy="4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endParaRPr lang="en-SG"/>
            </a:p>
          </p:txBody>
        </p:sp>
        <p:sp>
          <p:nvSpPr>
            <p:cNvPr id="7330" name="Oval 162"/>
            <p:cNvSpPr>
              <a:spLocks noChangeArrowheads="1"/>
            </p:cNvSpPr>
            <p:nvPr/>
          </p:nvSpPr>
          <p:spPr bwMode="hidden">
            <a:xfrm>
              <a:off x="858" y="1001"/>
              <a:ext cx="101" cy="38"/>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endParaRPr lang="en-SG"/>
            </a:p>
          </p:txBody>
        </p:sp>
        <p:sp>
          <p:nvSpPr>
            <p:cNvPr id="7331" name="Oval 163"/>
            <p:cNvSpPr>
              <a:spLocks noChangeArrowheads="1"/>
            </p:cNvSpPr>
            <p:nvPr/>
          </p:nvSpPr>
          <p:spPr bwMode="hidden">
            <a:xfrm>
              <a:off x="1341" y="1013"/>
              <a:ext cx="101" cy="39"/>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endParaRPr lang="en-SG"/>
            </a:p>
          </p:txBody>
        </p:sp>
        <p:sp>
          <p:nvSpPr>
            <p:cNvPr id="7332" name="Oval 164"/>
            <p:cNvSpPr>
              <a:spLocks noChangeArrowheads="1"/>
            </p:cNvSpPr>
            <p:nvPr/>
          </p:nvSpPr>
          <p:spPr bwMode="hidden">
            <a:xfrm>
              <a:off x="1739" y="1008"/>
              <a:ext cx="101" cy="38"/>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endParaRPr lang="en-SG"/>
            </a:p>
          </p:txBody>
        </p:sp>
        <p:sp>
          <p:nvSpPr>
            <p:cNvPr id="7333" name="Oval 165"/>
            <p:cNvSpPr>
              <a:spLocks noChangeArrowheads="1"/>
            </p:cNvSpPr>
            <p:nvPr/>
          </p:nvSpPr>
          <p:spPr bwMode="hidden">
            <a:xfrm>
              <a:off x="2116" y="1001"/>
              <a:ext cx="100" cy="39"/>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endParaRPr lang="en-SG"/>
            </a:p>
          </p:txBody>
        </p:sp>
        <p:sp>
          <p:nvSpPr>
            <p:cNvPr id="7334" name="Oval 166"/>
            <p:cNvSpPr>
              <a:spLocks noChangeArrowheads="1"/>
            </p:cNvSpPr>
            <p:nvPr/>
          </p:nvSpPr>
          <p:spPr bwMode="hidden">
            <a:xfrm>
              <a:off x="2320" y="941"/>
              <a:ext cx="101" cy="39"/>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endParaRPr lang="en-SG"/>
            </a:p>
          </p:txBody>
        </p:sp>
        <p:sp>
          <p:nvSpPr>
            <p:cNvPr id="7335" name="Oval 167"/>
            <p:cNvSpPr>
              <a:spLocks noChangeArrowheads="1"/>
            </p:cNvSpPr>
            <p:nvPr/>
          </p:nvSpPr>
          <p:spPr bwMode="hidden">
            <a:xfrm>
              <a:off x="2601" y="995"/>
              <a:ext cx="101" cy="39"/>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endParaRPr lang="en-SG"/>
            </a:p>
          </p:txBody>
        </p:sp>
        <p:sp>
          <p:nvSpPr>
            <p:cNvPr id="7336" name="Oval 168"/>
            <p:cNvSpPr>
              <a:spLocks noChangeArrowheads="1"/>
            </p:cNvSpPr>
            <p:nvPr/>
          </p:nvSpPr>
          <p:spPr bwMode="hidden">
            <a:xfrm>
              <a:off x="1667" y="1420"/>
              <a:ext cx="106" cy="51"/>
            </a:xfrm>
            <a:prstGeom prst="ellipse">
              <a:avLst/>
            </a:prstGeom>
            <a:gradFill rotWithShape="0">
              <a:gsLst>
                <a:gs pos="0">
                  <a:schemeClr val="bg1"/>
                </a:gs>
                <a:gs pos="100000">
                  <a:schemeClr val="bg1">
                    <a:gamma/>
                    <a:shade val="84706"/>
                    <a:invGamma/>
                  </a:schemeClr>
                </a:gs>
              </a:gsLst>
              <a:lin ang="2700000" scaled="1"/>
            </a:gradFill>
            <a:ln w="9525">
              <a:noFill/>
              <a:round/>
              <a:headEnd/>
              <a:tailEnd/>
            </a:ln>
            <a:effectLst/>
          </p:spPr>
          <p:txBody>
            <a:bodyPr/>
            <a:lstStyle/>
            <a:p>
              <a:endParaRPr lang="en-SG"/>
            </a:p>
          </p:txBody>
        </p:sp>
        <p:sp>
          <p:nvSpPr>
            <p:cNvPr id="7337" name="Oval 169"/>
            <p:cNvSpPr>
              <a:spLocks noChangeArrowheads="1"/>
            </p:cNvSpPr>
            <p:nvPr/>
          </p:nvSpPr>
          <p:spPr bwMode="hidden">
            <a:xfrm>
              <a:off x="2557" y="1516"/>
              <a:ext cx="123" cy="51"/>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endParaRPr lang="en-SG"/>
            </a:p>
          </p:txBody>
        </p:sp>
        <p:sp>
          <p:nvSpPr>
            <p:cNvPr id="7338" name="Oval 170"/>
            <p:cNvSpPr>
              <a:spLocks noChangeArrowheads="1"/>
            </p:cNvSpPr>
            <p:nvPr/>
          </p:nvSpPr>
          <p:spPr bwMode="hidden">
            <a:xfrm>
              <a:off x="3619" y="1287"/>
              <a:ext cx="112" cy="51"/>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endParaRPr lang="en-SG"/>
            </a:p>
          </p:txBody>
        </p:sp>
        <p:sp>
          <p:nvSpPr>
            <p:cNvPr id="7339" name="Oval 171"/>
            <p:cNvSpPr>
              <a:spLocks noChangeArrowheads="1"/>
            </p:cNvSpPr>
            <p:nvPr/>
          </p:nvSpPr>
          <p:spPr bwMode="hidden">
            <a:xfrm>
              <a:off x="3791" y="1212"/>
              <a:ext cx="111" cy="51"/>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endParaRPr lang="en-SG"/>
            </a:p>
          </p:txBody>
        </p:sp>
        <p:sp>
          <p:nvSpPr>
            <p:cNvPr id="7340" name="Oval 172"/>
            <p:cNvSpPr>
              <a:spLocks noChangeArrowheads="1"/>
            </p:cNvSpPr>
            <p:nvPr/>
          </p:nvSpPr>
          <p:spPr bwMode="hidden">
            <a:xfrm>
              <a:off x="2134" y="908"/>
              <a:ext cx="79" cy="3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endParaRPr lang="en-SG"/>
            </a:p>
          </p:txBody>
        </p:sp>
        <p:sp>
          <p:nvSpPr>
            <p:cNvPr id="7341" name="Oval 173"/>
            <p:cNvSpPr>
              <a:spLocks noChangeArrowheads="1"/>
            </p:cNvSpPr>
            <p:nvPr/>
          </p:nvSpPr>
          <p:spPr bwMode="hidden">
            <a:xfrm>
              <a:off x="1264" y="908"/>
              <a:ext cx="79" cy="3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endParaRPr lang="en-SG"/>
            </a:p>
          </p:txBody>
        </p:sp>
        <p:sp>
          <p:nvSpPr>
            <p:cNvPr id="7342" name="Oval 174"/>
            <p:cNvSpPr>
              <a:spLocks noChangeArrowheads="1"/>
            </p:cNvSpPr>
            <p:nvPr/>
          </p:nvSpPr>
          <p:spPr bwMode="hidden">
            <a:xfrm>
              <a:off x="1471" y="869"/>
              <a:ext cx="79" cy="3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endParaRPr lang="en-SG"/>
            </a:p>
          </p:txBody>
        </p:sp>
        <p:sp>
          <p:nvSpPr>
            <p:cNvPr id="7343" name="Oval 175"/>
            <p:cNvSpPr>
              <a:spLocks noChangeArrowheads="1"/>
            </p:cNvSpPr>
            <p:nvPr/>
          </p:nvSpPr>
          <p:spPr bwMode="hidden">
            <a:xfrm>
              <a:off x="1650" y="824"/>
              <a:ext cx="83" cy="3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endParaRPr lang="en-SG"/>
            </a:p>
          </p:txBody>
        </p:sp>
        <p:sp>
          <p:nvSpPr>
            <p:cNvPr id="7344" name="Oval 176"/>
            <p:cNvSpPr>
              <a:spLocks noChangeArrowheads="1"/>
            </p:cNvSpPr>
            <p:nvPr/>
          </p:nvSpPr>
          <p:spPr bwMode="hidden">
            <a:xfrm>
              <a:off x="1918" y="869"/>
              <a:ext cx="84" cy="3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endParaRPr lang="en-SG"/>
            </a:p>
          </p:txBody>
        </p:sp>
        <p:sp>
          <p:nvSpPr>
            <p:cNvPr id="7345" name="Oval 177"/>
            <p:cNvSpPr>
              <a:spLocks noChangeArrowheads="1"/>
            </p:cNvSpPr>
            <p:nvPr/>
          </p:nvSpPr>
          <p:spPr bwMode="hidden">
            <a:xfrm>
              <a:off x="1720" y="923"/>
              <a:ext cx="83" cy="3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endParaRPr lang="en-SG"/>
            </a:p>
          </p:txBody>
        </p:sp>
        <p:sp>
          <p:nvSpPr>
            <p:cNvPr id="7346" name="Oval 178"/>
            <p:cNvSpPr>
              <a:spLocks noChangeArrowheads="1"/>
            </p:cNvSpPr>
            <p:nvPr/>
          </p:nvSpPr>
          <p:spPr bwMode="hidden">
            <a:xfrm>
              <a:off x="1913" y="957"/>
              <a:ext cx="95"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endParaRPr lang="en-SG"/>
            </a:p>
          </p:txBody>
        </p:sp>
        <p:sp>
          <p:nvSpPr>
            <p:cNvPr id="7347" name="Oval 179"/>
            <p:cNvSpPr>
              <a:spLocks noChangeArrowheads="1"/>
            </p:cNvSpPr>
            <p:nvPr/>
          </p:nvSpPr>
          <p:spPr bwMode="hidden">
            <a:xfrm>
              <a:off x="1541" y="962"/>
              <a:ext cx="89"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endParaRPr lang="en-SG"/>
            </a:p>
          </p:txBody>
        </p:sp>
        <p:sp>
          <p:nvSpPr>
            <p:cNvPr id="7348" name="Oval 180"/>
            <p:cNvSpPr>
              <a:spLocks noChangeArrowheads="1"/>
            </p:cNvSpPr>
            <p:nvPr/>
          </p:nvSpPr>
          <p:spPr bwMode="hidden">
            <a:xfrm>
              <a:off x="1076" y="953"/>
              <a:ext cx="101"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endParaRPr lang="en-SG"/>
            </a:p>
          </p:txBody>
        </p:sp>
        <p:sp>
          <p:nvSpPr>
            <p:cNvPr id="7349" name="Oval 181"/>
            <p:cNvSpPr>
              <a:spLocks noChangeArrowheads="1"/>
            </p:cNvSpPr>
            <p:nvPr/>
          </p:nvSpPr>
          <p:spPr bwMode="hidden">
            <a:xfrm>
              <a:off x="1983" y="4027"/>
              <a:ext cx="195" cy="105"/>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endParaRPr lang="en-SG"/>
            </a:p>
          </p:txBody>
        </p:sp>
        <p:sp>
          <p:nvSpPr>
            <p:cNvPr id="7350" name="Oval 182"/>
            <p:cNvSpPr>
              <a:spLocks noChangeArrowheads="1"/>
            </p:cNvSpPr>
            <p:nvPr/>
          </p:nvSpPr>
          <p:spPr bwMode="hidden">
            <a:xfrm>
              <a:off x="2460" y="3671"/>
              <a:ext cx="196" cy="112"/>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endParaRPr lang="en-SG"/>
            </a:p>
          </p:txBody>
        </p:sp>
        <p:sp>
          <p:nvSpPr>
            <p:cNvPr id="7351" name="Oval 183"/>
            <p:cNvSpPr>
              <a:spLocks noChangeArrowheads="1"/>
            </p:cNvSpPr>
            <p:nvPr/>
          </p:nvSpPr>
          <p:spPr bwMode="hidden">
            <a:xfrm>
              <a:off x="3238" y="3121"/>
              <a:ext cx="168" cy="95"/>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endParaRPr lang="en-SG"/>
            </a:p>
          </p:txBody>
        </p:sp>
        <p:sp>
          <p:nvSpPr>
            <p:cNvPr id="7352" name="Oval 184"/>
            <p:cNvSpPr>
              <a:spLocks noChangeArrowheads="1"/>
            </p:cNvSpPr>
            <p:nvPr/>
          </p:nvSpPr>
          <p:spPr bwMode="hidden">
            <a:xfrm>
              <a:off x="3550" y="2880"/>
              <a:ext cx="157" cy="89"/>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endParaRPr lang="en-SG"/>
            </a:p>
          </p:txBody>
        </p:sp>
        <p:sp>
          <p:nvSpPr>
            <p:cNvPr id="7353" name="Oval 185"/>
            <p:cNvSpPr>
              <a:spLocks noChangeArrowheads="1"/>
            </p:cNvSpPr>
            <p:nvPr/>
          </p:nvSpPr>
          <p:spPr bwMode="hidden">
            <a:xfrm>
              <a:off x="2892" y="3377"/>
              <a:ext cx="168" cy="95"/>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endParaRPr lang="en-SG"/>
            </a:p>
          </p:txBody>
        </p:sp>
        <p:sp>
          <p:nvSpPr>
            <p:cNvPr id="7354" name="Oval 186"/>
            <p:cNvSpPr>
              <a:spLocks noChangeArrowheads="1"/>
            </p:cNvSpPr>
            <p:nvPr/>
          </p:nvSpPr>
          <p:spPr bwMode="hidden">
            <a:xfrm>
              <a:off x="3869" y="2657"/>
              <a:ext cx="151" cy="84"/>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endParaRPr lang="en-SG"/>
            </a:p>
          </p:txBody>
        </p:sp>
        <p:sp>
          <p:nvSpPr>
            <p:cNvPr id="7355" name="Oval 187"/>
            <p:cNvSpPr>
              <a:spLocks noChangeArrowheads="1"/>
            </p:cNvSpPr>
            <p:nvPr/>
          </p:nvSpPr>
          <p:spPr bwMode="hidden">
            <a:xfrm>
              <a:off x="4090" y="2475"/>
              <a:ext cx="156" cy="89"/>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endParaRPr lang="en-SG"/>
            </a:p>
          </p:txBody>
        </p:sp>
        <p:sp>
          <p:nvSpPr>
            <p:cNvPr id="7356" name="Oval 188"/>
            <p:cNvSpPr>
              <a:spLocks noChangeArrowheads="1"/>
            </p:cNvSpPr>
            <p:nvPr/>
          </p:nvSpPr>
          <p:spPr bwMode="hidden">
            <a:xfrm>
              <a:off x="4327" y="2314"/>
              <a:ext cx="134" cy="72"/>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endParaRPr lang="en-SG"/>
            </a:p>
          </p:txBody>
        </p:sp>
        <p:sp>
          <p:nvSpPr>
            <p:cNvPr id="7357" name="Oval 189"/>
            <p:cNvSpPr>
              <a:spLocks noChangeArrowheads="1"/>
            </p:cNvSpPr>
            <p:nvPr/>
          </p:nvSpPr>
          <p:spPr bwMode="hidden">
            <a:xfrm>
              <a:off x="4712" y="2022"/>
              <a:ext cx="134" cy="73"/>
            </a:xfrm>
            <a:prstGeom prst="ellipse">
              <a:avLst/>
            </a:prstGeom>
            <a:gradFill rotWithShape="0">
              <a:gsLst>
                <a:gs pos="0">
                  <a:schemeClr val="bg2"/>
                </a:gs>
                <a:gs pos="100000">
                  <a:schemeClr val="bg2">
                    <a:gamma/>
                    <a:shade val="54510"/>
                    <a:invGamma/>
                  </a:schemeClr>
                </a:gs>
              </a:gsLst>
              <a:lin ang="2700000" scaled="1"/>
            </a:gradFill>
            <a:ln w="9525">
              <a:noFill/>
              <a:round/>
              <a:headEnd/>
              <a:tailEnd/>
            </a:ln>
            <a:effectLst/>
          </p:spPr>
          <p:txBody>
            <a:bodyPr/>
            <a:lstStyle/>
            <a:p>
              <a:endParaRPr lang="en-SG"/>
            </a:p>
          </p:txBody>
        </p:sp>
        <p:sp>
          <p:nvSpPr>
            <p:cNvPr id="7358" name="Oval 190"/>
            <p:cNvSpPr>
              <a:spLocks noChangeArrowheads="1"/>
            </p:cNvSpPr>
            <p:nvPr/>
          </p:nvSpPr>
          <p:spPr bwMode="hidden">
            <a:xfrm>
              <a:off x="4533" y="2162"/>
              <a:ext cx="139" cy="61"/>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endParaRPr lang="en-SG"/>
            </a:p>
          </p:txBody>
        </p:sp>
        <p:sp>
          <p:nvSpPr>
            <p:cNvPr id="7359" name="Oval 191"/>
            <p:cNvSpPr>
              <a:spLocks noChangeArrowheads="1"/>
            </p:cNvSpPr>
            <p:nvPr/>
          </p:nvSpPr>
          <p:spPr bwMode="hidden">
            <a:xfrm>
              <a:off x="4863" y="1920"/>
              <a:ext cx="128" cy="61"/>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endParaRPr lang="en-SG"/>
            </a:p>
          </p:txBody>
        </p:sp>
        <p:sp>
          <p:nvSpPr>
            <p:cNvPr id="7360" name="Oval 192"/>
            <p:cNvSpPr>
              <a:spLocks noChangeArrowheads="1"/>
            </p:cNvSpPr>
            <p:nvPr/>
          </p:nvSpPr>
          <p:spPr bwMode="hidden">
            <a:xfrm>
              <a:off x="5009" y="1807"/>
              <a:ext cx="128" cy="61"/>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endParaRPr lang="en-SG"/>
            </a:p>
          </p:txBody>
        </p:sp>
        <p:sp>
          <p:nvSpPr>
            <p:cNvPr id="7361" name="Oval 193"/>
            <p:cNvSpPr>
              <a:spLocks noChangeArrowheads="1"/>
            </p:cNvSpPr>
            <p:nvPr/>
          </p:nvSpPr>
          <p:spPr bwMode="hidden">
            <a:xfrm>
              <a:off x="5161" y="1702"/>
              <a:ext cx="123" cy="50"/>
            </a:xfrm>
            <a:prstGeom prst="ellipse">
              <a:avLst/>
            </a:prstGeom>
            <a:gradFill rotWithShape="0">
              <a:gsLst>
                <a:gs pos="0">
                  <a:schemeClr val="bg2"/>
                </a:gs>
                <a:gs pos="100000">
                  <a:schemeClr val="bg2">
                    <a:gamma/>
                    <a:shade val="81961"/>
                    <a:invGamma/>
                  </a:schemeClr>
                </a:gs>
              </a:gsLst>
              <a:lin ang="2700000" scaled="1"/>
            </a:gradFill>
            <a:ln w="9525">
              <a:noFill/>
              <a:round/>
              <a:headEnd/>
              <a:tailEnd/>
            </a:ln>
            <a:effectLst/>
          </p:spPr>
          <p:txBody>
            <a:bodyPr/>
            <a:lstStyle/>
            <a:p>
              <a:endParaRPr lang="en-SG"/>
            </a:p>
          </p:txBody>
        </p:sp>
        <p:sp>
          <p:nvSpPr>
            <p:cNvPr id="7362" name="Oval 194"/>
            <p:cNvSpPr>
              <a:spLocks noChangeArrowheads="1"/>
            </p:cNvSpPr>
            <p:nvPr/>
          </p:nvSpPr>
          <p:spPr bwMode="hidden">
            <a:xfrm>
              <a:off x="5277" y="1614"/>
              <a:ext cx="124" cy="51"/>
            </a:xfrm>
            <a:prstGeom prst="ellipse">
              <a:avLst/>
            </a:prstGeom>
            <a:gradFill rotWithShape="0">
              <a:gsLst>
                <a:gs pos="0">
                  <a:schemeClr val="bg2"/>
                </a:gs>
                <a:gs pos="100000">
                  <a:schemeClr val="bg2">
                    <a:gamma/>
                    <a:shade val="81961"/>
                    <a:invGamma/>
                  </a:schemeClr>
                </a:gs>
              </a:gsLst>
              <a:lin ang="2700000" scaled="1"/>
            </a:gradFill>
            <a:ln w="9525">
              <a:noFill/>
              <a:round/>
              <a:headEnd/>
              <a:tailEnd/>
            </a:ln>
            <a:effectLst/>
          </p:spPr>
          <p:txBody>
            <a:bodyPr/>
            <a:lstStyle/>
            <a:p>
              <a:endParaRPr lang="en-SG"/>
            </a:p>
          </p:txBody>
        </p:sp>
        <p:sp>
          <p:nvSpPr>
            <p:cNvPr id="7363" name="Oval 195"/>
            <p:cNvSpPr>
              <a:spLocks noChangeArrowheads="1"/>
            </p:cNvSpPr>
            <p:nvPr/>
          </p:nvSpPr>
          <p:spPr bwMode="hidden">
            <a:xfrm>
              <a:off x="5398" y="1521"/>
              <a:ext cx="123" cy="51"/>
            </a:xfrm>
            <a:prstGeom prst="ellipse">
              <a:avLst/>
            </a:prstGeom>
            <a:gradFill rotWithShape="0">
              <a:gsLst>
                <a:gs pos="0">
                  <a:schemeClr val="bg2"/>
                </a:gs>
                <a:gs pos="100000">
                  <a:schemeClr val="bg2">
                    <a:gamma/>
                    <a:shade val="81961"/>
                    <a:invGamma/>
                  </a:schemeClr>
                </a:gs>
              </a:gsLst>
              <a:lin ang="2700000" scaled="1"/>
            </a:gradFill>
            <a:ln w="9525">
              <a:noFill/>
              <a:round/>
              <a:headEnd/>
              <a:tailEnd/>
            </a:ln>
            <a:effectLst/>
          </p:spPr>
          <p:txBody>
            <a:bodyPr/>
            <a:lstStyle/>
            <a:p>
              <a:endParaRPr lang="en-SG"/>
            </a:p>
          </p:txBody>
        </p:sp>
        <p:sp>
          <p:nvSpPr>
            <p:cNvPr id="7364" name="Oval 196"/>
            <p:cNvSpPr>
              <a:spLocks noChangeArrowheads="1"/>
            </p:cNvSpPr>
            <p:nvPr/>
          </p:nvSpPr>
          <p:spPr bwMode="hidden">
            <a:xfrm>
              <a:off x="3255" y="4071"/>
              <a:ext cx="196" cy="106"/>
            </a:xfrm>
            <a:prstGeom prst="ellipse">
              <a:avLst/>
            </a:prstGeom>
            <a:gradFill rotWithShape="0">
              <a:gsLst>
                <a:gs pos="0">
                  <a:schemeClr val="bg1"/>
                </a:gs>
                <a:gs pos="100000">
                  <a:schemeClr val="bg1">
                    <a:gamma/>
                    <a:shade val="54510"/>
                    <a:invGamma/>
                  </a:schemeClr>
                </a:gs>
              </a:gsLst>
              <a:lin ang="2700000" scaled="1"/>
            </a:gradFill>
            <a:ln w="9525">
              <a:noFill/>
              <a:round/>
              <a:headEnd/>
              <a:tailEnd/>
            </a:ln>
            <a:effectLst/>
          </p:spPr>
          <p:txBody>
            <a:bodyPr/>
            <a:lstStyle/>
            <a:p>
              <a:endParaRPr lang="en-SG"/>
            </a:p>
          </p:txBody>
        </p:sp>
        <p:sp>
          <p:nvSpPr>
            <p:cNvPr id="7365" name="Oval 197"/>
            <p:cNvSpPr>
              <a:spLocks noChangeArrowheads="1"/>
            </p:cNvSpPr>
            <p:nvPr/>
          </p:nvSpPr>
          <p:spPr bwMode="hidden">
            <a:xfrm>
              <a:off x="3651" y="3693"/>
              <a:ext cx="196" cy="111"/>
            </a:xfrm>
            <a:prstGeom prst="ellipse">
              <a:avLst/>
            </a:prstGeom>
            <a:gradFill rotWithShape="0">
              <a:gsLst>
                <a:gs pos="0">
                  <a:schemeClr val="bg1"/>
                </a:gs>
                <a:gs pos="100000">
                  <a:schemeClr val="bg1">
                    <a:gamma/>
                    <a:shade val="54510"/>
                    <a:invGamma/>
                  </a:schemeClr>
                </a:gs>
              </a:gsLst>
              <a:lin ang="2700000" scaled="1"/>
            </a:gradFill>
            <a:ln w="9525">
              <a:noFill/>
              <a:round/>
              <a:headEnd/>
              <a:tailEnd/>
            </a:ln>
            <a:effectLst/>
          </p:spPr>
          <p:txBody>
            <a:bodyPr/>
            <a:lstStyle/>
            <a:p>
              <a:endParaRPr lang="en-SG"/>
            </a:p>
          </p:txBody>
        </p:sp>
        <p:sp>
          <p:nvSpPr>
            <p:cNvPr id="7366" name="Oval 198"/>
            <p:cNvSpPr>
              <a:spLocks noChangeArrowheads="1"/>
            </p:cNvSpPr>
            <p:nvPr/>
          </p:nvSpPr>
          <p:spPr bwMode="hidden">
            <a:xfrm>
              <a:off x="4773" y="3705"/>
              <a:ext cx="201" cy="106"/>
            </a:xfrm>
            <a:prstGeom prst="ellipse">
              <a:avLst/>
            </a:prstGeom>
            <a:gradFill rotWithShape="0">
              <a:gsLst>
                <a:gs pos="0">
                  <a:schemeClr val="bg1"/>
                </a:gs>
                <a:gs pos="100000">
                  <a:schemeClr val="bg1">
                    <a:gamma/>
                    <a:shade val="39216"/>
                    <a:invGamma/>
                  </a:schemeClr>
                </a:gs>
              </a:gsLst>
              <a:lin ang="2700000" scaled="1"/>
            </a:gradFill>
            <a:ln w="9525">
              <a:noFill/>
              <a:round/>
              <a:headEnd/>
              <a:tailEnd/>
            </a:ln>
            <a:effectLst/>
          </p:spPr>
          <p:txBody>
            <a:bodyPr/>
            <a:lstStyle/>
            <a:p>
              <a:endParaRPr lang="en-SG"/>
            </a:p>
          </p:txBody>
        </p:sp>
        <p:sp>
          <p:nvSpPr>
            <p:cNvPr id="7367" name="Oval 199"/>
            <p:cNvSpPr>
              <a:spLocks noChangeArrowheads="1"/>
            </p:cNvSpPr>
            <p:nvPr/>
          </p:nvSpPr>
          <p:spPr bwMode="hidden">
            <a:xfrm>
              <a:off x="4491" y="4049"/>
              <a:ext cx="196" cy="105"/>
            </a:xfrm>
            <a:prstGeom prst="ellipse">
              <a:avLst/>
            </a:prstGeom>
            <a:gradFill rotWithShape="0">
              <a:gsLst>
                <a:gs pos="0">
                  <a:schemeClr val="bg1"/>
                </a:gs>
                <a:gs pos="100000">
                  <a:schemeClr val="bg1">
                    <a:gamma/>
                    <a:shade val="39216"/>
                    <a:invGamma/>
                  </a:schemeClr>
                </a:gs>
              </a:gsLst>
              <a:lin ang="2700000" scaled="1"/>
            </a:gradFill>
            <a:ln w="9525">
              <a:noFill/>
              <a:round/>
              <a:headEnd/>
              <a:tailEnd/>
            </a:ln>
            <a:effectLst/>
          </p:spPr>
          <p:txBody>
            <a:bodyPr/>
            <a:lstStyle/>
            <a:p>
              <a:endParaRPr lang="en-SG"/>
            </a:p>
          </p:txBody>
        </p:sp>
        <p:sp>
          <p:nvSpPr>
            <p:cNvPr id="7368" name="Oval 200"/>
            <p:cNvSpPr>
              <a:spLocks noChangeArrowheads="1"/>
            </p:cNvSpPr>
            <p:nvPr/>
          </p:nvSpPr>
          <p:spPr bwMode="hidden">
            <a:xfrm>
              <a:off x="3989" y="3396"/>
              <a:ext cx="168" cy="96"/>
            </a:xfrm>
            <a:prstGeom prst="ellipse">
              <a:avLst/>
            </a:prstGeom>
            <a:gradFill rotWithShape="0">
              <a:gsLst>
                <a:gs pos="0">
                  <a:schemeClr val="bg1"/>
                </a:gs>
                <a:gs pos="100000">
                  <a:schemeClr val="bg1">
                    <a:gamma/>
                    <a:shade val="54510"/>
                    <a:invGamma/>
                  </a:schemeClr>
                </a:gs>
              </a:gsLst>
              <a:lin ang="2700000" scaled="1"/>
            </a:gradFill>
            <a:ln w="9525">
              <a:noFill/>
              <a:round/>
              <a:headEnd/>
              <a:tailEnd/>
            </a:ln>
            <a:effectLst/>
          </p:spPr>
          <p:txBody>
            <a:bodyPr/>
            <a:lstStyle/>
            <a:p>
              <a:endParaRPr lang="en-SG"/>
            </a:p>
          </p:txBody>
        </p:sp>
        <p:sp>
          <p:nvSpPr>
            <p:cNvPr id="7369" name="Oval 201"/>
            <p:cNvSpPr>
              <a:spLocks noChangeArrowheads="1"/>
            </p:cNvSpPr>
            <p:nvPr/>
          </p:nvSpPr>
          <p:spPr bwMode="hidden">
            <a:xfrm>
              <a:off x="4263" y="3141"/>
              <a:ext cx="167" cy="95"/>
            </a:xfrm>
            <a:prstGeom prst="ellipse">
              <a:avLst/>
            </a:prstGeom>
            <a:gradFill rotWithShape="0">
              <a:gsLst>
                <a:gs pos="0">
                  <a:schemeClr val="bg1"/>
                </a:gs>
                <a:gs pos="100000">
                  <a:schemeClr val="bg1">
                    <a:gamma/>
                    <a:shade val="54510"/>
                    <a:invGamma/>
                  </a:schemeClr>
                </a:gs>
              </a:gsLst>
              <a:lin ang="2700000" scaled="1"/>
            </a:gradFill>
            <a:ln w="9525">
              <a:noFill/>
              <a:round/>
              <a:headEnd/>
              <a:tailEnd/>
            </a:ln>
            <a:effectLst/>
          </p:spPr>
          <p:txBody>
            <a:bodyPr/>
            <a:lstStyle/>
            <a:p>
              <a:endParaRPr lang="en-SG"/>
            </a:p>
          </p:txBody>
        </p:sp>
        <p:sp>
          <p:nvSpPr>
            <p:cNvPr id="7370" name="Oval 202"/>
            <p:cNvSpPr>
              <a:spLocks noChangeArrowheads="1"/>
            </p:cNvSpPr>
            <p:nvPr/>
          </p:nvSpPr>
          <p:spPr bwMode="hidden">
            <a:xfrm>
              <a:off x="5044" y="3418"/>
              <a:ext cx="167" cy="95"/>
            </a:xfrm>
            <a:prstGeom prst="ellipse">
              <a:avLst/>
            </a:prstGeom>
            <a:gradFill rotWithShape="0">
              <a:gsLst>
                <a:gs pos="0">
                  <a:schemeClr val="bg1"/>
                </a:gs>
                <a:gs pos="100000">
                  <a:schemeClr val="bg1">
                    <a:gamma/>
                    <a:shade val="39216"/>
                    <a:invGamma/>
                  </a:schemeClr>
                </a:gs>
              </a:gsLst>
              <a:lin ang="2700000" scaled="1"/>
            </a:gradFill>
            <a:ln w="9525">
              <a:noFill/>
              <a:round/>
              <a:headEnd/>
              <a:tailEnd/>
            </a:ln>
            <a:effectLst/>
          </p:spPr>
          <p:txBody>
            <a:bodyPr/>
            <a:lstStyle/>
            <a:p>
              <a:endParaRPr lang="en-SG"/>
            </a:p>
          </p:txBody>
        </p:sp>
        <p:sp>
          <p:nvSpPr>
            <p:cNvPr id="7371" name="Oval 203"/>
            <p:cNvSpPr>
              <a:spLocks noChangeArrowheads="1"/>
            </p:cNvSpPr>
            <p:nvPr/>
          </p:nvSpPr>
          <p:spPr bwMode="hidden">
            <a:xfrm>
              <a:off x="4553" y="2873"/>
              <a:ext cx="156" cy="83"/>
            </a:xfrm>
            <a:prstGeom prst="ellipse">
              <a:avLst/>
            </a:prstGeom>
            <a:gradFill rotWithShape="0">
              <a:gsLst>
                <a:gs pos="0">
                  <a:schemeClr val="bg1"/>
                </a:gs>
                <a:gs pos="100000">
                  <a:schemeClr val="bg1">
                    <a:gamma/>
                    <a:shade val="54510"/>
                    <a:invGamma/>
                  </a:schemeClr>
                </a:gs>
              </a:gsLst>
              <a:lin ang="2700000" scaled="1"/>
            </a:gradFill>
            <a:ln w="9525">
              <a:noFill/>
              <a:round/>
              <a:headEnd/>
              <a:tailEnd/>
            </a:ln>
            <a:effectLst/>
          </p:spPr>
          <p:txBody>
            <a:bodyPr/>
            <a:lstStyle/>
            <a:p>
              <a:endParaRPr lang="en-SG"/>
            </a:p>
          </p:txBody>
        </p:sp>
        <p:sp>
          <p:nvSpPr>
            <p:cNvPr id="7372" name="Oval 204"/>
            <p:cNvSpPr>
              <a:spLocks noChangeArrowheads="1"/>
            </p:cNvSpPr>
            <p:nvPr/>
          </p:nvSpPr>
          <p:spPr bwMode="hidden">
            <a:xfrm>
              <a:off x="5293" y="3116"/>
              <a:ext cx="168" cy="95"/>
            </a:xfrm>
            <a:prstGeom prst="ellipse">
              <a:avLst/>
            </a:prstGeom>
            <a:gradFill rotWithShape="0">
              <a:gsLst>
                <a:gs pos="0">
                  <a:schemeClr val="bg1"/>
                </a:gs>
                <a:gs pos="100000">
                  <a:schemeClr val="bg1">
                    <a:gamma/>
                    <a:shade val="54510"/>
                    <a:invGamma/>
                  </a:schemeClr>
                </a:gs>
              </a:gsLst>
              <a:lin ang="2700000" scaled="1"/>
            </a:gradFill>
            <a:ln w="9525">
              <a:noFill/>
              <a:round/>
              <a:headEnd/>
              <a:tailEnd/>
            </a:ln>
            <a:effectLst/>
          </p:spPr>
          <p:txBody>
            <a:bodyPr/>
            <a:lstStyle/>
            <a:p>
              <a:endParaRPr lang="en-SG"/>
            </a:p>
          </p:txBody>
        </p:sp>
        <p:sp>
          <p:nvSpPr>
            <p:cNvPr id="7373" name="Oval 205"/>
            <p:cNvSpPr>
              <a:spLocks noChangeArrowheads="1"/>
            </p:cNvSpPr>
            <p:nvPr/>
          </p:nvSpPr>
          <p:spPr bwMode="hidden">
            <a:xfrm>
              <a:off x="5497" y="2879"/>
              <a:ext cx="156" cy="89"/>
            </a:xfrm>
            <a:prstGeom prst="ellipse">
              <a:avLst/>
            </a:prstGeom>
            <a:gradFill rotWithShape="0">
              <a:gsLst>
                <a:gs pos="0">
                  <a:schemeClr val="bg1"/>
                </a:gs>
                <a:gs pos="100000">
                  <a:schemeClr val="bg1">
                    <a:gamma/>
                    <a:shade val="39216"/>
                    <a:invGamma/>
                  </a:schemeClr>
                </a:gs>
              </a:gsLst>
              <a:lin ang="2700000" scaled="1"/>
            </a:gradFill>
            <a:ln w="9525">
              <a:noFill/>
              <a:round/>
              <a:headEnd/>
              <a:tailEnd/>
            </a:ln>
            <a:effectLst/>
          </p:spPr>
          <p:txBody>
            <a:bodyPr/>
            <a:lstStyle/>
            <a:p>
              <a:endParaRPr lang="en-SG"/>
            </a:p>
          </p:txBody>
        </p:sp>
        <p:sp>
          <p:nvSpPr>
            <p:cNvPr id="7374" name="Oval 206"/>
            <p:cNvSpPr>
              <a:spLocks noChangeArrowheads="1"/>
            </p:cNvSpPr>
            <p:nvPr/>
          </p:nvSpPr>
          <p:spPr bwMode="hidden">
            <a:xfrm>
              <a:off x="4772" y="2673"/>
              <a:ext cx="156" cy="83"/>
            </a:xfrm>
            <a:prstGeom prst="ellipse">
              <a:avLst/>
            </a:prstGeom>
            <a:gradFill rotWithShape="0">
              <a:gsLst>
                <a:gs pos="0">
                  <a:schemeClr val="bg1"/>
                </a:gs>
                <a:gs pos="100000">
                  <a:schemeClr val="bg1">
                    <a:gamma/>
                    <a:shade val="54510"/>
                    <a:invGamma/>
                  </a:schemeClr>
                </a:gs>
              </a:gsLst>
              <a:lin ang="2700000" scaled="1"/>
            </a:gradFill>
            <a:ln w="9525">
              <a:noFill/>
              <a:round/>
              <a:headEnd/>
              <a:tailEnd/>
            </a:ln>
            <a:effectLst/>
          </p:spPr>
          <p:txBody>
            <a:bodyPr/>
            <a:lstStyle/>
            <a:p>
              <a:endParaRPr lang="en-SG"/>
            </a:p>
          </p:txBody>
        </p:sp>
        <p:sp>
          <p:nvSpPr>
            <p:cNvPr id="7375" name="Oval 207"/>
            <p:cNvSpPr>
              <a:spLocks noChangeArrowheads="1"/>
            </p:cNvSpPr>
            <p:nvPr/>
          </p:nvSpPr>
          <p:spPr bwMode="hidden">
            <a:xfrm>
              <a:off x="4966" y="2488"/>
              <a:ext cx="156" cy="84"/>
            </a:xfrm>
            <a:prstGeom prst="ellipse">
              <a:avLst/>
            </a:prstGeom>
            <a:gradFill rotWithShape="0">
              <a:gsLst>
                <a:gs pos="0">
                  <a:schemeClr val="bg1"/>
                </a:gs>
                <a:gs pos="100000">
                  <a:schemeClr val="bg1">
                    <a:gamma/>
                    <a:shade val="54510"/>
                    <a:invGamma/>
                  </a:schemeClr>
                </a:gs>
              </a:gsLst>
              <a:lin ang="2700000" scaled="1"/>
            </a:gradFill>
            <a:ln w="9525">
              <a:noFill/>
              <a:round/>
              <a:headEnd/>
              <a:tailEnd/>
            </a:ln>
            <a:effectLst/>
          </p:spPr>
          <p:txBody>
            <a:bodyPr/>
            <a:lstStyle/>
            <a:p>
              <a:endParaRPr lang="en-SG"/>
            </a:p>
          </p:txBody>
        </p:sp>
        <p:sp>
          <p:nvSpPr>
            <p:cNvPr id="7376" name="Oval 208"/>
            <p:cNvSpPr>
              <a:spLocks noChangeArrowheads="1"/>
            </p:cNvSpPr>
            <p:nvPr/>
          </p:nvSpPr>
          <p:spPr bwMode="hidden">
            <a:xfrm>
              <a:off x="5444" y="2052"/>
              <a:ext cx="134" cy="73"/>
            </a:xfrm>
            <a:prstGeom prst="ellipse">
              <a:avLst/>
            </a:prstGeom>
            <a:gradFill rotWithShape="0">
              <a:gsLst>
                <a:gs pos="0">
                  <a:schemeClr val="bg1"/>
                </a:gs>
                <a:gs pos="100000">
                  <a:schemeClr val="bg1">
                    <a:gamma/>
                    <a:shade val="54510"/>
                    <a:invGamma/>
                  </a:schemeClr>
                </a:gs>
              </a:gsLst>
              <a:lin ang="2700000" scaled="1"/>
            </a:gradFill>
            <a:ln w="9525">
              <a:noFill/>
              <a:round/>
              <a:headEnd/>
              <a:tailEnd/>
            </a:ln>
            <a:effectLst/>
          </p:spPr>
          <p:txBody>
            <a:bodyPr/>
            <a:lstStyle/>
            <a:p>
              <a:endParaRPr lang="en-SG"/>
            </a:p>
          </p:txBody>
        </p:sp>
        <p:sp>
          <p:nvSpPr>
            <p:cNvPr id="7377" name="Oval 209"/>
            <p:cNvSpPr>
              <a:spLocks noChangeArrowheads="1"/>
            </p:cNvSpPr>
            <p:nvPr/>
          </p:nvSpPr>
          <p:spPr bwMode="hidden">
            <a:xfrm>
              <a:off x="5161" y="2314"/>
              <a:ext cx="140" cy="73"/>
            </a:xfrm>
            <a:prstGeom prst="ellipse">
              <a:avLst/>
            </a:prstGeom>
            <a:gradFill rotWithShape="0">
              <a:gsLst>
                <a:gs pos="0">
                  <a:schemeClr val="bg1"/>
                </a:gs>
                <a:gs pos="100000">
                  <a:schemeClr val="bg1">
                    <a:gamma/>
                    <a:shade val="54510"/>
                    <a:invGamma/>
                  </a:schemeClr>
                </a:gs>
              </a:gsLst>
              <a:lin ang="2700000" scaled="1"/>
            </a:gradFill>
            <a:ln w="9525">
              <a:noFill/>
              <a:round/>
              <a:headEnd/>
              <a:tailEnd/>
            </a:ln>
            <a:effectLst/>
          </p:spPr>
          <p:txBody>
            <a:bodyPr/>
            <a:lstStyle/>
            <a:p>
              <a:endParaRPr lang="en-SG"/>
            </a:p>
          </p:txBody>
        </p:sp>
        <p:sp>
          <p:nvSpPr>
            <p:cNvPr id="7378" name="Oval 210"/>
            <p:cNvSpPr>
              <a:spLocks noChangeArrowheads="1"/>
            </p:cNvSpPr>
            <p:nvPr/>
          </p:nvSpPr>
          <p:spPr bwMode="hidden">
            <a:xfrm>
              <a:off x="5318" y="2176"/>
              <a:ext cx="134" cy="61"/>
            </a:xfrm>
            <a:prstGeom prst="ellipse">
              <a:avLst/>
            </a:prstGeom>
            <a:gradFill rotWithShape="0">
              <a:gsLst>
                <a:gs pos="0">
                  <a:schemeClr val="bg1"/>
                </a:gs>
                <a:gs pos="100000">
                  <a:schemeClr val="bg1">
                    <a:gamma/>
                    <a:shade val="54510"/>
                    <a:invGamma/>
                  </a:schemeClr>
                </a:gs>
              </a:gsLst>
              <a:lin ang="2700000" scaled="1"/>
            </a:gradFill>
            <a:ln w="9525">
              <a:noFill/>
              <a:round/>
              <a:headEnd/>
              <a:tailEnd/>
            </a:ln>
            <a:effectLst/>
          </p:spPr>
          <p:txBody>
            <a:bodyPr/>
            <a:lstStyle/>
            <a:p>
              <a:endParaRPr lang="en-SG"/>
            </a:p>
          </p:txBody>
        </p:sp>
        <p:sp>
          <p:nvSpPr>
            <p:cNvPr id="7379" name="Oval 211"/>
            <p:cNvSpPr>
              <a:spLocks noChangeArrowheads="1"/>
            </p:cNvSpPr>
            <p:nvPr/>
          </p:nvSpPr>
          <p:spPr bwMode="hidden">
            <a:xfrm>
              <a:off x="5581" y="1933"/>
              <a:ext cx="128" cy="61"/>
            </a:xfrm>
            <a:prstGeom prst="ellipse">
              <a:avLst/>
            </a:prstGeom>
            <a:gradFill rotWithShape="0">
              <a:gsLst>
                <a:gs pos="0">
                  <a:schemeClr val="bg1"/>
                </a:gs>
                <a:gs pos="100000">
                  <a:schemeClr val="bg1">
                    <a:gamma/>
                    <a:shade val="57647"/>
                    <a:invGamma/>
                  </a:schemeClr>
                </a:gs>
              </a:gsLst>
              <a:lin ang="2700000" scaled="1"/>
            </a:gradFill>
            <a:ln w="9525">
              <a:noFill/>
              <a:round/>
              <a:headEnd/>
              <a:tailEnd/>
            </a:ln>
            <a:effectLst/>
          </p:spPr>
          <p:txBody>
            <a:bodyPr/>
            <a:lstStyle/>
            <a:p>
              <a:endParaRPr lang="en-SG"/>
            </a:p>
          </p:txBody>
        </p:sp>
        <p:sp>
          <p:nvSpPr>
            <p:cNvPr id="7380" name="Oval 212"/>
            <p:cNvSpPr>
              <a:spLocks noChangeArrowheads="1"/>
            </p:cNvSpPr>
            <p:nvPr/>
          </p:nvSpPr>
          <p:spPr bwMode="hidden">
            <a:xfrm>
              <a:off x="5689" y="1811"/>
              <a:ext cx="128" cy="61"/>
            </a:xfrm>
            <a:prstGeom prst="ellipse">
              <a:avLst/>
            </a:prstGeom>
            <a:gradFill rotWithShape="0">
              <a:gsLst>
                <a:gs pos="0">
                  <a:schemeClr val="bg1"/>
                </a:gs>
                <a:gs pos="100000">
                  <a:schemeClr val="bg1">
                    <a:gamma/>
                    <a:shade val="57647"/>
                    <a:invGamma/>
                  </a:schemeClr>
                </a:gs>
              </a:gsLst>
              <a:lin ang="2700000" scaled="1"/>
            </a:gradFill>
            <a:ln w="9525">
              <a:noFill/>
              <a:round/>
              <a:headEnd/>
              <a:tailEnd/>
            </a:ln>
            <a:effectLst/>
          </p:spPr>
          <p:txBody>
            <a:bodyPr/>
            <a:lstStyle/>
            <a:p>
              <a:endParaRPr lang="en-SG"/>
            </a:p>
          </p:txBody>
        </p:sp>
        <p:sp>
          <p:nvSpPr>
            <p:cNvPr id="7381" name="Oval 213"/>
            <p:cNvSpPr>
              <a:spLocks noChangeArrowheads="1"/>
            </p:cNvSpPr>
            <p:nvPr/>
          </p:nvSpPr>
          <p:spPr bwMode="hidden">
            <a:xfrm>
              <a:off x="5663" y="2680"/>
              <a:ext cx="156" cy="83"/>
            </a:xfrm>
            <a:prstGeom prst="ellipse">
              <a:avLst/>
            </a:prstGeom>
            <a:gradFill rotWithShape="0">
              <a:gsLst>
                <a:gs pos="0">
                  <a:schemeClr val="bg1"/>
                </a:gs>
                <a:gs pos="100000">
                  <a:schemeClr val="bg1">
                    <a:gamma/>
                    <a:shade val="54510"/>
                    <a:invGamma/>
                  </a:schemeClr>
                </a:gs>
              </a:gsLst>
              <a:lin ang="2700000" scaled="1"/>
            </a:gradFill>
            <a:ln w="9525">
              <a:noFill/>
              <a:round/>
              <a:headEnd/>
              <a:tailEnd/>
            </a:ln>
            <a:effectLst/>
          </p:spPr>
          <p:txBody>
            <a:bodyPr/>
            <a:lstStyle/>
            <a:p>
              <a:endParaRPr lang="en-SG"/>
            </a:p>
          </p:txBody>
        </p:sp>
        <p:sp>
          <p:nvSpPr>
            <p:cNvPr id="7382" name="Oval 214"/>
            <p:cNvSpPr>
              <a:spLocks noChangeArrowheads="1"/>
            </p:cNvSpPr>
            <p:nvPr/>
          </p:nvSpPr>
          <p:spPr bwMode="hidden">
            <a:xfrm>
              <a:off x="-65" y="2865"/>
              <a:ext cx="150" cy="89"/>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endParaRPr lang="en-SG"/>
            </a:p>
          </p:txBody>
        </p:sp>
        <p:sp>
          <p:nvSpPr>
            <p:cNvPr id="7383" name="Oval 215"/>
            <p:cNvSpPr>
              <a:spLocks noChangeArrowheads="1"/>
            </p:cNvSpPr>
            <p:nvPr/>
          </p:nvSpPr>
          <p:spPr bwMode="hidden">
            <a:xfrm>
              <a:off x="2" y="2477"/>
              <a:ext cx="156" cy="89"/>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endParaRPr lang="en-SG"/>
            </a:p>
          </p:txBody>
        </p:sp>
        <p:sp>
          <p:nvSpPr>
            <p:cNvPr id="7384" name="Oval 216"/>
            <p:cNvSpPr>
              <a:spLocks noChangeArrowheads="1"/>
            </p:cNvSpPr>
            <p:nvPr/>
          </p:nvSpPr>
          <p:spPr bwMode="hidden">
            <a:xfrm>
              <a:off x="-9" y="1436"/>
              <a:ext cx="106" cy="4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endParaRPr lang="en-SG"/>
            </a:p>
          </p:txBody>
        </p:sp>
        <p:sp>
          <p:nvSpPr>
            <p:cNvPr id="7385" name="Oval 217"/>
            <p:cNvSpPr>
              <a:spLocks noChangeArrowheads="1"/>
            </p:cNvSpPr>
            <p:nvPr/>
          </p:nvSpPr>
          <p:spPr bwMode="hidden">
            <a:xfrm>
              <a:off x="5624" y="4010"/>
              <a:ext cx="201" cy="106"/>
            </a:xfrm>
            <a:prstGeom prst="ellipse">
              <a:avLst/>
            </a:prstGeom>
            <a:gradFill rotWithShape="0">
              <a:gsLst>
                <a:gs pos="0">
                  <a:schemeClr val="bg1"/>
                </a:gs>
                <a:gs pos="100000">
                  <a:schemeClr val="bg1">
                    <a:gamma/>
                    <a:shade val="39216"/>
                    <a:invGamma/>
                  </a:schemeClr>
                </a:gs>
              </a:gsLst>
              <a:lin ang="2700000" scaled="1"/>
            </a:gradFill>
            <a:ln w="9525">
              <a:noFill/>
              <a:round/>
              <a:headEnd/>
              <a:tailEnd/>
            </a:ln>
            <a:effectLst/>
          </p:spPr>
          <p:txBody>
            <a:bodyPr/>
            <a:lstStyle/>
            <a:p>
              <a:endParaRPr lang="en-SG"/>
            </a:p>
          </p:txBody>
        </p:sp>
      </p:grpSp>
      <p:sp>
        <p:nvSpPr>
          <p:cNvPr id="7386" name="Rectangle 218"/>
          <p:cNvSpPr>
            <a:spLocks noGrp="1" noChangeArrowheads="1"/>
          </p:cNvSpPr>
          <p:nvPr>
            <p:ph type="ctrTitle" sz="quarter"/>
          </p:nvPr>
        </p:nvSpPr>
        <p:spPr>
          <a:xfrm>
            <a:off x="685800" y="1844675"/>
            <a:ext cx="7772400" cy="1736725"/>
          </a:xfrm>
        </p:spPr>
        <p:txBody>
          <a:bodyPr anchor="b" anchorCtr="1"/>
          <a:lstStyle>
            <a:lvl1pPr>
              <a:defRPr sz="5400"/>
            </a:lvl1pPr>
          </a:lstStyle>
          <a:p>
            <a:r>
              <a:rPr lang="en-GB"/>
              <a:t>Click to edit Master title style</a:t>
            </a:r>
          </a:p>
        </p:txBody>
      </p:sp>
      <p:sp>
        <p:nvSpPr>
          <p:cNvPr id="7387" name="Rectangle 219"/>
          <p:cNvSpPr>
            <a:spLocks noGrp="1" noChangeArrowheads="1"/>
          </p:cNvSpPr>
          <p:nvPr>
            <p:ph type="subTitle" sz="quarter" idx="1"/>
          </p:nvPr>
        </p:nvSpPr>
        <p:spPr>
          <a:xfrm>
            <a:off x="1371600" y="3886200"/>
            <a:ext cx="6400800" cy="1752600"/>
          </a:xfrm>
        </p:spPr>
        <p:txBody>
          <a:bodyPr/>
          <a:lstStyle>
            <a:lvl1pPr marL="0" indent="0" algn="ctr">
              <a:buFont typeface="Wingdings" pitchFamily="2" charset="2"/>
              <a:buNone/>
              <a:defRPr/>
            </a:lvl1pPr>
          </a:lstStyle>
          <a:p>
            <a:r>
              <a:rPr lang="en-GB"/>
              <a:t>Click to edit Master subtitle style</a:t>
            </a:r>
          </a:p>
        </p:txBody>
      </p:sp>
      <p:sp>
        <p:nvSpPr>
          <p:cNvPr id="7388" name="Rectangle 220"/>
          <p:cNvSpPr>
            <a:spLocks noGrp="1" noChangeArrowheads="1"/>
          </p:cNvSpPr>
          <p:nvPr>
            <p:ph type="dt" sz="quarter" idx="2"/>
          </p:nvPr>
        </p:nvSpPr>
        <p:spPr/>
        <p:txBody>
          <a:bodyPr/>
          <a:lstStyle>
            <a:lvl1pPr>
              <a:defRPr/>
            </a:lvl1pPr>
          </a:lstStyle>
          <a:p>
            <a:endParaRPr lang="en-GB"/>
          </a:p>
        </p:txBody>
      </p:sp>
      <p:sp>
        <p:nvSpPr>
          <p:cNvPr id="7389" name="Rectangle 221"/>
          <p:cNvSpPr>
            <a:spLocks noGrp="1" noChangeArrowheads="1"/>
          </p:cNvSpPr>
          <p:nvPr>
            <p:ph type="ftr" sz="quarter" idx="3"/>
          </p:nvPr>
        </p:nvSpPr>
        <p:spPr>
          <a:xfrm>
            <a:off x="3124200" y="6248400"/>
            <a:ext cx="2895600" cy="457200"/>
          </a:xfrm>
        </p:spPr>
        <p:txBody>
          <a:bodyPr/>
          <a:lstStyle>
            <a:lvl1pPr>
              <a:defRPr/>
            </a:lvl1pPr>
          </a:lstStyle>
          <a:p>
            <a:endParaRPr lang="en-GB"/>
          </a:p>
        </p:txBody>
      </p:sp>
      <p:sp>
        <p:nvSpPr>
          <p:cNvPr id="7390" name="Rectangle 222"/>
          <p:cNvSpPr>
            <a:spLocks noGrp="1" noChangeArrowheads="1"/>
          </p:cNvSpPr>
          <p:nvPr>
            <p:ph type="sldNum" sz="quarter" idx="4"/>
          </p:nvPr>
        </p:nvSpPr>
        <p:spPr/>
        <p:txBody>
          <a:bodyPr/>
          <a:lstStyle>
            <a:lvl1pPr>
              <a:defRPr/>
            </a:lvl1pPr>
          </a:lstStyle>
          <a:p>
            <a:fld id="{AA523E3D-7ACF-4E80-87BB-EF676D899CBD}" type="slidenum">
              <a:rPr lang="en-GB"/>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Slide Number Placeholder 3"/>
          <p:cNvSpPr>
            <a:spLocks noGrp="1"/>
          </p:cNvSpPr>
          <p:nvPr>
            <p:ph type="sldNum" sz="quarter" idx="10"/>
          </p:nvPr>
        </p:nvSpPr>
        <p:spPr/>
        <p:txBody>
          <a:bodyPr/>
          <a:lstStyle>
            <a:lvl1pPr>
              <a:defRPr/>
            </a:lvl1pPr>
          </a:lstStyle>
          <a:p>
            <a:fld id="{B8A875AB-E4AD-4A78-AAE1-91037D3F789C}" type="slidenum">
              <a:rPr lang="en-GB"/>
              <a:pPr/>
              <a:t>‹#›</a:t>
            </a:fld>
            <a:endParaRPr lang="en-GB"/>
          </a:p>
        </p:txBody>
      </p:sp>
      <p:sp>
        <p:nvSpPr>
          <p:cNvPr id="5" name="Date Placeholder 4"/>
          <p:cNvSpPr>
            <a:spLocks noGrp="1"/>
          </p:cNvSpPr>
          <p:nvPr>
            <p:ph type="dt" sz="half" idx="11"/>
          </p:nvPr>
        </p:nvSpPr>
        <p:spPr/>
        <p:txBody>
          <a:bodyPr/>
          <a:lstStyle>
            <a:lvl1pPr>
              <a:defRPr/>
            </a:lvl1pPr>
          </a:lstStyle>
          <a:p>
            <a:endParaRPr lang="en-GB"/>
          </a:p>
        </p:txBody>
      </p:sp>
      <p:sp>
        <p:nvSpPr>
          <p:cNvPr id="6" name="Footer Placeholder 5"/>
          <p:cNvSpPr>
            <a:spLocks noGrp="1"/>
          </p:cNvSpPr>
          <p:nvPr>
            <p:ph type="ftr" sz="quarter" idx="12"/>
          </p:nvPr>
        </p:nvSpPr>
        <p:spPr/>
        <p:txBody>
          <a:bodyPr/>
          <a:lstStyle>
            <a:lvl1pPr>
              <a:defRPr/>
            </a:lvl1pPr>
          </a:lstStyle>
          <a:p>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9462"/>
          </a:xfrm>
        </p:spPr>
        <p:txBody>
          <a:bodyPr vert="eaVert"/>
          <a:lstStyle/>
          <a:p>
            <a:r>
              <a:rPr lang="en-US" smtClean="0"/>
              <a:t>Click to edit Master title style</a:t>
            </a:r>
            <a:endParaRPr lang="en-SG"/>
          </a:p>
        </p:txBody>
      </p:sp>
      <p:sp>
        <p:nvSpPr>
          <p:cNvPr id="3" name="Vertical Text Placeholder 2"/>
          <p:cNvSpPr>
            <a:spLocks noGrp="1"/>
          </p:cNvSpPr>
          <p:nvPr>
            <p:ph type="body" orient="vert" idx="1"/>
          </p:nvPr>
        </p:nvSpPr>
        <p:spPr>
          <a:xfrm>
            <a:off x="457200" y="274638"/>
            <a:ext cx="6019800" cy="58594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Slide Number Placeholder 3"/>
          <p:cNvSpPr>
            <a:spLocks noGrp="1"/>
          </p:cNvSpPr>
          <p:nvPr>
            <p:ph type="sldNum" sz="quarter" idx="10"/>
          </p:nvPr>
        </p:nvSpPr>
        <p:spPr/>
        <p:txBody>
          <a:bodyPr/>
          <a:lstStyle>
            <a:lvl1pPr>
              <a:defRPr/>
            </a:lvl1pPr>
          </a:lstStyle>
          <a:p>
            <a:fld id="{6AB3C975-A24F-46F8-94DE-9588CA64AF1F}" type="slidenum">
              <a:rPr lang="en-GB"/>
              <a:pPr/>
              <a:t>‹#›</a:t>
            </a:fld>
            <a:endParaRPr lang="en-GB"/>
          </a:p>
        </p:txBody>
      </p:sp>
      <p:sp>
        <p:nvSpPr>
          <p:cNvPr id="5" name="Date Placeholder 4"/>
          <p:cNvSpPr>
            <a:spLocks noGrp="1"/>
          </p:cNvSpPr>
          <p:nvPr>
            <p:ph type="dt" sz="half" idx="11"/>
          </p:nvPr>
        </p:nvSpPr>
        <p:spPr/>
        <p:txBody>
          <a:bodyPr/>
          <a:lstStyle>
            <a:lvl1pPr>
              <a:defRPr/>
            </a:lvl1pPr>
          </a:lstStyle>
          <a:p>
            <a:endParaRPr lang="en-GB"/>
          </a:p>
        </p:txBody>
      </p:sp>
      <p:sp>
        <p:nvSpPr>
          <p:cNvPr id="6" name="Footer Placeholder 5"/>
          <p:cNvSpPr>
            <a:spLocks noGrp="1"/>
          </p:cNvSpPr>
          <p:nvPr>
            <p:ph type="ftr" sz="quarter" idx="12"/>
          </p:nvPr>
        </p:nvSpPr>
        <p:spPr/>
        <p:txBody>
          <a:bodyPr/>
          <a:lstStyle>
            <a:lvl1pPr>
              <a:defRPr/>
            </a:lvl1pPr>
          </a:lstStyle>
          <a:p>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Slide Number Placeholder 3"/>
          <p:cNvSpPr>
            <a:spLocks noGrp="1"/>
          </p:cNvSpPr>
          <p:nvPr>
            <p:ph type="sldNum" sz="quarter" idx="10"/>
          </p:nvPr>
        </p:nvSpPr>
        <p:spPr/>
        <p:txBody>
          <a:bodyPr/>
          <a:lstStyle>
            <a:lvl1pPr>
              <a:defRPr/>
            </a:lvl1pPr>
          </a:lstStyle>
          <a:p>
            <a:fld id="{519F95E5-6862-4214-9D73-310A0961BF48}" type="slidenum">
              <a:rPr lang="en-GB"/>
              <a:pPr/>
              <a:t>‹#›</a:t>
            </a:fld>
            <a:endParaRPr lang="en-GB"/>
          </a:p>
        </p:txBody>
      </p:sp>
      <p:sp>
        <p:nvSpPr>
          <p:cNvPr id="5" name="Date Placeholder 4"/>
          <p:cNvSpPr>
            <a:spLocks noGrp="1"/>
          </p:cNvSpPr>
          <p:nvPr>
            <p:ph type="dt" sz="half" idx="11"/>
          </p:nvPr>
        </p:nvSpPr>
        <p:spPr/>
        <p:txBody>
          <a:bodyPr/>
          <a:lstStyle>
            <a:lvl1pPr>
              <a:defRPr/>
            </a:lvl1pPr>
          </a:lstStyle>
          <a:p>
            <a:endParaRPr lang="en-GB"/>
          </a:p>
        </p:txBody>
      </p:sp>
      <p:sp>
        <p:nvSpPr>
          <p:cNvPr id="6" name="Footer Placeholder 5"/>
          <p:cNvSpPr>
            <a:spLocks noGrp="1"/>
          </p:cNvSpPr>
          <p:nvPr>
            <p:ph type="ftr" sz="quarter" idx="12"/>
          </p:nvPr>
        </p:nvSpPr>
        <p:spPr/>
        <p:txBody>
          <a:bodyPr/>
          <a:lstStyle>
            <a:lvl1pPr>
              <a:defRPr/>
            </a:lvl1pPr>
          </a:lstStyle>
          <a:p>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SG"/>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Slide Number Placeholder 3"/>
          <p:cNvSpPr>
            <a:spLocks noGrp="1"/>
          </p:cNvSpPr>
          <p:nvPr>
            <p:ph type="sldNum" sz="quarter" idx="10"/>
          </p:nvPr>
        </p:nvSpPr>
        <p:spPr/>
        <p:txBody>
          <a:bodyPr/>
          <a:lstStyle>
            <a:lvl1pPr>
              <a:defRPr/>
            </a:lvl1pPr>
          </a:lstStyle>
          <a:p>
            <a:fld id="{2EFB7AA1-B64D-40DA-9F42-A5D6D8DF757F}" type="slidenum">
              <a:rPr lang="en-GB"/>
              <a:pPr/>
              <a:t>‹#›</a:t>
            </a:fld>
            <a:endParaRPr lang="en-GB"/>
          </a:p>
        </p:txBody>
      </p:sp>
      <p:sp>
        <p:nvSpPr>
          <p:cNvPr id="5" name="Date Placeholder 4"/>
          <p:cNvSpPr>
            <a:spLocks noGrp="1"/>
          </p:cNvSpPr>
          <p:nvPr>
            <p:ph type="dt" sz="half" idx="11"/>
          </p:nvPr>
        </p:nvSpPr>
        <p:spPr/>
        <p:txBody>
          <a:bodyPr/>
          <a:lstStyle>
            <a:lvl1pPr>
              <a:defRPr/>
            </a:lvl1pPr>
          </a:lstStyle>
          <a:p>
            <a:endParaRPr lang="en-GB"/>
          </a:p>
        </p:txBody>
      </p:sp>
      <p:sp>
        <p:nvSpPr>
          <p:cNvPr id="6" name="Footer Placeholder 5"/>
          <p:cNvSpPr>
            <a:spLocks noGrp="1"/>
          </p:cNvSpPr>
          <p:nvPr>
            <p:ph type="ftr" sz="quarter" idx="12"/>
          </p:nvPr>
        </p:nvSpPr>
        <p:spPr/>
        <p:txBody>
          <a:bodyPr/>
          <a:lstStyle>
            <a:lvl1pPr>
              <a:defRPr/>
            </a:lvl1pPr>
          </a:lstStyle>
          <a:p>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Content Placeholder 2"/>
          <p:cNvSpPr>
            <a:spLocks noGrp="1"/>
          </p:cNvSpPr>
          <p:nvPr>
            <p:ph sz="half" idx="1"/>
          </p:nvPr>
        </p:nvSpPr>
        <p:spPr>
          <a:xfrm>
            <a:off x="457200" y="1600200"/>
            <a:ext cx="4038600" cy="45339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Content Placeholder 3"/>
          <p:cNvSpPr>
            <a:spLocks noGrp="1"/>
          </p:cNvSpPr>
          <p:nvPr>
            <p:ph sz="half" idx="2"/>
          </p:nvPr>
        </p:nvSpPr>
        <p:spPr>
          <a:xfrm>
            <a:off x="4648200" y="1600200"/>
            <a:ext cx="4038600" cy="45339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5" name="Slide Number Placeholder 4"/>
          <p:cNvSpPr>
            <a:spLocks noGrp="1"/>
          </p:cNvSpPr>
          <p:nvPr>
            <p:ph type="sldNum" sz="quarter" idx="10"/>
          </p:nvPr>
        </p:nvSpPr>
        <p:spPr/>
        <p:txBody>
          <a:bodyPr/>
          <a:lstStyle>
            <a:lvl1pPr>
              <a:defRPr/>
            </a:lvl1pPr>
          </a:lstStyle>
          <a:p>
            <a:fld id="{6170EAC1-97A0-4641-9EBB-2EDAE567F95E}" type="slidenum">
              <a:rPr lang="en-GB"/>
              <a:pPr/>
              <a:t>‹#›</a:t>
            </a:fld>
            <a:endParaRPr lang="en-GB"/>
          </a:p>
        </p:txBody>
      </p:sp>
      <p:sp>
        <p:nvSpPr>
          <p:cNvPr id="6" name="Date Placeholder 5"/>
          <p:cNvSpPr>
            <a:spLocks noGrp="1"/>
          </p:cNvSpPr>
          <p:nvPr>
            <p:ph type="dt" sz="half" idx="11"/>
          </p:nvPr>
        </p:nvSpPr>
        <p:spPr/>
        <p:txBody>
          <a:bodyPr/>
          <a:lstStyle>
            <a:lvl1pPr>
              <a:defRPr/>
            </a:lvl1pPr>
          </a:lstStyle>
          <a:p>
            <a:endParaRPr lang="en-GB"/>
          </a:p>
        </p:txBody>
      </p:sp>
      <p:sp>
        <p:nvSpPr>
          <p:cNvPr id="7" name="Footer Placeholder 6"/>
          <p:cNvSpPr>
            <a:spLocks noGrp="1"/>
          </p:cNvSpPr>
          <p:nvPr>
            <p:ph type="ftr" sz="quarter" idx="12"/>
          </p:nvPr>
        </p:nvSpPr>
        <p:spPr/>
        <p:txBody>
          <a:bodyPr/>
          <a:lstStyle>
            <a:lvl1pPr>
              <a:defRPr/>
            </a:lvl1pPr>
          </a:lstStyle>
          <a:p>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SG"/>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7" name="Slide Number Placeholder 6"/>
          <p:cNvSpPr>
            <a:spLocks noGrp="1"/>
          </p:cNvSpPr>
          <p:nvPr>
            <p:ph type="sldNum" sz="quarter" idx="10"/>
          </p:nvPr>
        </p:nvSpPr>
        <p:spPr/>
        <p:txBody>
          <a:bodyPr/>
          <a:lstStyle>
            <a:lvl1pPr>
              <a:defRPr/>
            </a:lvl1pPr>
          </a:lstStyle>
          <a:p>
            <a:fld id="{3EFE190B-F0AE-4C08-9A38-7E0B933BBBC4}" type="slidenum">
              <a:rPr lang="en-GB"/>
              <a:pPr/>
              <a:t>‹#›</a:t>
            </a:fld>
            <a:endParaRPr lang="en-GB"/>
          </a:p>
        </p:txBody>
      </p:sp>
      <p:sp>
        <p:nvSpPr>
          <p:cNvPr id="8" name="Date Placeholder 7"/>
          <p:cNvSpPr>
            <a:spLocks noGrp="1"/>
          </p:cNvSpPr>
          <p:nvPr>
            <p:ph type="dt" sz="half" idx="11"/>
          </p:nvPr>
        </p:nvSpPr>
        <p:spPr/>
        <p:txBody>
          <a:bodyPr/>
          <a:lstStyle>
            <a:lvl1pPr>
              <a:defRPr/>
            </a:lvl1pPr>
          </a:lstStyle>
          <a:p>
            <a:endParaRPr lang="en-GB"/>
          </a:p>
        </p:txBody>
      </p:sp>
      <p:sp>
        <p:nvSpPr>
          <p:cNvPr id="9" name="Footer Placeholder 8"/>
          <p:cNvSpPr>
            <a:spLocks noGrp="1"/>
          </p:cNvSpPr>
          <p:nvPr>
            <p:ph type="ftr" sz="quarter" idx="12"/>
          </p:nvPr>
        </p:nvSpPr>
        <p:spPr/>
        <p:txBody>
          <a:bodyPr/>
          <a:lstStyle>
            <a:lvl1pPr>
              <a:defRPr/>
            </a:lvl1pPr>
          </a:lstStyle>
          <a:p>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Slide Number Placeholder 2"/>
          <p:cNvSpPr>
            <a:spLocks noGrp="1"/>
          </p:cNvSpPr>
          <p:nvPr>
            <p:ph type="sldNum" sz="quarter" idx="10"/>
          </p:nvPr>
        </p:nvSpPr>
        <p:spPr/>
        <p:txBody>
          <a:bodyPr/>
          <a:lstStyle>
            <a:lvl1pPr>
              <a:defRPr/>
            </a:lvl1pPr>
          </a:lstStyle>
          <a:p>
            <a:fld id="{6EB820E8-2330-43F8-B954-8F6167D2F3F7}" type="slidenum">
              <a:rPr lang="en-GB"/>
              <a:pPr/>
              <a:t>‹#›</a:t>
            </a:fld>
            <a:endParaRPr lang="en-GB"/>
          </a:p>
        </p:txBody>
      </p:sp>
      <p:sp>
        <p:nvSpPr>
          <p:cNvPr id="4" name="Date Placeholder 3"/>
          <p:cNvSpPr>
            <a:spLocks noGrp="1"/>
          </p:cNvSpPr>
          <p:nvPr>
            <p:ph type="dt" sz="half" idx="11"/>
          </p:nvPr>
        </p:nvSpPr>
        <p:spPr/>
        <p:txBody>
          <a:bodyPr/>
          <a:lstStyle>
            <a:lvl1pPr>
              <a:defRPr/>
            </a:lvl1pPr>
          </a:lstStyle>
          <a:p>
            <a:endParaRPr lang="en-GB"/>
          </a:p>
        </p:txBody>
      </p:sp>
      <p:sp>
        <p:nvSpPr>
          <p:cNvPr id="5" name="Footer Placeholder 4"/>
          <p:cNvSpPr>
            <a:spLocks noGrp="1"/>
          </p:cNvSpPr>
          <p:nvPr>
            <p:ph type="ftr" sz="quarter" idx="12"/>
          </p:nvPr>
        </p:nvSpPr>
        <p:spPr/>
        <p:txBody>
          <a:bodyPr/>
          <a:lstStyle>
            <a:lvl1pPr>
              <a:defRPr/>
            </a:lvl1pPr>
          </a:lstStyle>
          <a:p>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fld id="{A01C1935-0FB4-4D24-9DA0-A7C83E054687}" type="slidenum">
              <a:rPr lang="en-GB"/>
              <a:pPr/>
              <a:t>‹#›</a:t>
            </a:fld>
            <a:endParaRPr lang="en-GB"/>
          </a:p>
        </p:txBody>
      </p:sp>
      <p:sp>
        <p:nvSpPr>
          <p:cNvPr id="3" name="Date Placeholder 2"/>
          <p:cNvSpPr>
            <a:spLocks noGrp="1"/>
          </p:cNvSpPr>
          <p:nvPr>
            <p:ph type="dt" sz="half" idx="11"/>
          </p:nvPr>
        </p:nvSpPr>
        <p:spPr/>
        <p:txBody>
          <a:bodyPr/>
          <a:lstStyle>
            <a:lvl1pPr>
              <a:defRPr/>
            </a:lvl1pPr>
          </a:lstStyle>
          <a:p>
            <a:endParaRPr lang="en-GB"/>
          </a:p>
        </p:txBody>
      </p:sp>
      <p:sp>
        <p:nvSpPr>
          <p:cNvPr id="4" name="Footer Placeholder 3"/>
          <p:cNvSpPr>
            <a:spLocks noGrp="1"/>
          </p:cNvSpPr>
          <p:nvPr>
            <p:ph type="ftr" sz="quarter" idx="12"/>
          </p:nvPr>
        </p:nvSpPr>
        <p:spPr/>
        <p:txBody>
          <a:bodyPr/>
          <a:lstStyle>
            <a:lvl1pPr>
              <a:defRPr/>
            </a:lvl1pPr>
          </a:lstStyle>
          <a:p>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SG"/>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82EA707A-11E3-4038-A693-859042D65BAA}" type="slidenum">
              <a:rPr lang="en-GB"/>
              <a:pPr/>
              <a:t>‹#›</a:t>
            </a:fld>
            <a:endParaRPr lang="en-GB"/>
          </a:p>
        </p:txBody>
      </p:sp>
      <p:sp>
        <p:nvSpPr>
          <p:cNvPr id="6" name="Date Placeholder 5"/>
          <p:cNvSpPr>
            <a:spLocks noGrp="1"/>
          </p:cNvSpPr>
          <p:nvPr>
            <p:ph type="dt" sz="half" idx="11"/>
          </p:nvPr>
        </p:nvSpPr>
        <p:spPr/>
        <p:txBody>
          <a:bodyPr/>
          <a:lstStyle>
            <a:lvl1pPr>
              <a:defRPr/>
            </a:lvl1pPr>
          </a:lstStyle>
          <a:p>
            <a:endParaRPr lang="en-GB"/>
          </a:p>
        </p:txBody>
      </p:sp>
      <p:sp>
        <p:nvSpPr>
          <p:cNvPr id="7" name="Footer Placeholder 6"/>
          <p:cNvSpPr>
            <a:spLocks noGrp="1"/>
          </p:cNvSpPr>
          <p:nvPr>
            <p:ph type="ftr" sz="quarter" idx="12"/>
          </p:nvPr>
        </p:nvSpPr>
        <p:spPr/>
        <p:txBody>
          <a:bodyPr/>
          <a:lstStyle>
            <a:lvl1pPr>
              <a:defRPr/>
            </a:lvl1pPr>
          </a:lstStyle>
          <a:p>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SG"/>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20394653-F2DC-4D9C-B582-DF961F15AFD1}" type="slidenum">
              <a:rPr lang="en-GB"/>
              <a:pPr/>
              <a:t>‹#›</a:t>
            </a:fld>
            <a:endParaRPr lang="en-GB"/>
          </a:p>
        </p:txBody>
      </p:sp>
      <p:sp>
        <p:nvSpPr>
          <p:cNvPr id="6" name="Date Placeholder 5"/>
          <p:cNvSpPr>
            <a:spLocks noGrp="1"/>
          </p:cNvSpPr>
          <p:nvPr>
            <p:ph type="dt" sz="half" idx="11"/>
          </p:nvPr>
        </p:nvSpPr>
        <p:spPr/>
        <p:txBody>
          <a:bodyPr/>
          <a:lstStyle>
            <a:lvl1pPr>
              <a:defRPr/>
            </a:lvl1pPr>
          </a:lstStyle>
          <a:p>
            <a:endParaRPr lang="en-GB"/>
          </a:p>
        </p:txBody>
      </p:sp>
      <p:sp>
        <p:nvSpPr>
          <p:cNvPr id="7" name="Footer Placeholder 6"/>
          <p:cNvSpPr>
            <a:spLocks noGrp="1"/>
          </p:cNvSpPr>
          <p:nvPr>
            <p:ph type="ftr" sz="quarter" idx="12"/>
          </p:nvPr>
        </p:nvSpPr>
        <p:spPr/>
        <p:txBody>
          <a:bodyPr/>
          <a:lstStyle>
            <a:lvl1pPr>
              <a:defRPr/>
            </a:lvl1pPr>
          </a:lstStyle>
          <a:p>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bg1">
                <a:gamma/>
                <a:shade val="46275"/>
                <a:invGamma/>
              </a:schemeClr>
            </a:gs>
          </a:gsLst>
          <a:lin ang="2700000" scaled="1"/>
        </a:gradFill>
        <a:effectLst/>
      </p:bgPr>
    </p:bg>
    <p:spTree>
      <p:nvGrpSpPr>
        <p:cNvPr id="1" name=""/>
        <p:cNvGrpSpPr/>
        <p:nvPr/>
      </p:nvGrpSpPr>
      <p:grpSpPr>
        <a:xfrm>
          <a:off x="0" y="0"/>
          <a:ext cx="0" cy="0"/>
          <a:chOff x="0" y="0"/>
          <a:chExt cx="0" cy="0"/>
        </a:xfrm>
      </p:grpSpPr>
      <p:grpSp>
        <p:nvGrpSpPr>
          <p:cNvPr id="6146" name="Group 2"/>
          <p:cNvGrpSpPr>
            <a:grpSpLocks/>
          </p:cNvGrpSpPr>
          <p:nvPr/>
        </p:nvGrpSpPr>
        <p:grpSpPr bwMode="auto">
          <a:xfrm>
            <a:off x="-496888" y="1308100"/>
            <a:ext cx="10429876" cy="5908675"/>
            <a:chOff x="-313" y="824"/>
            <a:chExt cx="6570" cy="3722"/>
          </a:xfrm>
        </p:grpSpPr>
        <p:sp>
          <p:nvSpPr>
            <p:cNvPr id="6147" name="Rectangle 3"/>
            <p:cNvSpPr>
              <a:spLocks noChangeArrowheads="1"/>
            </p:cNvSpPr>
            <p:nvPr userDrawn="1"/>
          </p:nvSpPr>
          <p:spPr bwMode="hidden">
            <a:xfrm rot="20798144" flipV="1">
              <a:off x="-14" y="1033"/>
              <a:ext cx="1744" cy="6"/>
            </a:xfrm>
            <a:prstGeom prst="rect">
              <a:avLst/>
            </a:prstGeom>
            <a:gradFill rotWithShape="0">
              <a:gsLst>
                <a:gs pos="0">
                  <a:schemeClr val="bg1">
                    <a:gamma/>
                    <a:shade val="90980"/>
                    <a:invGamma/>
                  </a:schemeClr>
                </a:gs>
                <a:gs pos="100000">
                  <a:schemeClr val="bg1"/>
                </a:gs>
              </a:gsLst>
              <a:lin ang="2700000" scaled="1"/>
            </a:gradFill>
            <a:ln w="9525">
              <a:noFill/>
              <a:miter lim="800000"/>
              <a:headEnd/>
              <a:tailEnd/>
            </a:ln>
            <a:effectLst/>
          </p:spPr>
          <p:txBody>
            <a:bodyPr rot="10800000"/>
            <a:lstStyle/>
            <a:p>
              <a:pPr algn="ctr"/>
              <a:endParaRPr lang="en-US">
                <a:effectLst>
                  <a:outerShdw blurRad="38100" dist="38100" dir="2700000" algn="tl">
                    <a:srgbClr val="000000"/>
                  </a:outerShdw>
                </a:effectLst>
              </a:endParaRPr>
            </a:p>
          </p:txBody>
        </p:sp>
        <p:sp>
          <p:nvSpPr>
            <p:cNvPr id="6148" name="Rectangle 4"/>
            <p:cNvSpPr>
              <a:spLocks noChangeArrowheads="1"/>
            </p:cNvSpPr>
            <p:nvPr userDrawn="1"/>
          </p:nvSpPr>
          <p:spPr bwMode="hidden">
            <a:xfrm rot="20774366" flipV="1">
              <a:off x="-24" y="1127"/>
              <a:ext cx="2033" cy="6"/>
            </a:xfrm>
            <a:prstGeom prst="rect">
              <a:avLst/>
            </a:prstGeom>
            <a:gradFill rotWithShape="0">
              <a:gsLst>
                <a:gs pos="0">
                  <a:schemeClr val="bg1">
                    <a:gamma/>
                    <a:shade val="90980"/>
                    <a:invGamma/>
                  </a:schemeClr>
                </a:gs>
                <a:gs pos="100000">
                  <a:schemeClr val="bg1"/>
                </a:gs>
              </a:gsLst>
              <a:lin ang="2700000" scaled="1"/>
            </a:gradFill>
            <a:ln w="9525">
              <a:noFill/>
              <a:miter lim="800000"/>
              <a:headEnd/>
              <a:tailEnd/>
            </a:ln>
            <a:effectLst/>
          </p:spPr>
          <p:txBody>
            <a:bodyPr rot="10800000"/>
            <a:lstStyle/>
            <a:p>
              <a:pPr algn="ctr"/>
              <a:endParaRPr lang="en-US">
                <a:effectLst>
                  <a:outerShdw blurRad="38100" dist="38100" dir="2700000" algn="tl">
                    <a:srgbClr val="000000"/>
                  </a:outerShdw>
                </a:effectLst>
              </a:endParaRPr>
            </a:p>
          </p:txBody>
        </p:sp>
        <p:sp>
          <p:nvSpPr>
            <p:cNvPr id="6149" name="Rectangle 5"/>
            <p:cNvSpPr>
              <a:spLocks noChangeArrowheads="1"/>
            </p:cNvSpPr>
            <p:nvPr userDrawn="1"/>
          </p:nvSpPr>
          <p:spPr bwMode="hidden">
            <a:xfrm rot="20757421" flipV="1">
              <a:off x="-27" y="1198"/>
              <a:ext cx="2246" cy="6"/>
            </a:xfrm>
            <a:prstGeom prst="rect">
              <a:avLst/>
            </a:prstGeom>
            <a:gradFill rotWithShape="0">
              <a:gsLst>
                <a:gs pos="0">
                  <a:schemeClr val="bg1">
                    <a:gamma/>
                    <a:shade val="90980"/>
                    <a:invGamma/>
                  </a:schemeClr>
                </a:gs>
                <a:gs pos="100000">
                  <a:schemeClr val="bg1"/>
                </a:gs>
              </a:gsLst>
              <a:lin ang="2700000" scaled="1"/>
            </a:gradFill>
            <a:ln w="9525">
              <a:noFill/>
              <a:miter lim="800000"/>
              <a:headEnd/>
              <a:tailEnd/>
            </a:ln>
            <a:effectLst/>
          </p:spPr>
          <p:txBody>
            <a:bodyPr rot="10800000"/>
            <a:lstStyle/>
            <a:p>
              <a:pPr algn="ctr"/>
              <a:endParaRPr lang="en-US">
                <a:effectLst>
                  <a:outerShdw blurRad="38100" dist="38100" dir="2700000" algn="tl">
                    <a:srgbClr val="000000"/>
                  </a:outerShdw>
                </a:effectLst>
              </a:endParaRPr>
            </a:p>
          </p:txBody>
        </p:sp>
        <p:sp>
          <p:nvSpPr>
            <p:cNvPr id="6150" name="Rectangle 6"/>
            <p:cNvSpPr>
              <a:spLocks noChangeArrowheads="1"/>
            </p:cNvSpPr>
            <p:nvPr userDrawn="1"/>
          </p:nvSpPr>
          <p:spPr bwMode="hidden">
            <a:xfrm rot="20684206" flipV="1">
              <a:off x="-43" y="1283"/>
              <a:ext cx="2476" cy="6"/>
            </a:xfrm>
            <a:prstGeom prst="rect">
              <a:avLst/>
            </a:prstGeom>
            <a:gradFill rotWithShape="0">
              <a:gsLst>
                <a:gs pos="0">
                  <a:schemeClr val="bg1">
                    <a:gamma/>
                    <a:shade val="90980"/>
                    <a:invGamma/>
                  </a:schemeClr>
                </a:gs>
                <a:gs pos="100000">
                  <a:schemeClr val="bg1"/>
                </a:gs>
              </a:gsLst>
              <a:lin ang="2700000" scaled="1"/>
            </a:gradFill>
            <a:ln w="9525">
              <a:noFill/>
              <a:miter lim="800000"/>
              <a:headEnd/>
              <a:tailEnd/>
            </a:ln>
            <a:effectLst/>
          </p:spPr>
          <p:txBody>
            <a:bodyPr rot="10800000"/>
            <a:lstStyle/>
            <a:p>
              <a:pPr algn="ctr"/>
              <a:endParaRPr lang="en-US">
                <a:effectLst>
                  <a:outerShdw blurRad="38100" dist="38100" dir="2700000" algn="tl">
                    <a:srgbClr val="000000"/>
                  </a:outerShdw>
                </a:effectLst>
              </a:endParaRPr>
            </a:p>
          </p:txBody>
        </p:sp>
        <p:sp>
          <p:nvSpPr>
            <p:cNvPr id="6151" name="Rectangle 7"/>
            <p:cNvSpPr>
              <a:spLocks noChangeArrowheads="1"/>
            </p:cNvSpPr>
            <p:nvPr userDrawn="1"/>
          </p:nvSpPr>
          <p:spPr bwMode="hidden">
            <a:xfrm rot="20631226" flipV="1">
              <a:off x="-51" y="1397"/>
              <a:ext cx="2770" cy="6"/>
            </a:xfrm>
            <a:prstGeom prst="rect">
              <a:avLst/>
            </a:prstGeom>
            <a:gradFill rotWithShape="0">
              <a:gsLst>
                <a:gs pos="0">
                  <a:schemeClr val="bg1">
                    <a:gamma/>
                    <a:shade val="90980"/>
                    <a:invGamma/>
                  </a:schemeClr>
                </a:gs>
                <a:gs pos="100000">
                  <a:schemeClr val="bg1"/>
                </a:gs>
              </a:gsLst>
              <a:lin ang="2700000" scaled="1"/>
            </a:gradFill>
            <a:ln w="9525">
              <a:noFill/>
              <a:miter lim="800000"/>
              <a:headEnd/>
              <a:tailEnd/>
            </a:ln>
            <a:effectLst/>
          </p:spPr>
          <p:txBody>
            <a:bodyPr rot="10800000"/>
            <a:lstStyle/>
            <a:p>
              <a:pPr algn="ctr"/>
              <a:endParaRPr lang="en-US">
                <a:effectLst>
                  <a:outerShdw blurRad="38100" dist="38100" dir="2700000" algn="tl">
                    <a:srgbClr val="000000"/>
                  </a:outerShdw>
                </a:effectLst>
              </a:endParaRPr>
            </a:p>
          </p:txBody>
        </p:sp>
        <p:sp>
          <p:nvSpPr>
            <p:cNvPr id="6152" name="Rectangle 8"/>
            <p:cNvSpPr>
              <a:spLocks noChangeArrowheads="1"/>
            </p:cNvSpPr>
            <p:nvPr userDrawn="1"/>
          </p:nvSpPr>
          <p:spPr bwMode="hidden">
            <a:xfrm rot="20554235" flipV="1">
              <a:off x="-65" y="1523"/>
              <a:ext cx="3058" cy="6"/>
            </a:xfrm>
            <a:prstGeom prst="rect">
              <a:avLst/>
            </a:prstGeom>
            <a:gradFill rotWithShape="0">
              <a:gsLst>
                <a:gs pos="0">
                  <a:schemeClr val="bg1">
                    <a:gamma/>
                    <a:shade val="90980"/>
                    <a:invGamma/>
                  </a:schemeClr>
                </a:gs>
                <a:gs pos="100000">
                  <a:schemeClr val="bg1"/>
                </a:gs>
              </a:gsLst>
              <a:lin ang="2700000" scaled="1"/>
            </a:gradFill>
            <a:ln w="9525">
              <a:noFill/>
              <a:miter lim="800000"/>
              <a:headEnd/>
              <a:tailEnd/>
            </a:ln>
            <a:effectLst/>
          </p:spPr>
          <p:txBody>
            <a:bodyPr rot="10800000"/>
            <a:lstStyle/>
            <a:p>
              <a:pPr algn="ctr"/>
              <a:endParaRPr lang="en-US">
                <a:effectLst>
                  <a:outerShdw blurRad="38100" dist="38100" dir="2700000" algn="tl">
                    <a:srgbClr val="000000"/>
                  </a:outerShdw>
                </a:effectLst>
              </a:endParaRPr>
            </a:p>
          </p:txBody>
        </p:sp>
        <p:sp>
          <p:nvSpPr>
            <p:cNvPr id="6153" name="Rectangle 9"/>
            <p:cNvSpPr>
              <a:spLocks noChangeArrowheads="1"/>
            </p:cNvSpPr>
            <p:nvPr userDrawn="1"/>
          </p:nvSpPr>
          <p:spPr bwMode="hidden">
            <a:xfrm rot="20466593" flipV="1">
              <a:off x="-93" y="1694"/>
              <a:ext cx="3403" cy="6"/>
            </a:xfrm>
            <a:prstGeom prst="rect">
              <a:avLst/>
            </a:prstGeom>
            <a:gradFill rotWithShape="0">
              <a:gsLst>
                <a:gs pos="0">
                  <a:schemeClr val="bg1">
                    <a:gamma/>
                    <a:shade val="90980"/>
                    <a:invGamma/>
                  </a:schemeClr>
                </a:gs>
                <a:gs pos="100000">
                  <a:schemeClr val="bg1"/>
                </a:gs>
              </a:gsLst>
              <a:lin ang="2700000" scaled="1"/>
            </a:gradFill>
            <a:ln w="9525">
              <a:noFill/>
              <a:miter lim="800000"/>
              <a:headEnd/>
              <a:tailEnd/>
            </a:ln>
            <a:effectLst/>
          </p:spPr>
          <p:txBody>
            <a:bodyPr rot="10800000"/>
            <a:lstStyle/>
            <a:p>
              <a:pPr algn="ctr"/>
              <a:endParaRPr lang="en-US">
                <a:effectLst>
                  <a:outerShdw blurRad="38100" dist="38100" dir="2700000" algn="tl">
                    <a:srgbClr val="000000"/>
                  </a:outerShdw>
                </a:effectLst>
              </a:endParaRPr>
            </a:p>
          </p:txBody>
        </p:sp>
        <p:sp>
          <p:nvSpPr>
            <p:cNvPr id="6154" name="Rectangle 10"/>
            <p:cNvSpPr>
              <a:spLocks noChangeArrowheads="1"/>
            </p:cNvSpPr>
            <p:nvPr userDrawn="1"/>
          </p:nvSpPr>
          <p:spPr bwMode="hidden">
            <a:xfrm rot="20343219" flipV="1">
              <a:off x="-99" y="1863"/>
              <a:ext cx="3749" cy="6"/>
            </a:xfrm>
            <a:prstGeom prst="rect">
              <a:avLst/>
            </a:prstGeom>
            <a:gradFill rotWithShape="0">
              <a:gsLst>
                <a:gs pos="0">
                  <a:schemeClr val="bg1"/>
                </a:gs>
                <a:gs pos="100000">
                  <a:schemeClr val="bg1">
                    <a:gamma/>
                    <a:shade val="84706"/>
                    <a:invGamma/>
                  </a:schemeClr>
                </a:gs>
              </a:gsLst>
              <a:lin ang="2700000" scaled="1"/>
            </a:gradFill>
            <a:ln w="9525">
              <a:noFill/>
              <a:miter lim="800000"/>
              <a:headEnd/>
              <a:tailEnd/>
            </a:ln>
            <a:effectLst/>
          </p:spPr>
          <p:txBody>
            <a:bodyPr rot="10800000"/>
            <a:lstStyle/>
            <a:p>
              <a:pPr algn="ctr"/>
              <a:endParaRPr lang="en-US">
                <a:effectLst>
                  <a:outerShdw blurRad="38100" dist="38100" dir="2700000" algn="tl">
                    <a:srgbClr val="000000"/>
                  </a:outerShdw>
                </a:effectLst>
              </a:endParaRPr>
            </a:p>
          </p:txBody>
        </p:sp>
        <p:sp>
          <p:nvSpPr>
            <p:cNvPr id="6155" name="Rectangle 11"/>
            <p:cNvSpPr>
              <a:spLocks noChangeArrowheads="1"/>
            </p:cNvSpPr>
            <p:nvPr userDrawn="1"/>
          </p:nvSpPr>
          <p:spPr bwMode="hidden">
            <a:xfrm rot="20211065" flipV="1">
              <a:off x="-165" y="2053"/>
              <a:ext cx="4209" cy="6"/>
            </a:xfrm>
            <a:prstGeom prst="rect">
              <a:avLst/>
            </a:prstGeom>
            <a:gradFill rotWithShape="0">
              <a:gsLst>
                <a:gs pos="0">
                  <a:schemeClr val="bg1"/>
                </a:gs>
                <a:gs pos="100000">
                  <a:schemeClr val="bg1">
                    <a:gamma/>
                    <a:shade val="75686"/>
                    <a:invGamma/>
                  </a:schemeClr>
                </a:gs>
              </a:gsLst>
              <a:lin ang="2700000" scaled="1"/>
            </a:gradFill>
            <a:ln w="9525">
              <a:noFill/>
              <a:miter lim="800000"/>
              <a:headEnd/>
              <a:tailEnd/>
            </a:ln>
            <a:effectLst/>
          </p:spPr>
          <p:txBody>
            <a:bodyPr rot="10800000"/>
            <a:lstStyle/>
            <a:p>
              <a:pPr algn="ctr"/>
              <a:endParaRPr lang="en-US">
                <a:effectLst>
                  <a:outerShdw blurRad="38100" dist="38100" dir="2700000" algn="tl">
                    <a:srgbClr val="000000"/>
                  </a:outerShdw>
                </a:effectLst>
              </a:endParaRPr>
            </a:p>
          </p:txBody>
        </p:sp>
        <p:sp>
          <p:nvSpPr>
            <p:cNvPr id="6156" name="Rectangle 12"/>
            <p:cNvSpPr>
              <a:spLocks noChangeArrowheads="1"/>
            </p:cNvSpPr>
            <p:nvPr userDrawn="1"/>
          </p:nvSpPr>
          <p:spPr bwMode="hidden">
            <a:xfrm rot="20102912" flipV="1">
              <a:off x="-214" y="2289"/>
              <a:ext cx="4612" cy="6"/>
            </a:xfrm>
            <a:prstGeom prst="rect">
              <a:avLst/>
            </a:prstGeom>
            <a:gradFill rotWithShape="0">
              <a:gsLst>
                <a:gs pos="0">
                  <a:schemeClr val="bg1"/>
                </a:gs>
                <a:gs pos="100000">
                  <a:schemeClr val="bg1">
                    <a:gamma/>
                    <a:shade val="69804"/>
                    <a:invGamma/>
                  </a:schemeClr>
                </a:gs>
              </a:gsLst>
              <a:lin ang="2700000" scaled="1"/>
            </a:gradFill>
            <a:ln w="9525">
              <a:noFill/>
              <a:miter lim="800000"/>
              <a:headEnd/>
              <a:tailEnd/>
            </a:ln>
            <a:effectLst/>
          </p:spPr>
          <p:txBody>
            <a:bodyPr rot="10800000"/>
            <a:lstStyle/>
            <a:p>
              <a:pPr algn="ctr"/>
              <a:endParaRPr lang="en-US">
                <a:effectLst>
                  <a:outerShdw blurRad="38100" dist="38100" dir="2700000" algn="tl">
                    <a:srgbClr val="000000"/>
                  </a:outerShdw>
                </a:effectLst>
              </a:endParaRPr>
            </a:p>
          </p:txBody>
        </p:sp>
        <p:sp>
          <p:nvSpPr>
            <p:cNvPr id="6157" name="Rectangle 13"/>
            <p:cNvSpPr>
              <a:spLocks noChangeArrowheads="1"/>
            </p:cNvSpPr>
            <p:nvPr userDrawn="1"/>
          </p:nvSpPr>
          <p:spPr bwMode="hidden">
            <a:xfrm rot="19923405" flipV="1">
              <a:off x="-313" y="2617"/>
              <a:ext cx="5200" cy="6"/>
            </a:xfrm>
            <a:prstGeom prst="rect">
              <a:avLst/>
            </a:prstGeom>
            <a:gradFill rotWithShape="0">
              <a:gsLst>
                <a:gs pos="0">
                  <a:schemeClr val="bg1"/>
                </a:gs>
                <a:gs pos="100000">
                  <a:schemeClr val="bg1">
                    <a:gamma/>
                    <a:shade val="60784"/>
                    <a:invGamma/>
                  </a:schemeClr>
                </a:gs>
              </a:gsLst>
              <a:lin ang="2700000" scaled="1"/>
            </a:gradFill>
            <a:ln w="9525">
              <a:noFill/>
              <a:miter lim="800000"/>
              <a:headEnd/>
              <a:tailEnd/>
            </a:ln>
            <a:effectLst/>
          </p:spPr>
          <p:txBody>
            <a:bodyPr rot="10800000"/>
            <a:lstStyle/>
            <a:p>
              <a:pPr algn="ctr"/>
              <a:endParaRPr lang="en-US">
                <a:effectLst>
                  <a:outerShdw blurRad="38100" dist="38100" dir="2700000" algn="tl">
                    <a:srgbClr val="000000"/>
                  </a:outerShdw>
                </a:effectLst>
              </a:endParaRPr>
            </a:p>
          </p:txBody>
        </p:sp>
        <p:sp>
          <p:nvSpPr>
            <p:cNvPr id="6158" name="Rectangle 14"/>
            <p:cNvSpPr>
              <a:spLocks noChangeArrowheads="1"/>
            </p:cNvSpPr>
            <p:nvPr userDrawn="1"/>
          </p:nvSpPr>
          <p:spPr bwMode="hidden">
            <a:xfrm rot="19686284" flipV="1">
              <a:off x="9" y="2881"/>
              <a:ext cx="5401" cy="6"/>
            </a:xfrm>
            <a:prstGeom prst="rect">
              <a:avLst/>
            </a:prstGeom>
            <a:gradFill rotWithShape="0">
              <a:gsLst>
                <a:gs pos="0">
                  <a:schemeClr val="bg1"/>
                </a:gs>
                <a:gs pos="100000">
                  <a:schemeClr val="bg1">
                    <a:gamma/>
                    <a:shade val="46275"/>
                    <a:invGamma/>
                  </a:schemeClr>
                </a:gs>
              </a:gsLst>
              <a:lin ang="2700000" scaled="1"/>
            </a:gradFill>
            <a:ln w="9525">
              <a:noFill/>
              <a:miter lim="800000"/>
              <a:headEnd/>
              <a:tailEnd/>
            </a:ln>
            <a:effectLst/>
          </p:spPr>
          <p:txBody>
            <a:bodyPr rot="10800000"/>
            <a:lstStyle/>
            <a:p>
              <a:pPr algn="ctr"/>
              <a:endParaRPr lang="en-US">
                <a:effectLst>
                  <a:outerShdw blurRad="38100" dist="38100" dir="2700000" algn="tl">
                    <a:srgbClr val="000000"/>
                  </a:outerShdw>
                </a:effectLst>
              </a:endParaRPr>
            </a:p>
          </p:txBody>
        </p:sp>
        <p:sp>
          <p:nvSpPr>
            <p:cNvPr id="6159" name="Rectangle 15"/>
            <p:cNvSpPr>
              <a:spLocks noChangeArrowheads="1"/>
            </p:cNvSpPr>
            <p:nvPr userDrawn="1"/>
          </p:nvSpPr>
          <p:spPr bwMode="hidden">
            <a:xfrm rot="19383534" flipV="1">
              <a:off x="1319" y="2928"/>
              <a:ext cx="4612" cy="6"/>
            </a:xfrm>
            <a:prstGeom prst="rect">
              <a:avLst/>
            </a:prstGeom>
            <a:gradFill rotWithShape="0">
              <a:gsLst>
                <a:gs pos="0">
                  <a:schemeClr val="bg1"/>
                </a:gs>
                <a:gs pos="100000">
                  <a:schemeClr val="bg1">
                    <a:gamma/>
                    <a:shade val="30196"/>
                    <a:invGamma/>
                  </a:schemeClr>
                </a:gs>
              </a:gsLst>
              <a:lin ang="2700000" scaled="1"/>
            </a:gradFill>
            <a:ln w="9525">
              <a:noFill/>
              <a:miter lim="800000"/>
              <a:headEnd/>
              <a:tailEnd/>
            </a:ln>
            <a:effectLst/>
          </p:spPr>
          <p:txBody>
            <a:bodyPr rot="10800000"/>
            <a:lstStyle/>
            <a:p>
              <a:pPr algn="ctr"/>
              <a:endParaRPr lang="en-US">
                <a:effectLst>
                  <a:outerShdw blurRad="38100" dist="38100" dir="2700000" algn="tl">
                    <a:srgbClr val="000000"/>
                  </a:outerShdw>
                </a:effectLst>
              </a:endParaRPr>
            </a:p>
          </p:txBody>
        </p:sp>
        <p:sp>
          <p:nvSpPr>
            <p:cNvPr id="6160" name="Rectangle 16"/>
            <p:cNvSpPr>
              <a:spLocks noChangeArrowheads="1"/>
            </p:cNvSpPr>
            <p:nvPr userDrawn="1"/>
          </p:nvSpPr>
          <p:spPr bwMode="hidden">
            <a:xfrm rot="18994182" flipV="1">
              <a:off x="2681" y="3071"/>
              <a:ext cx="3576" cy="6"/>
            </a:xfrm>
            <a:prstGeom prst="rect">
              <a:avLst/>
            </a:prstGeom>
            <a:gradFill rotWithShape="0">
              <a:gsLst>
                <a:gs pos="0">
                  <a:schemeClr val="bg1"/>
                </a:gs>
                <a:gs pos="100000">
                  <a:schemeClr val="bg1">
                    <a:gamma/>
                    <a:shade val="3137"/>
                    <a:invGamma/>
                  </a:schemeClr>
                </a:gs>
              </a:gsLst>
              <a:lin ang="2700000" scaled="1"/>
            </a:gradFill>
            <a:ln w="9525">
              <a:noFill/>
              <a:miter lim="800000"/>
              <a:headEnd/>
              <a:tailEnd/>
            </a:ln>
            <a:effectLst/>
          </p:spPr>
          <p:txBody>
            <a:bodyPr rot="10800000"/>
            <a:lstStyle/>
            <a:p>
              <a:pPr algn="ctr"/>
              <a:endParaRPr lang="en-US">
                <a:effectLst>
                  <a:outerShdw blurRad="38100" dist="38100" dir="2700000" algn="tl">
                    <a:srgbClr val="000000"/>
                  </a:outerShdw>
                </a:effectLst>
              </a:endParaRPr>
            </a:p>
          </p:txBody>
        </p:sp>
        <p:sp>
          <p:nvSpPr>
            <p:cNvPr id="6161" name="Rectangle 17"/>
            <p:cNvSpPr>
              <a:spLocks noChangeArrowheads="1"/>
            </p:cNvSpPr>
            <p:nvPr userDrawn="1"/>
          </p:nvSpPr>
          <p:spPr bwMode="hidden">
            <a:xfrm rot="18603245" flipV="1">
              <a:off x="4052" y="3504"/>
              <a:ext cx="2079" cy="6"/>
            </a:xfrm>
            <a:prstGeom prst="rect">
              <a:avLst/>
            </a:prstGeom>
            <a:gradFill rotWithShape="0">
              <a:gsLst>
                <a:gs pos="0">
                  <a:schemeClr val="bg1"/>
                </a:gs>
                <a:gs pos="100000">
                  <a:schemeClr val="bg1">
                    <a:gamma/>
                    <a:shade val="0"/>
                    <a:invGamma/>
                  </a:schemeClr>
                </a:gs>
              </a:gsLst>
              <a:lin ang="2700000" scaled="1"/>
            </a:gradFill>
            <a:ln w="9525">
              <a:noFill/>
              <a:miter lim="800000"/>
              <a:headEnd/>
              <a:tailEnd/>
            </a:ln>
            <a:effectLst/>
          </p:spPr>
          <p:txBody>
            <a:bodyPr rot="10800000" vert="eaVert"/>
            <a:lstStyle/>
            <a:p>
              <a:pPr algn="ctr"/>
              <a:endParaRPr lang="en-US">
                <a:effectLst>
                  <a:outerShdw blurRad="38100" dist="38100" dir="2700000" algn="tl">
                    <a:srgbClr val="000000"/>
                  </a:outerShdw>
                </a:effectLst>
              </a:endParaRPr>
            </a:p>
          </p:txBody>
        </p:sp>
        <p:sp>
          <p:nvSpPr>
            <p:cNvPr id="6162" name="Rectangle 18"/>
            <p:cNvSpPr>
              <a:spLocks noChangeArrowheads="1"/>
            </p:cNvSpPr>
            <p:nvPr userDrawn="1"/>
          </p:nvSpPr>
          <p:spPr bwMode="hidden">
            <a:xfrm rot="39991575" flipH="1" flipV="1">
              <a:off x="5368" y="4167"/>
              <a:ext cx="501" cy="6"/>
            </a:xfrm>
            <a:prstGeom prst="rect">
              <a:avLst/>
            </a:prstGeom>
            <a:gradFill rotWithShape="0">
              <a:gsLst>
                <a:gs pos="0">
                  <a:schemeClr val="bg1"/>
                </a:gs>
                <a:gs pos="100000">
                  <a:schemeClr val="bg1">
                    <a:gamma/>
                    <a:shade val="0"/>
                    <a:invGamma/>
                  </a:schemeClr>
                </a:gs>
              </a:gsLst>
              <a:lin ang="2700000" scaled="1"/>
            </a:gradFill>
            <a:ln w="9525">
              <a:noFill/>
              <a:miter lim="800000"/>
              <a:headEnd/>
              <a:tailEnd/>
            </a:ln>
            <a:effectLst/>
          </p:spPr>
          <p:txBody>
            <a:bodyPr rot="10800000" vert="eaVert"/>
            <a:lstStyle/>
            <a:p>
              <a:pPr algn="ctr"/>
              <a:endParaRPr lang="en-US">
                <a:effectLst>
                  <a:outerShdw blurRad="38100" dist="38100" dir="2700000" algn="tl">
                    <a:srgbClr val="000000"/>
                  </a:outerShdw>
                </a:effectLst>
              </a:endParaRPr>
            </a:p>
          </p:txBody>
        </p:sp>
        <p:sp>
          <p:nvSpPr>
            <p:cNvPr id="6163" name="Rectangle 19"/>
            <p:cNvSpPr>
              <a:spLocks noChangeArrowheads="1"/>
            </p:cNvSpPr>
            <p:nvPr userDrawn="1"/>
          </p:nvSpPr>
          <p:spPr bwMode="hidden">
            <a:xfrm rot="-20541361">
              <a:off x="-146" y="2360"/>
              <a:ext cx="6046" cy="6"/>
            </a:xfrm>
            <a:prstGeom prst="rect">
              <a:avLst/>
            </a:prstGeom>
            <a:gradFill rotWithShape="0">
              <a:gsLst>
                <a:gs pos="0">
                  <a:schemeClr val="bg1"/>
                </a:gs>
                <a:gs pos="100000">
                  <a:schemeClr val="bg1">
                    <a:gamma/>
                    <a:shade val="54510"/>
                    <a:invGamma/>
                  </a:schemeClr>
                </a:gs>
              </a:gsLst>
              <a:lin ang="2700000" scaled="1"/>
            </a:gradFill>
            <a:ln w="9525">
              <a:noFill/>
              <a:miter lim="800000"/>
              <a:headEnd/>
              <a:tailEnd/>
            </a:ln>
            <a:effectLst/>
          </p:spPr>
          <p:txBody>
            <a:bodyPr/>
            <a:lstStyle/>
            <a:p>
              <a:pPr algn="ctr"/>
              <a:endParaRPr lang="en-US">
                <a:effectLst>
                  <a:outerShdw blurRad="38100" dist="38100" dir="2700000" algn="tl">
                    <a:srgbClr val="000000"/>
                  </a:outerShdw>
                </a:effectLst>
              </a:endParaRPr>
            </a:p>
          </p:txBody>
        </p:sp>
        <p:sp>
          <p:nvSpPr>
            <p:cNvPr id="6164" name="Rectangle 20"/>
            <p:cNvSpPr>
              <a:spLocks noChangeArrowheads="1"/>
            </p:cNvSpPr>
            <p:nvPr userDrawn="1"/>
          </p:nvSpPr>
          <p:spPr bwMode="hidden">
            <a:xfrm rot="-20036206">
              <a:off x="-198" y="3396"/>
              <a:ext cx="4142" cy="6"/>
            </a:xfrm>
            <a:prstGeom prst="rect">
              <a:avLst/>
            </a:prstGeom>
            <a:gradFill rotWithShape="0">
              <a:gsLst>
                <a:gs pos="0">
                  <a:schemeClr val="bg1"/>
                </a:gs>
                <a:gs pos="100000">
                  <a:schemeClr val="bg1">
                    <a:gamma/>
                    <a:shade val="63529"/>
                    <a:invGamma/>
                  </a:schemeClr>
                </a:gs>
              </a:gsLst>
              <a:lin ang="2700000" scaled="1"/>
            </a:gradFill>
            <a:ln w="9525">
              <a:noFill/>
              <a:miter lim="800000"/>
              <a:headEnd/>
              <a:tailEnd/>
            </a:ln>
            <a:effectLst/>
          </p:spPr>
          <p:txBody>
            <a:bodyPr/>
            <a:lstStyle/>
            <a:p>
              <a:pPr algn="ctr"/>
              <a:endParaRPr lang="en-US">
                <a:effectLst>
                  <a:outerShdw blurRad="38100" dist="38100" dir="2700000" algn="tl">
                    <a:srgbClr val="000000"/>
                  </a:outerShdw>
                </a:effectLst>
              </a:endParaRPr>
            </a:p>
          </p:txBody>
        </p:sp>
        <p:sp>
          <p:nvSpPr>
            <p:cNvPr id="6165" name="Rectangle 21"/>
            <p:cNvSpPr>
              <a:spLocks noChangeArrowheads="1"/>
            </p:cNvSpPr>
            <p:nvPr userDrawn="1"/>
          </p:nvSpPr>
          <p:spPr bwMode="hidden">
            <a:xfrm rot="1732981">
              <a:off x="-165" y="3624"/>
              <a:ext cx="2804" cy="6"/>
            </a:xfrm>
            <a:prstGeom prst="rect">
              <a:avLst/>
            </a:prstGeom>
            <a:gradFill rotWithShape="0">
              <a:gsLst>
                <a:gs pos="0">
                  <a:schemeClr val="bg1"/>
                </a:gs>
                <a:gs pos="100000">
                  <a:schemeClr val="bg1">
                    <a:gamma/>
                    <a:shade val="63529"/>
                    <a:invGamma/>
                  </a:schemeClr>
                </a:gs>
              </a:gsLst>
              <a:lin ang="2700000" scaled="1"/>
            </a:gradFill>
            <a:ln w="9525">
              <a:noFill/>
              <a:miter lim="800000"/>
              <a:headEnd/>
              <a:tailEnd/>
            </a:ln>
            <a:effectLst/>
          </p:spPr>
          <p:txBody>
            <a:bodyPr/>
            <a:lstStyle/>
            <a:p>
              <a:pPr algn="ctr"/>
              <a:endParaRPr lang="en-US">
                <a:effectLst>
                  <a:outerShdw blurRad="38100" dist="38100" dir="2700000" algn="tl">
                    <a:srgbClr val="000000"/>
                  </a:outerShdw>
                </a:effectLst>
              </a:endParaRPr>
            </a:p>
          </p:txBody>
        </p:sp>
        <p:sp>
          <p:nvSpPr>
            <p:cNvPr id="6166" name="Rectangle 22"/>
            <p:cNvSpPr>
              <a:spLocks noChangeArrowheads="1"/>
            </p:cNvSpPr>
            <p:nvPr userDrawn="1"/>
          </p:nvSpPr>
          <p:spPr bwMode="hidden">
            <a:xfrm rot="1969083">
              <a:off x="-110" y="3922"/>
              <a:ext cx="1400" cy="6"/>
            </a:xfrm>
            <a:prstGeom prst="rect">
              <a:avLst/>
            </a:prstGeom>
            <a:gradFill rotWithShape="0">
              <a:gsLst>
                <a:gs pos="0">
                  <a:schemeClr val="bg1"/>
                </a:gs>
                <a:gs pos="100000">
                  <a:schemeClr val="bg1">
                    <a:gamma/>
                    <a:shade val="69804"/>
                    <a:invGamma/>
                  </a:schemeClr>
                </a:gs>
              </a:gsLst>
              <a:lin ang="2700000" scaled="1"/>
            </a:gradFill>
            <a:ln w="9525">
              <a:noFill/>
              <a:miter lim="800000"/>
              <a:headEnd/>
              <a:tailEnd/>
            </a:ln>
            <a:effectLst/>
          </p:spPr>
          <p:txBody>
            <a:bodyPr/>
            <a:lstStyle/>
            <a:p>
              <a:pPr algn="ctr"/>
              <a:endParaRPr lang="en-US">
                <a:effectLst>
                  <a:outerShdw blurRad="38100" dist="38100" dir="2700000" algn="tl">
                    <a:srgbClr val="000000"/>
                  </a:outerShdw>
                </a:effectLst>
              </a:endParaRPr>
            </a:p>
          </p:txBody>
        </p:sp>
        <p:sp>
          <p:nvSpPr>
            <p:cNvPr id="6167" name="Rectangle 23"/>
            <p:cNvSpPr>
              <a:spLocks noChangeArrowheads="1"/>
            </p:cNvSpPr>
            <p:nvPr userDrawn="1"/>
          </p:nvSpPr>
          <p:spPr bwMode="hidden">
            <a:xfrm rot="-20213826">
              <a:off x="-216" y="3221"/>
              <a:ext cx="5477" cy="6"/>
            </a:xfrm>
            <a:prstGeom prst="rect">
              <a:avLst/>
            </a:prstGeom>
            <a:gradFill rotWithShape="0">
              <a:gsLst>
                <a:gs pos="0">
                  <a:schemeClr val="bg1"/>
                </a:gs>
                <a:gs pos="100000">
                  <a:schemeClr val="bg1">
                    <a:gamma/>
                    <a:shade val="48627"/>
                    <a:invGamma/>
                  </a:schemeClr>
                </a:gs>
              </a:gsLst>
              <a:lin ang="2700000" scaled="1"/>
            </a:gradFill>
            <a:ln w="9525">
              <a:noFill/>
              <a:miter lim="800000"/>
              <a:headEnd/>
              <a:tailEnd/>
            </a:ln>
            <a:effectLst/>
          </p:spPr>
          <p:txBody>
            <a:bodyPr/>
            <a:lstStyle/>
            <a:p>
              <a:pPr algn="ctr"/>
              <a:endParaRPr lang="en-US">
                <a:effectLst>
                  <a:outerShdw blurRad="38100" dist="38100" dir="2700000" algn="tl">
                    <a:srgbClr val="000000"/>
                  </a:outerShdw>
                </a:effectLst>
              </a:endParaRPr>
            </a:p>
          </p:txBody>
        </p:sp>
        <p:sp>
          <p:nvSpPr>
            <p:cNvPr id="6168" name="Rectangle 24"/>
            <p:cNvSpPr>
              <a:spLocks noChangeArrowheads="1"/>
            </p:cNvSpPr>
            <p:nvPr userDrawn="1"/>
          </p:nvSpPr>
          <p:spPr bwMode="hidden">
            <a:xfrm rot="22583969">
              <a:off x="-115" y="2129"/>
              <a:ext cx="6016" cy="6"/>
            </a:xfrm>
            <a:prstGeom prst="rect">
              <a:avLst/>
            </a:prstGeom>
            <a:gradFill rotWithShape="0">
              <a:gsLst>
                <a:gs pos="0">
                  <a:schemeClr val="bg1"/>
                </a:gs>
                <a:gs pos="100000">
                  <a:schemeClr val="bg1">
                    <a:gamma/>
                    <a:shade val="57647"/>
                    <a:invGamma/>
                  </a:schemeClr>
                </a:gs>
              </a:gsLst>
              <a:lin ang="0" scaled="1"/>
            </a:gradFill>
            <a:ln w="9525">
              <a:noFill/>
              <a:miter lim="800000"/>
              <a:headEnd/>
              <a:tailEnd/>
            </a:ln>
            <a:effectLst/>
          </p:spPr>
          <p:txBody>
            <a:bodyPr/>
            <a:lstStyle/>
            <a:p>
              <a:pPr algn="ctr"/>
              <a:endParaRPr lang="en-US">
                <a:effectLst>
                  <a:outerShdw blurRad="38100" dist="38100" dir="2700000" algn="tl">
                    <a:srgbClr val="000000"/>
                  </a:outerShdw>
                </a:effectLst>
              </a:endParaRPr>
            </a:p>
          </p:txBody>
        </p:sp>
        <p:sp>
          <p:nvSpPr>
            <p:cNvPr id="6169" name="Rectangle 25"/>
            <p:cNvSpPr>
              <a:spLocks noChangeArrowheads="1"/>
            </p:cNvSpPr>
            <p:nvPr userDrawn="1"/>
          </p:nvSpPr>
          <p:spPr bwMode="hidden">
            <a:xfrm rot="930109" flipV="1">
              <a:off x="80" y="1946"/>
              <a:ext cx="5756" cy="6"/>
            </a:xfrm>
            <a:prstGeom prst="rect">
              <a:avLst/>
            </a:prstGeom>
            <a:gradFill rotWithShape="0">
              <a:gsLst>
                <a:gs pos="0">
                  <a:schemeClr val="bg1"/>
                </a:gs>
                <a:gs pos="100000">
                  <a:schemeClr val="bg1">
                    <a:gamma/>
                    <a:shade val="60784"/>
                    <a:invGamma/>
                  </a:schemeClr>
                </a:gs>
              </a:gsLst>
              <a:lin ang="2700000" scaled="1"/>
            </a:gradFill>
            <a:ln w="9525">
              <a:noFill/>
              <a:miter lim="800000"/>
              <a:headEnd/>
              <a:tailEnd/>
            </a:ln>
            <a:effectLst/>
          </p:spPr>
          <p:txBody>
            <a:bodyPr rot="10800000"/>
            <a:lstStyle/>
            <a:p>
              <a:pPr algn="ctr"/>
              <a:endParaRPr lang="en-US">
                <a:effectLst>
                  <a:outerShdw blurRad="38100" dist="38100" dir="2700000" algn="tl">
                    <a:srgbClr val="000000"/>
                  </a:outerShdw>
                </a:effectLst>
              </a:endParaRPr>
            </a:p>
          </p:txBody>
        </p:sp>
        <p:sp>
          <p:nvSpPr>
            <p:cNvPr id="6170" name="Rectangle 26"/>
            <p:cNvSpPr>
              <a:spLocks noChangeArrowheads="1"/>
            </p:cNvSpPr>
            <p:nvPr userDrawn="1"/>
          </p:nvSpPr>
          <p:spPr bwMode="hidden">
            <a:xfrm rot="-20731987">
              <a:off x="374" y="1802"/>
              <a:ext cx="5475" cy="6"/>
            </a:xfrm>
            <a:prstGeom prst="rect">
              <a:avLst/>
            </a:prstGeom>
            <a:gradFill rotWithShape="0">
              <a:gsLst>
                <a:gs pos="0">
                  <a:schemeClr val="bg1"/>
                </a:gs>
                <a:gs pos="100000">
                  <a:schemeClr val="bg1">
                    <a:gamma/>
                    <a:shade val="60784"/>
                    <a:invGamma/>
                  </a:schemeClr>
                </a:gs>
              </a:gsLst>
              <a:lin ang="2700000" scaled="1"/>
            </a:gradFill>
            <a:ln w="9525">
              <a:noFill/>
              <a:miter lim="800000"/>
              <a:headEnd/>
              <a:tailEnd/>
            </a:ln>
            <a:effectLst/>
          </p:spPr>
          <p:txBody>
            <a:bodyPr/>
            <a:lstStyle/>
            <a:p>
              <a:pPr algn="ctr"/>
              <a:endParaRPr lang="en-US">
                <a:effectLst>
                  <a:outerShdw blurRad="38100" dist="38100" dir="2700000" algn="tl">
                    <a:srgbClr val="000000"/>
                  </a:outerShdw>
                </a:effectLst>
              </a:endParaRPr>
            </a:p>
          </p:txBody>
        </p:sp>
        <p:sp>
          <p:nvSpPr>
            <p:cNvPr id="6171" name="Rectangle 27"/>
            <p:cNvSpPr>
              <a:spLocks noChangeArrowheads="1"/>
            </p:cNvSpPr>
            <p:nvPr userDrawn="1"/>
          </p:nvSpPr>
          <p:spPr bwMode="hidden">
            <a:xfrm rot="-64024402">
              <a:off x="848" y="1582"/>
              <a:ext cx="4976" cy="6"/>
            </a:xfrm>
            <a:prstGeom prst="rect">
              <a:avLst/>
            </a:prstGeom>
            <a:gradFill rotWithShape="0">
              <a:gsLst>
                <a:gs pos="0">
                  <a:schemeClr val="bg1"/>
                </a:gs>
                <a:gs pos="100000">
                  <a:schemeClr val="bg1">
                    <a:gamma/>
                    <a:shade val="60784"/>
                    <a:invGamma/>
                  </a:schemeClr>
                </a:gs>
              </a:gsLst>
              <a:lin ang="2700000" scaled="1"/>
            </a:gradFill>
            <a:ln w="9525">
              <a:noFill/>
              <a:miter lim="800000"/>
              <a:headEnd/>
              <a:tailEnd/>
            </a:ln>
            <a:effectLst/>
          </p:spPr>
          <p:txBody>
            <a:bodyPr/>
            <a:lstStyle/>
            <a:p>
              <a:pPr algn="ctr"/>
              <a:endParaRPr lang="en-US">
                <a:effectLst>
                  <a:outerShdw blurRad="38100" dist="38100" dir="2700000" algn="tl">
                    <a:srgbClr val="000000"/>
                  </a:outerShdw>
                </a:effectLst>
              </a:endParaRPr>
            </a:p>
          </p:txBody>
        </p:sp>
        <p:sp>
          <p:nvSpPr>
            <p:cNvPr id="6172" name="Rectangle 28"/>
            <p:cNvSpPr>
              <a:spLocks noChangeArrowheads="1"/>
            </p:cNvSpPr>
            <p:nvPr userDrawn="1"/>
          </p:nvSpPr>
          <p:spPr bwMode="hidden">
            <a:xfrm rot="-42464612">
              <a:off x="1053" y="1476"/>
              <a:ext cx="4759" cy="6"/>
            </a:xfrm>
            <a:prstGeom prst="rect">
              <a:avLst/>
            </a:prstGeom>
            <a:gradFill rotWithShape="0">
              <a:gsLst>
                <a:gs pos="0">
                  <a:schemeClr val="bg1"/>
                </a:gs>
                <a:gs pos="100000">
                  <a:schemeClr val="bg1">
                    <a:gamma/>
                    <a:shade val="60784"/>
                    <a:invGamma/>
                  </a:schemeClr>
                </a:gs>
              </a:gsLst>
              <a:lin ang="2700000" scaled="1"/>
            </a:gradFill>
            <a:ln w="9525">
              <a:noFill/>
              <a:miter lim="800000"/>
              <a:headEnd/>
              <a:tailEnd/>
            </a:ln>
            <a:effectLst/>
          </p:spPr>
          <p:txBody>
            <a:bodyPr/>
            <a:lstStyle/>
            <a:p>
              <a:pPr algn="ctr"/>
              <a:endParaRPr lang="en-US">
                <a:effectLst>
                  <a:outerShdw blurRad="38100" dist="38100" dir="2700000" algn="tl">
                    <a:srgbClr val="000000"/>
                  </a:outerShdw>
                </a:effectLst>
              </a:endParaRPr>
            </a:p>
          </p:txBody>
        </p:sp>
        <p:sp>
          <p:nvSpPr>
            <p:cNvPr id="6173" name="Rectangle 29"/>
            <p:cNvSpPr>
              <a:spLocks noChangeArrowheads="1"/>
            </p:cNvSpPr>
            <p:nvPr userDrawn="1"/>
          </p:nvSpPr>
          <p:spPr bwMode="hidden">
            <a:xfrm rot="-20907336">
              <a:off x="1244" y="1377"/>
              <a:ext cx="4557" cy="6"/>
            </a:xfrm>
            <a:prstGeom prst="rect">
              <a:avLst/>
            </a:prstGeom>
            <a:gradFill rotWithShape="0">
              <a:gsLst>
                <a:gs pos="0">
                  <a:schemeClr val="bg1"/>
                </a:gs>
                <a:gs pos="100000">
                  <a:schemeClr val="bg1">
                    <a:gamma/>
                    <a:shade val="66667"/>
                    <a:invGamma/>
                  </a:schemeClr>
                </a:gs>
              </a:gsLst>
              <a:lin ang="2700000" scaled="1"/>
            </a:gradFill>
            <a:ln w="9525">
              <a:noFill/>
              <a:miter lim="800000"/>
              <a:headEnd/>
              <a:tailEnd/>
            </a:ln>
            <a:effectLst/>
          </p:spPr>
          <p:txBody>
            <a:bodyPr/>
            <a:lstStyle/>
            <a:p>
              <a:pPr algn="ctr"/>
              <a:endParaRPr lang="en-US">
                <a:effectLst>
                  <a:outerShdw blurRad="38100" dist="38100" dir="2700000" algn="tl">
                    <a:srgbClr val="000000"/>
                  </a:outerShdw>
                </a:effectLst>
              </a:endParaRPr>
            </a:p>
          </p:txBody>
        </p:sp>
        <p:sp>
          <p:nvSpPr>
            <p:cNvPr id="6174" name="Rectangle 30"/>
            <p:cNvSpPr>
              <a:spLocks noChangeArrowheads="1"/>
            </p:cNvSpPr>
            <p:nvPr userDrawn="1"/>
          </p:nvSpPr>
          <p:spPr bwMode="hidden">
            <a:xfrm rot="655690" flipV="1">
              <a:off x="1487" y="1305"/>
              <a:ext cx="4314" cy="6"/>
            </a:xfrm>
            <a:prstGeom prst="rect">
              <a:avLst/>
            </a:prstGeom>
            <a:gradFill rotWithShape="0">
              <a:gsLst>
                <a:gs pos="0">
                  <a:schemeClr val="bg1"/>
                </a:gs>
                <a:gs pos="100000">
                  <a:schemeClr val="bg1">
                    <a:gamma/>
                    <a:shade val="66667"/>
                    <a:invGamma/>
                  </a:schemeClr>
                </a:gs>
              </a:gsLst>
              <a:lin ang="2700000" scaled="1"/>
            </a:gradFill>
            <a:ln w="9525">
              <a:noFill/>
              <a:miter lim="800000"/>
              <a:headEnd/>
              <a:tailEnd/>
            </a:ln>
            <a:effectLst/>
          </p:spPr>
          <p:txBody>
            <a:bodyPr rot="10800000"/>
            <a:lstStyle/>
            <a:p>
              <a:pPr algn="ctr"/>
              <a:endParaRPr lang="en-US">
                <a:effectLst>
                  <a:outerShdw blurRad="38100" dist="38100" dir="2700000" algn="tl">
                    <a:srgbClr val="000000"/>
                  </a:outerShdw>
                </a:effectLst>
              </a:endParaRPr>
            </a:p>
          </p:txBody>
        </p:sp>
        <p:sp>
          <p:nvSpPr>
            <p:cNvPr id="6175" name="Rectangle 31"/>
            <p:cNvSpPr>
              <a:spLocks noChangeArrowheads="1"/>
            </p:cNvSpPr>
            <p:nvPr userDrawn="1"/>
          </p:nvSpPr>
          <p:spPr bwMode="hidden">
            <a:xfrm rot="636921" flipV="1">
              <a:off x="1650" y="1218"/>
              <a:ext cx="4154" cy="6"/>
            </a:xfrm>
            <a:prstGeom prst="rect">
              <a:avLst/>
            </a:prstGeom>
            <a:gradFill rotWithShape="0">
              <a:gsLst>
                <a:gs pos="0">
                  <a:schemeClr val="bg1"/>
                </a:gs>
                <a:gs pos="100000">
                  <a:schemeClr val="bg1">
                    <a:gamma/>
                    <a:shade val="66667"/>
                    <a:invGamma/>
                  </a:schemeClr>
                </a:gs>
              </a:gsLst>
              <a:lin ang="2700000" scaled="1"/>
            </a:gradFill>
            <a:ln w="9525">
              <a:noFill/>
              <a:miter lim="800000"/>
              <a:headEnd/>
              <a:tailEnd/>
            </a:ln>
            <a:effectLst/>
          </p:spPr>
          <p:txBody>
            <a:bodyPr rot="10800000"/>
            <a:lstStyle/>
            <a:p>
              <a:pPr algn="ctr"/>
              <a:endParaRPr lang="en-US">
                <a:effectLst>
                  <a:outerShdw blurRad="38100" dist="38100" dir="2700000" algn="tl">
                    <a:srgbClr val="000000"/>
                  </a:outerShdw>
                </a:effectLst>
              </a:endParaRPr>
            </a:p>
          </p:txBody>
        </p:sp>
        <p:sp>
          <p:nvSpPr>
            <p:cNvPr id="6176" name="Rectangle 32"/>
            <p:cNvSpPr>
              <a:spLocks noChangeArrowheads="1"/>
            </p:cNvSpPr>
            <p:nvPr userDrawn="1"/>
          </p:nvSpPr>
          <p:spPr bwMode="hidden">
            <a:xfrm rot="803987" flipV="1">
              <a:off x="611" y="1684"/>
              <a:ext cx="5204" cy="6"/>
            </a:xfrm>
            <a:prstGeom prst="rect">
              <a:avLst/>
            </a:prstGeom>
            <a:gradFill rotWithShape="0">
              <a:gsLst>
                <a:gs pos="0">
                  <a:schemeClr val="bg1"/>
                </a:gs>
                <a:gs pos="100000">
                  <a:schemeClr val="bg1">
                    <a:gamma/>
                    <a:shade val="60784"/>
                    <a:invGamma/>
                  </a:schemeClr>
                </a:gs>
              </a:gsLst>
              <a:lin ang="2700000" scaled="1"/>
            </a:gradFill>
            <a:ln w="9525">
              <a:noFill/>
              <a:miter lim="800000"/>
              <a:headEnd/>
              <a:tailEnd/>
            </a:ln>
            <a:effectLst/>
          </p:spPr>
          <p:txBody>
            <a:bodyPr rot="10800000"/>
            <a:lstStyle/>
            <a:p>
              <a:pPr algn="ctr"/>
              <a:endParaRPr lang="en-US">
                <a:effectLst>
                  <a:outerShdw blurRad="38100" dist="38100" dir="2700000" algn="tl">
                    <a:srgbClr val="000000"/>
                  </a:outerShdw>
                </a:effectLst>
              </a:endParaRPr>
            </a:p>
          </p:txBody>
        </p:sp>
        <p:sp>
          <p:nvSpPr>
            <p:cNvPr id="6177" name="Rectangle 33"/>
            <p:cNvSpPr>
              <a:spLocks noChangeArrowheads="1"/>
            </p:cNvSpPr>
            <p:nvPr userDrawn="1"/>
          </p:nvSpPr>
          <p:spPr bwMode="hidden">
            <a:xfrm rot="1273217" flipV="1">
              <a:off x="-204" y="2976"/>
              <a:ext cx="6150" cy="6"/>
            </a:xfrm>
            <a:prstGeom prst="rect">
              <a:avLst/>
            </a:prstGeom>
            <a:gradFill rotWithShape="0">
              <a:gsLst>
                <a:gs pos="0">
                  <a:schemeClr val="bg1"/>
                </a:gs>
                <a:gs pos="100000">
                  <a:schemeClr val="bg1">
                    <a:gamma/>
                    <a:shade val="54510"/>
                    <a:invGamma/>
                  </a:schemeClr>
                </a:gs>
              </a:gsLst>
              <a:lin ang="2700000" scaled="1"/>
            </a:gradFill>
            <a:ln w="9525">
              <a:noFill/>
              <a:miter lim="800000"/>
              <a:headEnd/>
              <a:tailEnd/>
            </a:ln>
            <a:effectLst/>
          </p:spPr>
          <p:txBody>
            <a:bodyPr rot="10800000"/>
            <a:lstStyle/>
            <a:p>
              <a:pPr algn="ctr"/>
              <a:endParaRPr lang="en-US">
                <a:effectLst>
                  <a:outerShdw blurRad="38100" dist="38100" dir="2700000" algn="tl">
                    <a:srgbClr val="000000"/>
                  </a:outerShdw>
                </a:effectLst>
              </a:endParaRPr>
            </a:p>
          </p:txBody>
        </p:sp>
        <p:sp>
          <p:nvSpPr>
            <p:cNvPr id="6178" name="Rectangle 34"/>
            <p:cNvSpPr>
              <a:spLocks noChangeArrowheads="1"/>
            </p:cNvSpPr>
            <p:nvPr userDrawn="1"/>
          </p:nvSpPr>
          <p:spPr bwMode="hidden">
            <a:xfrm rot="1169729" flipV="1">
              <a:off x="-174" y="2663"/>
              <a:ext cx="6104" cy="6"/>
            </a:xfrm>
            <a:prstGeom prst="rect">
              <a:avLst/>
            </a:prstGeom>
            <a:gradFill rotWithShape="0">
              <a:gsLst>
                <a:gs pos="0">
                  <a:schemeClr val="bg1"/>
                </a:gs>
                <a:gs pos="100000">
                  <a:schemeClr val="bg1">
                    <a:gamma/>
                    <a:shade val="51373"/>
                    <a:invGamma/>
                  </a:schemeClr>
                </a:gs>
              </a:gsLst>
              <a:lin ang="2700000" scaled="1"/>
            </a:gradFill>
            <a:ln w="9525">
              <a:noFill/>
              <a:miter lim="800000"/>
              <a:headEnd/>
              <a:tailEnd/>
            </a:ln>
            <a:effectLst/>
          </p:spPr>
          <p:txBody>
            <a:bodyPr rot="10800000"/>
            <a:lstStyle/>
            <a:p>
              <a:pPr algn="ctr"/>
              <a:endParaRPr lang="en-US">
                <a:effectLst>
                  <a:outerShdw blurRad="38100" dist="38100" dir="2700000" algn="tl">
                    <a:srgbClr val="000000"/>
                  </a:outerShdw>
                </a:effectLst>
              </a:endParaRPr>
            </a:p>
          </p:txBody>
        </p:sp>
        <p:sp>
          <p:nvSpPr>
            <p:cNvPr id="6179" name="Oval 35"/>
            <p:cNvSpPr>
              <a:spLocks noChangeArrowheads="1"/>
            </p:cNvSpPr>
            <p:nvPr/>
          </p:nvSpPr>
          <p:spPr bwMode="hidden">
            <a:xfrm>
              <a:off x="740" y="3359"/>
              <a:ext cx="168" cy="96"/>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endParaRPr lang="en-SG"/>
            </a:p>
          </p:txBody>
        </p:sp>
        <p:sp>
          <p:nvSpPr>
            <p:cNvPr id="6180" name="Oval 36"/>
            <p:cNvSpPr>
              <a:spLocks noChangeArrowheads="1"/>
            </p:cNvSpPr>
            <p:nvPr/>
          </p:nvSpPr>
          <p:spPr bwMode="hidden">
            <a:xfrm>
              <a:off x="236" y="3074"/>
              <a:ext cx="168" cy="95"/>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endParaRPr lang="en-SG"/>
            </a:p>
          </p:txBody>
        </p:sp>
        <p:sp>
          <p:nvSpPr>
            <p:cNvPr id="6181" name="Oval 37"/>
            <p:cNvSpPr>
              <a:spLocks noChangeArrowheads="1"/>
            </p:cNvSpPr>
            <p:nvPr/>
          </p:nvSpPr>
          <p:spPr bwMode="hidden">
            <a:xfrm>
              <a:off x="159" y="3652"/>
              <a:ext cx="196" cy="106"/>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endParaRPr lang="en-SG"/>
            </a:p>
          </p:txBody>
        </p:sp>
        <p:sp>
          <p:nvSpPr>
            <p:cNvPr id="6182" name="Oval 38"/>
            <p:cNvSpPr>
              <a:spLocks noChangeArrowheads="1"/>
            </p:cNvSpPr>
            <p:nvPr/>
          </p:nvSpPr>
          <p:spPr bwMode="hidden">
            <a:xfrm>
              <a:off x="2077" y="2661"/>
              <a:ext cx="156" cy="84"/>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endParaRPr lang="en-SG"/>
            </a:p>
          </p:txBody>
        </p:sp>
        <p:sp>
          <p:nvSpPr>
            <p:cNvPr id="6183" name="Oval 39"/>
            <p:cNvSpPr>
              <a:spLocks noChangeArrowheads="1"/>
            </p:cNvSpPr>
            <p:nvPr/>
          </p:nvSpPr>
          <p:spPr bwMode="hidden">
            <a:xfrm>
              <a:off x="1223" y="3076"/>
              <a:ext cx="168" cy="95"/>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endParaRPr lang="en-SG"/>
            </a:p>
          </p:txBody>
        </p:sp>
        <p:sp>
          <p:nvSpPr>
            <p:cNvPr id="6184" name="Oval 40"/>
            <p:cNvSpPr>
              <a:spLocks noChangeArrowheads="1"/>
            </p:cNvSpPr>
            <p:nvPr/>
          </p:nvSpPr>
          <p:spPr bwMode="hidden">
            <a:xfrm>
              <a:off x="1686" y="2857"/>
              <a:ext cx="156" cy="90"/>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endParaRPr lang="en-SG"/>
            </a:p>
          </p:txBody>
        </p:sp>
        <p:sp>
          <p:nvSpPr>
            <p:cNvPr id="6185" name="Oval 41"/>
            <p:cNvSpPr>
              <a:spLocks noChangeArrowheads="1"/>
            </p:cNvSpPr>
            <p:nvPr/>
          </p:nvSpPr>
          <p:spPr bwMode="hidden">
            <a:xfrm>
              <a:off x="750" y="2839"/>
              <a:ext cx="151" cy="89"/>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endParaRPr lang="en-SG"/>
            </a:p>
          </p:txBody>
        </p:sp>
        <p:sp>
          <p:nvSpPr>
            <p:cNvPr id="6186" name="Oval 42"/>
            <p:cNvSpPr>
              <a:spLocks noChangeArrowheads="1"/>
            </p:cNvSpPr>
            <p:nvPr/>
          </p:nvSpPr>
          <p:spPr bwMode="hidden">
            <a:xfrm>
              <a:off x="367" y="2656"/>
              <a:ext cx="150" cy="84"/>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endParaRPr lang="en-SG"/>
            </a:p>
          </p:txBody>
        </p:sp>
        <p:sp>
          <p:nvSpPr>
            <p:cNvPr id="6187" name="Oval 43"/>
            <p:cNvSpPr>
              <a:spLocks noChangeArrowheads="1"/>
            </p:cNvSpPr>
            <p:nvPr/>
          </p:nvSpPr>
          <p:spPr bwMode="hidden">
            <a:xfrm>
              <a:off x="1172" y="2642"/>
              <a:ext cx="156" cy="83"/>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endParaRPr lang="en-SG"/>
            </a:p>
          </p:txBody>
        </p:sp>
        <p:sp>
          <p:nvSpPr>
            <p:cNvPr id="6188" name="Oval 44"/>
            <p:cNvSpPr>
              <a:spLocks noChangeArrowheads="1"/>
            </p:cNvSpPr>
            <p:nvPr/>
          </p:nvSpPr>
          <p:spPr bwMode="hidden">
            <a:xfrm>
              <a:off x="2401" y="2485"/>
              <a:ext cx="156" cy="83"/>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endParaRPr lang="en-SG"/>
            </a:p>
          </p:txBody>
        </p:sp>
        <p:sp>
          <p:nvSpPr>
            <p:cNvPr id="6189" name="Oval 45"/>
            <p:cNvSpPr>
              <a:spLocks noChangeArrowheads="1"/>
            </p:cNvSpPr>
            <p:nvPr/>
          </p:nvSpPr>
          <p:spPr bwMode="hidden">
            <a:xfrm>
              <a:off x="1910" y="2314"/>
              <a:ext cx="134" cy="73"/>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endParaRPr lang="en-SG"/>
            </a:p>
          </p:txBody>
        </p:sp>
        <p:sp>
          <p:nvSpPr>
            <p:cNvPr id="6190" name="Oval 46"/>
            <p:cNvSpPr>
              <a:spLocks noChangeArrowheads="1"/>
            </p:cNvSpPr>
            <p:nvPr/>
          </p:nvSpPr>
          <p:spPr bwMode="hidden">
            <a:xfrm>
              <a:off x="2254" y="2154"/>
              <a:ext cx="134" cy="61"/>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endParaRPr lang="en-SG"/>
            </a:p>
          </p:txBody>
        </p:sp>
        <p:sp>
          <p:nvSpPr>
            <p:cNvPr id="6191" name="Oval 47"/>
            <p:cNvSpPr>
              <a:spLocks noChangeArrowheads="1"/>
            </p:cNvSpPr>
            <p:nvPr/>
          </p:nvSpPr>
          <p:spPr bwMode="hidden">
            <a:xfrm>
              <a:off x="2742" y="2305"/>
              <a:ext cx="140" cy="72"/>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endParaRPr lang="en-SG"/>
            </a:p>
          </p:txBody>
        </p:sp>
        <p:sp>
          <p:nvSpPr>
            <p:cNvPr id="6192" name="Oval 48"/>
            <p:cNvSpPr>
              <a:spLocks noChangeArrowheads="1"/>
            </p:cNvSpPr>
            <p:nvPr/>
          </p:nvSpPr>
          <p:spPr bwMode="hidden">
            <a:xfrm>
              <a:off x="2812" y="1898"/>
              <a:ext cx="129" cy="61"/>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endParaRPr lang="en-SG"/>
            </a:p>
          </p:txBody>
        </p:sp>
        <p:sp>
          <p:nvSpPr>
            <p:cNvPr id="6193" name="Oval 49"/>
            <p:cNvSpPr>
              <a:spLocks noChangeArrowheads="1"/>
            </p:cNvSpPr>
            <p:nvPr/>
          </p:nvSpPr>
          <p:spPr bwMode="hidden">
            <a:xfrm>
              <a:off x="3721" y="1792"/>
              <a:ext cx="128" cy="61"/>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endParaRPr lang="en-SG"/>
            </a:p>
          </p:txBody>
        </p:sp>
        <p:sp>
          <p:nvSpPr>
            <p:cNvPr id="6194" name="Oval 50"/>
            <p:cNvSpPr>
              <a:spLocks noChangeArrowheads="1"/>
            </p:cNvSpPr>
            <p:nvPr/>
          </p:nvSpPr>
          <p:spPr bwMode="hidden">
            <a:xfrm>
              <a:off x="3528" y="1896"/>
              <a:ext cx="128" cy="61"/>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endParaRPr lang="en-SG"/>
            </a:p>
          </p:txBody>
        </p:sp>
        <p:sp>
          <p:nvSpPr>
            <p:cNvPr id="6195" name="Oval 51"/>
            <p:cNvSpPr>
              <a:spLocks noChangeArrowheads="1"/>
            </p:cNvSpPr>
            <p:nvPr/>
          </p:nvSpPr>
          <p:spPr bwMode="hidden">
            <a:xfrm>
              <a:off x="3064" y="1778"/>
              <a:ext cx="128" cy="62"/>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endParaRPr lang="en-SG"/>
            </a:p>
          </p:txBody>
        </p:sp>
        <p:sp>
          <p:nvSpPr>
            <p:cNvPr id="6196" name="Oval 52"/>
            <p:cNvSpPr>
              <a:spLocks noChangeArrowheads="1"/>
            </p:cNvSpPr>
            <p:nvPr/>
          </p:nvSpPr>
          <p:spPr bwMode="hidden">
            <a:xfrm>
              <a:off x="3277" y="2024"/>
              <a:ext cx="134" cy="73"/>
            </a:xfrm>
            <a:prstGeom prst="ellipse">
              <a:avLst/>
            </a:prstGeom>
            <a:gradFill rotWithShape="0">
              <a:gsLst>
                <a:gs pos="0">
                  <a:schemeClr val="bg1"/>
                </a:gs>
                <a:gs pos="100000">
                  <a:schemeClr val="bg1">
                    <a:gamma/>
                    <a:shade val="60784"/>
                    <a:invGamma/>
                  </a:schemeClr>
                </a:gs>
              </a:gsLst>
              <a:lin ang="2700000" scaled="1"/>
            </a:gradFill>
            <a:ln w="9525">
              <a:noFill/>
              <a:round/>
              <a:headEnd/>
              <a:tailEnd/>
            </a:ln>
            <a:effectLst/>
          </p:spPr>
          <p:txBody>
            <a:bodyPr/>
            <a:lstStyle/>
            <a:p>
              <a:endParaRPr lang="en-SG"/>
            </a:p>
          </p:txBody>
        </p:sp>
        <p:sp>
          <p:nvSpPr>
            <p:cNvPr id="6197" name="Oval 53"/>
            <p:cNvSpPr>
              <a:spLocks noChangeArrowheads="1"/>
            </p:cNvSpPr>
            <p:nvPr/>
          </p:nvSpPr>
          <p:spPr bwMode="hidden">
            <a:xfrm>
              <a:off x="3027" y="2160"/>
              <a:ext cx="133" cy="61"/>
            </a:xfrm>
            <a:prstGeom prst="ellipse">
              <a:avLst/>
            </a:prstGeom>
            <a:gradFill rotWithShape="0">
              <a:gsLst>
                <a:gs pos="0">
                  <a:schemeClr val="bg1"/>
                </a:gs>
                <a:gs pos="100000">
                  <a:schemeClr val="bg1">
                    <a:gamma/>
                    <a:shade val="60784"/>
                    <a:invGamma/>
                  </a:schemeClr>
                </a:gs>
              </a:gsLst>
              <a:lin ang="2700000" scaled="1"/>
            </a:gradFill>
            <a:ln w="9525">
              <a:noFill/>
              <a:round/>
              <a:headEnd/>
              <a:tailEnd/>
            </a:ln>
            <a:effectLst/>
          </p:spPr>
          <p:txBody>
            <a:bodyPr/>
            <a:lstStyle/>
            <a:p>
              <a:endParaRPr lang="en-SG"/>
            </a:p>
          </p:txBody>
        </p:sp>
        <p:sp>
          <p:nvSpPr>
            <p:cNvPr id="6198" name="Oval 54"/>
            <p:cNvSpPr>
              <a:spLocks noChangeArrowheads="1"/>
            </p:cNvSpPr>
            <p:nvPr/>
          </p:nvSpPr>
          <p:spPr bwMode="hidden">
            <a:xfrm>
              <a:off x="1569" y="2453"/>
              <a:ext cx="150" cy="90"/>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endParaRPr lang="en-SG"/>
            </a:p>
          </p:txBody>
        </p:sp>
        <p:sp>
          <p:nvSpPr>
            <p:cNvPr id="6199" name="Oval 55"/>
            <p:cNvSpPr>
              <a:spLocks noChangeArrowheads="1"/>
            </p:cNvSpPr>
            <p:nvPr/>
          </p:nvSpPr>
          <p:spPr bwMode="hidden">
            <a:xfrm>
              <a:off x="1863" y="2028"/>
              <a:ext cx="139" cy="61"/>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endParaRPr lang="en-SG"/>
            </a:p>
          </p:txBody>
        </p:sp>
        <p:sp>
          <p:nvSpPr>
            <p:cNvPr id="6200" name="Oval 56"/>
            <p:cNvSpPr>
              <a:spLocks noChangeArrowheads="1"/>
            </p:cNvSpPr>
            <p:nvPr/>
          </p:nvSpPr>
          <p:spPr bwMode="hidden">
            <a:xfrm>
              <a:off x="1513" y="2175"/>
              <a:ext cx="139" cy="61"/>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endParaRPr lang="en-SG"/>
            </a:p>
          </p:txBody>
        </p:sp>
        <p:sp>
          <p:nvSpPr>
            <p:cNvPr id="6201" name="Oval 57"/>
            <p:cNvSpPr>
              <a:spLocks noChangeArrowheads="1"/>
            </p:cNvSpPr>
            <p:nvPr/>
          </p:nvSpPr>
          <p:spPr bwMode="hidden">
            <a:xfrm>
              <a:off x="1191" y="2311"/>
              <a:ext cx="134" cy="72"/>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endParaRPr lang="en-SG"/>
            </a:p>
          </p:txBody>
        </p:sp>
        <p:sp>
          <p:nvSpPr>
            <p:cNvPr id="6202" name="Oval 58"/>
            <p:cNvSpPr>
              <a:spLocks noChangeArrowheads="1"/>
            </p:cNvSpPr>
            <p:nvPr/>
          </p:nvSpPr>
          <p:spPr bwMode="hidden">
            <a:xfrm>
              <a:off x="1154" y="2047"/>
              <a:ext cx="134" cy="61"/>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endParaRPr lang="en-SG"/>
            </a:p>
          </p:txBody>
        </p:sp>
        <p:sp>
          <p:nvSpPr>
            <p:cNvPr id="6203" name="Oval 59"/>
            <p:cNvSpPr>
              <a:spLocks noChangeArrowheads="1"/>
            </p:cNvSpPr>
            <p:nvPr/>
          </p:nvSpPr>
          <p:spPr bwMode="hidden">
            <a:xfrm>
              <a:off x="1142" y="1803"/>
              <a:ext cx="128" cy="61"/>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endParaRPr lang="en-SG"/>
            </a:p>
          </p:txBody>
        </p:sp>
        <p:sp>
          <p:nvSpPr>
            <p:cNvPr id="6204" name="Oval 60"/>
            <p:cNvSpPr>
              <a:spLocks noChangeArrowheads="1"/>
            </p:cNvSpPr>
            <p:nvPr/>
          </p:nvSpPr>
          <p:spPr bwMode="hidden">
            <a:xfrm>
              <a:off x="1500" y="1912"/>
              <a:ext cx="128" cy="61"/>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endParaRPr lang="en-SG"/>
            </a:p>
          </p:txBody>
        </p:sp>
        <p:sp>
          <p:nvSpPr>
            <p:cNvPr id="6205" name="Oval 61"/>
            <p:cNvSpPr>
              <a:spLocks noChangeArrowheads="1"/>
            </p:cNvSpPr>
            <p:nvPr/>
          </p:nvSpPr>
          <p:spPr bwMode="hidden">
            <a:xfrm>
              <a:off x="1804" y="1801"/>
              <a:ext cx="128" cy="61"/>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endParaRPr lang="en-SG"/>
            </a:p>
          </p:txBody>
        </p:sp>
        <p:sp>
          <p:nvSpPr>
            <p:cNvPr id="6206" name="Oval 62"/>
            <p:cNvSpPr>
              <a:spLocks noChangeArrowheads="1"/>
            </p:cNvSpPr>
            <p:nvPr/>
          </p:nvSpPr>
          <p:spPr bwMode="hidden">
            <a:xfrm>
              <a:off x="2159" y="1905"/>
              <a:ext cx="128" cy="61"/>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endParaRPr lang="en-SG"/>
            </a:p>
          </p:txBody>
        </p:sp>
        <p:sp>
          <p:nvSpPr>
            <p:cNvPr id="6207" name="Oval 63"/>
            <p:cNvSpPr>
              <a:spLocks noChangeArrowheads="1"/>
            </p:cNvSpPr>
            <p:nvPr/>
          </p:nvSpPr>
          <p:spPr bwMode="hidden">
            <a:xfrm>
              <a:off x="2432" y="1787"/>
              <a:ext cx="128" cy="61"/>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endParaRPr lang="en-SG"/>
            </a:p>
          </p:txBody>
        </p:sp>
        <p:sp>
          <p:nvSpPr>
            <p:cNvPr id="6208" name="Oval 64"/>
            <p:cNvSpPr>
              <a:spLocks noChangeArrowheads="1"/>
            </p:cNvSpPr>
            <p:nvPr/>
          </p:nvSpPr>
          <p:spPr bwMode="hidden">
            <a:xfrm>
              <a:off x="470" y="2032"/>
              <a:ext cx="134" cy="73"/>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endParaRPr lang="en-SG"/>
            </a:p>
          </p:txBody>
        </p:sp>
        <p:sp>
          <p:nvSpPr>
            <p:cNvPr id="6209" name="Oval 65"/>
            <p:cNvSpPr>
              <a:spLocks noChangeArrowheads="1"/>
            </p:cNvSpPr>
            <p:nvPr/>
          </p:nvSpPr>
          <p:spPr bwMode="hidden">
            <a:xfrm>
              <a:off x="68" y="2166"/>
              <a:ext cx="134" cy="73"/>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endParaRPr lang="en-SG"/>
            </a:p>
          </p:txBody>
        </p:sp>
        <p:sp>
          <p:nvSpPr>
            <p:cNvPr id="6210" name="Oval 66"/>
            <p:cNvSpPr>
              <a:spLocks noChangeArrowheads="1"/>
            </p:cNvSpPr>
            <p:nvPr/>
          </p:nvSpPr>
          <p:spPr bwMode="hidden">
            <a:xfrm>
              <a:off x="798" y="1916"/>
              <a:ext cx="128" cy="61"/>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endParaRPr lang="en-SG"/>
            </a:p>
          </p:txBody>
        </p:sp>
        <p:sp>
          <p:nvSpPr>
            <p:cNvPr id="6211" name="Oval 67"/>
            <p:cNvSpPr>
              <a:spLocks noChangeArrowheads="1"/>
            </p:cNvSpPr>
            <p:nvPr/>
          </p:nvSpPr>
          <p:spPr bwMode="hidden">
            <a:xfrm>
              <a:off x="455" y="1797"/>
              <a:ext cx="128" cy="61"/>
            </a:xfrm>
            <a:prstGeom prst="ellipse">
              <a:avLst/>
            </a:prstGeom>
            <a:gradFill rotWithShape="0">
              <a:gsLst>
                <a:gs pos="0">
                  <a:schemeClr val="bg1"/>
                </a:gs>
                <a:gs pos="100000">
                  <a:schemeClr val="bg1">
                    <a:gamma/>
                    <a:shade val="84706"/>
                    <a:invGamma/>
                  </a:schemeClr>
                </a:gs>
              </a:gsLst>
              <a:lin ang="2700000" scaled="1"/>
            </a:gradFill>
            <a:ln w="9525">
              <a:noFill/>
              <a:round/>
              <a:headEnd/>
              <a:tailEnd/>
            </a:ln>
            <a:effectLst/>
          </p:spPr>
          <p:txBody>
            <a:bodyPr/>
            <a:lstStyle/>
            <a:p>
              <a:endParaRPr lang="en-SG"/>
            </a:p>
          </p:txBody>
        </p:sp>
        <p:sp>
          <p:nvSpPr>
            <p:cNvPr id="6212" name="Oval 68"/>
            <p:cNvSpPr>
              <a:spLocks noChangeArrowheads="1"/>
            </p:cNvSpPr>
            <p:nvPr/>
          </p:nvSpPr>
          <p:spPr bwMode="hidden">
            <a:xfrm>
              <a:off x="113" y="1901"/>
              <a:ext cx="128" cy="61"/>
            </a:xfrm>
            <a:prstGeom prst="ellipse">
              <a:avLst/>
            </a:prstGeom>
            <a:gradFill rotWithShape="0">
              <a:gsLst>
                <a:gs pos="0">
                  <a:schemeClr val="bg1"/>
                </a:gs>
                <a:gs pos="100000">
                  <a:schemeClr val="bg1">
                    <a:gamma/>
                    <a:shade val="84706"/>
                    <a:invGamma/>
                  </a:schemeClr>
                </a:gs>
              </a:gsLst>
              <a:lin ang="2700000" scaled="1"/>
            </a:gradFill>
            <a:ln w="9525">
              <a:noFill/>
              <a:round/>
              <a:headEnd/>
              <a:tailEnd/>
            </a:ln>
            <a:effectLst/>
          </p:spPr>
          <p:txBody>
            <a:bodyPr/>
            <a:lstStyle/>
            <a:p>
              <a:endParaRPr lang="en-SG"/>
            </a:p>
          </p:txBody>
        </p:sp>
        <p:sp>
          <p:nvSpPr>
            <p:cNvPr id="6213" name="Oval 69"/>
            <p:cNvSpPr>
              <a:spLocks noChangeArrowheads="1"/>
            </p:cNvSpPr>
            <p:nvPr/>
          </p:nvSpPr>
          <p:spPr bwMode="hidden">
            <a:xfrm>
              <a:off x="432" y="2323"/>
              <a:ext cx="139" cy="61"/>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endParaRPr lang="en-SG"/>
            </a:p>
          </p:txBody>
        </p:sp>
        <p:sp>
          <p:nvSpPr>
            <p:cNvPr id="6214" name="Oval 70"/>
            <p:cNvSpPr>
              <a:spLocks noChangeArrowheads="1"/>
            </p:cNvSpPr>
            <p:nvPr/>
          </p:nvSpPr>
          <p:spPr bwMode="hidden">
            <a:xfrm>
              <a:off x="814" y="2178"/>
              <a:ext cx="134" cy="61"/>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endParaRPr lang="en-SG"/>
            </a:p>
          </p:txBody>
        </p:sp>
        <p:sp>
          <p:nvSpPr>
            <p:cNvPr id="6215" name="Oval 71"/>
            <p:cNvSpPr>
              <a:spLocks noChangeArrowheads="1"/>
            </p:cNvSpPr>
            <p:nvPr/>
          </p:nvSpPr>
          <p:spPr bwMode="hidden">
            <a:xfrm>
              <a:off x="789" y="2472"/>
              <a:ext cx="156" cy="89"/>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endParaRPr lang="en-SG"/>
            </a:p>
          </p:txBody>
        </p:sp>
        <p:sp>
          <p:nvSpPr>
            <p:cNvPr id="6216" name="Oval 72"/>
            <p:cNvSpPr>
              <a:spLocks noChangeArrowheads="1"/>
            </p:cNvSpPr>
            <p:nvPr/>
          </p:nvSpPr>
          <p:spPr bwMode="hidden">
            <a:xfrm>
              <a:off x="2544" y="2015"/>
              <a:ext cx="140" cy="72"/>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endParaRPr lang="en-SG"/>
            </a:p>
          </p:txBody>
        </p:sp>
        <p:sp>
          <p:nvSpPr>
            <p:cNvPr id="6217" name="Oval 73"/>
            <p:cNvSpPr>
              <a:spLocks noChangeArrowheads="1"/>
            </p:cNvSpPr>
            <p:nvPr/>
          </p:nvSpPr>
          <p:spPr bwMode="hidden">
            <a:xfrm>
              <a:off x="1457" y="1700"/>
              <a:ext cx="123" cy="51"/>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endParaRPr lang="en-SG"/>
            </a:p>
          </p:txBody>
        </p:sp>
        <p:sp>
          <p:nvSpPr>
            <p:cNvPr id="6218" name="Oval 74"/>
            <p:cNvSpPr>
              <a:spLocks noChangeArrowheads="1"/>
            </p:cNvSpPr>
            <p:nvPr/>
          </p:nvSpPr>
          <p:spPr bwMode="hidden">
            <a:xfrm>
              <a:off x="1747" y="1599"/>
              <a:ext cx="123" cy="50"/>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endParaRPr lang="en-SG"/>
            </a:p>
          </p:txBody>
        </p:sp>
        <p:sp>
          <p:nvSpPr>
            <p:cNvPr id="6219" name="Oval 75"/>
            <p:cNvSpPr>
              <a:spLocks noChangeArrowheads="1"/>
            </p:cNvSpPr>
            <p:nvPr/>
          </p:nvSpPr>
          <p:spPr bwMode="hidden">
            <a:xfrm>
              <a:off x="1385" y="1506"/>
              <a:ext cx="123" cy="50"/>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endParaRPr lang="en-SG"/>
            </a:p>
          </p:txBody>
        </p:sp>
        <p:sp>
          <p:nvSpPr>
            <p:cNvPr id="6220" name="Oval 76"/>
            <p:cNvSpPr>
              <a:spLocks noChangeArrowheads="1"/>
            </p:cNvSpPr>
            <p:nvPr/>
          </p:nvSpPr>
          <p:spPr bwMode="hidden">
            <a:xfrm>
              <a:off x="1093" y="1595"/>
              <a:ext cx="123" cy="51"/>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endParaRPr lang="en-SG"/>
            </a:p>
          </p:txBody>
        </p:sp>
        <p:sp>
          <p:nvSpPr>
            <p:cNvPr id="6221" name="Oval 77"/>
            <p:cNvSpPr>
              <a:spLocks noChangeArrowheads="1"/>
            </p:cNvSpPr>
            <p:nvPr/>
          </p:nvSpPr>
          <p:spPr bwMode="hidden">
            <a:xfrm>
              <a:off x="792" y="1690"/>
              <a:ext cx="124" cy="51"/>
            </a:xfrm>
            <a:prstGeom prst="ellipse">
              <a:avLst/>
            </a:prstGeom>
            <a:gradFill rotWithShape="0">
              <a:gsLst>
                <a:gs pos="0">
                  <a:schemeClr val="bg1"/>
                </a:gs>
                <a:gs pos="100000">
                  <a:schemeClr val="bg1">
                    <a:gamma/>
                    <a:shade val="84706"/>
                    <a:invGamma/>
                  </a:schemeClr>
                </a:gs>
              </a:gsLst>
              <a:lin ang="2700000" scaled="1"/>
            </a:gradFill>
            <a:ln w="9525">
              <a:noFill/>
              <a:round/>
              <a:headEnd/>
              <a:tailEnd/>
            </a:ln>
            <a:effectLst/>
          </p:spPr>
          <p:txBody>
            <a:bodyPr/>
            <a:lstStyle/>
            <a:p>
              <a:endParaRPr lang="en-SG"/>
            </a:p>
          </p:txBody>
        </p:sp>
        <p:sp>
          <p:nvSpPr>
            <p:cNvPr id="6222" name="Oval 78"/>
            <p:cNvSpPr>
              <a:spLocks noChangeArrowheads="1"/>
            </p:cNvSpPr>
            <p:nvPr/>
          </p:nvSpPr>
          <p:spPr bwMode="hidden">
            <a:xfrm>
              <a:off x="2011" y="1512"/>
              <a:ext cx="123" cy="50"/>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endParaRPr lang="en-SG"/>
            </a:p>
          </p:txBody>
        </p:sp>
        <p:sp>
          <p:nvSpPr>
            <p:cNvPr id="6223" name="Oval 79"/>
            <p:cNvSpPr>
              <a:spLocks noChangeArrowheads="1"/>
            </p:cNvSpPr>
            <p:nvPr/>
          </p:nvSpPr>
          <p:spPr bwMode="hidden">
            <a:xfrm>
              <a:off x="2087" y="1696"/>
              <a:ext cx="123" cy="50"/>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endParaRPr lang="en-SG"/>
            </a:p>
          </p:txBody>
        </p:sp>
        <p:sp>
          <p:nvSpPr>
            <p:cNvPr id="6224" name="Oval 80"/>
            <p:cNvSpPr>
              <a:spLocks noChangeArrowheads="1"/>
            </p:cNvSpPr>
            <p:nvPr/>
          </p:nvSpPr>
          <p:spPr bwMode="hidden">
            <a:xfrm>
              <a:off x="2345" y="1601"/>
              <a:ext cx="123" cy="50"/>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endParaRPr lang="en-SG"/>
            </a:p>
          </p:txBody>
        </p:sp>
        <p:sp>
          <p:nvSpPr>
            <p:cNvPr id="6225" name="Oval 81"/>
            <p:cNvSpPr>
              <a:spLocks noChangeArrowheads="1"/>
            </p:cNvSpPr>
            <p:nvPr/>
          </p:nvSpPr>
          <p:spPr bwMode="hidden">
            <a:xfrm>
              <a:off x="2684" y="1686"/>
              <a:ext cx="123" cy="51"/>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endParaRPr lang="en-SG"/>
            </a:p>
          </p:txBody>
        </p:sp>
        <p:sp>
          <p:nvSpPr>
            <p:cNvPr id="6226" name="Oval 82"/>
            <p:cNvSpPr>
              <a:spLocks noChangeArrowheads="1"/>
            </p:cNvSpPr>
            <p:nvPr/>
          </p:nvSpPr>
          <p:spPr bwMode="hidden">
            <a:xfrm>
              <a:off x="806" y="1512"/>
              <a:ext cx="123" cy="50"/>
            </a:xfrm>
            <a:prstGeom prst="ellipse">
              <a:avLst/>
            </a:prstGeom>
            <a:gradFill rotWithShape="0">
              <a:gsLst>
                <a:gs pos="0">
                  <a:schemeClr val="bg1"/>
                </a:gs>
                <a:gs pos="100000">
                  <a:schemeClr val="bg1">
                    <a:gamma/>
                    <a:shade val="87843"/>
                    <a:invGamma/>
                  </a:schemeClr>
                </a:gs>
              </a:gsLst>
              <a:lin ang="2700000" scaled="1"/>
            </a:gradFill>
            <a:ln w="9525">
              <a:noFill/>
              <a:round/>
              <a:headEnd/>
              <a:tailEnd/>
            </a:ln>
            <a:effectLst/>
          </p:spPr>
          <p:txBody>
            <a:bodyPr/>
            <a:lstStyle/>
            <a:p>
              <a:endParaRPr lang="en-SG"/>
            </a:p>
          </p:txBody>
        </p:sp>
        <p:sp>
          <p:nvSpPr>
            <p:cNvPr id="6227" name="Oval 83"/>
            <p:cNvSpPr>
              <a:spLocks noChangeArrowheads="1"/>
            </p:cNvSpPr>
            <p:nvPr/>
          </p:nvSpPr>
          <p:spPr bwMode="hidden">
            <a:xfrm>
              <a:off x="495" y="1597"/>
              <a:ext cx="123" cy="50"/>
            </a:xfrm>
            <a:prstGeom prst="ellipse">
              <a:avLst/>
            </a:prstGeom>
            <a:gradFill rotWithShape="0">
              <a:gsLst>
                <a:gs pos="0">
                  <a:schemeClr val="bg1"/>
                </a:gs>
                <a:gs pos="100000">
                  <a:schemeClr val="bg1">
                    <a:gamma/>
                    <a:shade val="87843"/>
                    <a:invGamma/>
                  </a:schemeClr>
                </a:gs>
              </a:gsLst>
              <a:lin ang="2700000" scaled="1"/>
            </a:gradFill>
            <a:ln w="9525">
              <a:noFill/>
              <a:round/>
              <a:headEnd/>
              <a:tailEnd/>
            </a:ln>
            <a:effectLst/>
          </p:spPr>
          <p:txBody>
            <a:bodyPr/>
            <a:lstStyle/>
            <a:p>
              <a:endParaRPr lang="en-SG"/>
            </a:p>
          </p:txBody>
        </p:sp>
        <p:sp>
          <p:nvSpPr>
            <p:cNvPr id="6228" name="Oval 84"/>
            <p:cNvSpPr>
              <a:spLocks noChangeArrowheads="1"/>
            </p:cNvSpPr>
            <p:nvPr/>
          </p:nvSpPr>
          <p:spPr bwMode="hidden">
            <a:xfrm>
              <a:off x="228" y="1508"/>
              <a:ext cx="123" cy="50"/>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endParaRPr lang="en-SG"/>
            </a:p>
          </p:txBody>
        </p:sp>
        <p:sp>
          <p:nvSpPr>
            <p:cNvPr id="6229" name="Oval 85"/>
            <p:cNvSpPr>
              <a:spLocks noChangeArrowheads="1"/>
            </p:cNvSpPr>
            <p:nvPr/>
          </p:nvSpPr>
          <p:spPr bwMode="hidden">
            <a:xfrm>
              <a:off x="157" y="1698"/>
              <a:ext cx="123" cy="50"/>
            </a:xfrm>
            <a:prstGeom prst="ellipse">
              <a:avLst/>
            </a:prstGeom>
            <a:gradFill rotWithShape="0">
              <a:gsLst>
                <a:gs pos="0">
                  <a:schemeClr val="bg1"/>
                </a:gs>
                <a:gs pos="100000">
                  <a:schemeClr val="bg1">
                    <a:gamma/>
                    <a:shade val="87843"/>
                    <a:invGamma/>
                  </a:schemeClr>
                </a:gs>
              </a:gsLst>
              <a:lin ang="2700000" scaled="1"/>
            </a:gradFill>
            <a:ln w="9525">
              <a:noFill/>
              <a:round/>
              <a:headEnd/>
              <a:tailEnd/>
            </a:ln>
            <a:effectLst/>
          </p:spPr>
          <p:txBody>
            <a:bodyPr/>
            <a:lstStyle/>
            <a:p>
              <a:endParaRPr lang="en-SG"/>
            </a:p>
          </p:txBody>
        </p:sp>
        <p:sp>
          <p:nvSpPr>
            <p:cNvPr id="6230" name="Oval 86"/>
            <p:cNvSpPr>
              <a:spLocks noChangeArrowheads="1"/>
            </p:cNvSpPr>
            <p:nvPr/>
          </p:nvSpPr>
          <p:spPr bwMode="hidden">
            <a:xfrm>
              <a:off x="2887" y="1595"/>
              <a:ext cx="124" cy="50"/>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endParaRPr lang="en-SG"/>
            </a:p>
          </p:txBody>
        </p:sp>
        <p:sp>
          <p:nvSpPr>
            <p:cNvPr id="6231" name="Oval 87"/>
            <p:cNvSpPr>
              <a:spLocks noChangeArrowheads="1"/>
            </p:cNvSpPr>
            <p:nvPr/>
          </p:nvSpPr>
          <p:spPr bwMode="hidden">
            <a:xfrm>
              <a:off x="3079" y="1511"/>
              <a:ext cx="124" cy="51"/>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endParaRPr lang="en-SG"/>
            </a:p>
          </p:txBody>
        </p:sp>
        <p:sp>
          <p:nvSpPr>
            <p:cNvPr id="6232" name="Oval 88"/>
            <p:cNvSpPr>
              <a:spLocks noChangeArrowheads="1"/>
            </p:cNvSpPr>
            <p:nvPr/>
          </p:nvSpPr>
          <p:spPr bwMode="hidden">
            <a:xfrm>
              <a:off x="3270" y="1688"/>
              <a:ext cx="124" cy="51"/>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endParaRPr lang="en-SG"/>
            </a:p>
          </p:txBody>
        </p:sp>
        <p:sp>
          <p:nvSpPr>
            <p:cNvPr id="6233" name="Oval 89"/>
            <p:cNvSpPr>
              <a:spLocks noChangeArrowheads="1"/>
            </p:cNvSpPr>
            <p:nvPr/>
          </p:nvSpPr>
          <p:spPr bwMode="hidden">
            <a:xfrm>
              <a:off x="3453" y="1599"/>
              <a:ext cx="123" cy="50"/>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endParaRPr lang="en-SG"/>
            </a:p>
          </p:txBody>
        </p:sp>
        <p:sp>
          <p:nvSpPr>
            <p:cNvPr id="6234" name="Oval 90"/>
            <p:cNvSpPr>
              <a:spLocks noChangeArrowheads="1"/>
            </p:cNvSpPr>
            <p:nvPr/>
          </p:nvSpPr>
          <p:spPr bwMode="hidden">
            <a:xfrm>
              <a:off x="3651" y="1506"/>
              <a:ext cx="123" cy="50"/>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endParaRPr lang="en-SG"/>
            </a:p>
          </p:txBody>
        </p:sp>
        <p:sp>
          <p:nvSpPr>
            <p:cNvPr id="6235" name="Oval 91"/>
            <p:cNvSpPr>
              <a:spLocks noChangeArrowheads="1"/>
            </p:cNvSpPr>
            <p:nvPr/>
          </p:nvSpPr>
          <p:spPr bwMode="hidden">
            <a:xfrm>
              <a:off x="4251" y="1513"/>
              <a:ext cx="124" cy="51"/>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endParaRPr lang="en-SG"/>
            </a:p>
          </p:txBody>
        </p:sp>
        <p:sp>
          <p:nvSpPr>
            <p:cNvPr id="6236" name="Oval 92"/>
            <p:cNvSpPr>
              <a:spLocks noChangeArrowheads="1"/>
            </p:cNvSpPr>
            <p:nvPr/>
          </p:nvSpPr>
          <p:spPr bwMode="hidden">
            <a:xfrm>
              <a:off x="3901" y="1701"/>
              <a:ext cx="128" cy="50"/>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endParaRPr lang="en-SG"/>
            </a:p>
          </p:txBody>
        </p:sp>
        <p:sp>
          <p:nvSpPr>
            <p:cNvPr id="6237" name="Oval 93"/>
            <p:cNvSpPr>
              <a:spLocks noChangeArrowheads="1"/>
            </p:cNvSpPr>
            <p:nvPr/>
          </p:nvSpPr>
          <p:spPr bwMode="hidden">
            <a:xfrm>
              <a:off x="4086" y="1608"/>
              <a:ext cx="128" cy="50"/>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endParaRPr lang="en-SG"/>
            </a:p>
          </p:txBody>
        </p:sp>
        <p:sp>
          <p:nvSpPr>
            <p:cNvPr id="6238" name="Oval 94"/>
            <p:cNvSpPr>
              <a:spLocks noChangeArrowheads="1"/>
            </p:cNvSpPr>
            <p:nvPr/>
          </p:nvSpPr>
          <p:spPr bwMode="hidden">
            <a:xfrm>
              <a:off x="1282" y="3653"/>
              <a:ext cx="196" cy="111"/>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endParaRPr lang="en-SG"/>
            </a:p>
          </p:txBody>
        </p:sp>
        <p:sp>
          <p:nvSpPr>
            <p:cNvPr id="6239" name="Oval 95"/>
            <p:cNvSpPr>
              <a:spLocks noChangeArrowheads="1"/>
            </p:cNvSpPr>
            <p:nvPr/>
          </p:nvSpPr>
          <p:spPr bwMode="hidden">
            <a:xfrm>
              <a:off x="707" y="4014"/>
              <a:ext cx="191" cy="112"/>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endParaRPr lang="en-SG"/>
            </a:p>
          </p:txBody>
        </p:sp>
        <p:sp>
          <p:nvSpPr>
            <p:cNvPr id="6240" name="Oval 96"/>
            <p:cNvSpPr>
              <a:spLocks noChangeArrowheads="1"/>
            </p:cNvSpPr>
            <p:nvPr/>
          </p:nvSpPr>
          <p:spPr bwMode="hidden">
            <a:xfrm>
              <a:off x="2229" y="3090"/>
              <a:ext cx="168" cy="95"/>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endParaRPr lang="en-SG"/>
            </a:p>
          </p:txBody>
        </p:sp>
        <p:sp>
          <p:nvSpPr>
            <p:cNvPr id="6241" name="Oval 97"/>
            <p:cNvSpPr>
              <a:spLocks noChangeArrowheads="1"/>
            </p:cNvSpPr>
            <p:nvPr/>
          </p:nvSpPr>
          <p:spPr bwMode="hidden">
            <a:xfrm>
              <a:off x="2604" y="2867"/>
              <a:ext cx="156" cy="89"/>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endParaRPr lang="en-SG"/>
            </a:p>
          </p:txBody>
        </p:sp>
        <p:sp>
          <p:nvSpPr>
            <p:cNvPr id="6242" name="Oval 98"/>
            <p:cNvSpPr>
              <a:spLocks noChangeArrowheads="1"/>
            </p:cNvSpPr>
            <p:nvPr/>
          </p:nvSpPr>
          <p:spPr bwMode="hidden">
            <a:xfrm>
              <a:off x="2907" y="2668"/>
              <a:ext cx="156" cy="84"/>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endParaRPr lang="en-SG"/>
            </a:p>
          </p:txBody>
        </p:sp>
        <p:sp>
          <p:nvSpPr>
            <p:cNvPr id="6243" name="Oval 99"/>
            <p:cNvSpPr>
              <a:spLocks noChangeArrowheads="1"/>
            </p:cNvSpPr>
            <p:nvPr/>
          </p:nvSpPr>
          <p:spPr bwMode="hidden">
            <a:xfrm>
              <a:off x="3248" y="2454"/>
              <a:ext cx="150" cy="90"/>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endParaRPr lang="en-SG"/>
            </a:p>
          </p:txBody>
        </p:sp>
        <p:sp>
          <p:nvSpPr>
            <p:cNvPr id="6244" name="Oval 100"/>
            <p:cNvSpPr>
              <a:spLocks noChangeArrowheads="1"/>
            </p:cNvSpPr>
            <p:nvPr/>
          </p:nvSpPr>
          <p:spPr bwMode="hidden">
            <a:xfrm>
              <a:off x="1801" y="3360"/>
              <a:ext cx="168" cy="95"/>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endParaRPr lang="en-SG"/>
            </a:p>
          </p:txBody>
        </p:sp>
        <p:sp>
          <p:nvSpPr>
            <p:cNvPr id="6245" name="Oval 101"/>
            <p:cNvSpPr>
              <a:spLocks noChangeArrowheads="1"/>
            </p:cNvSpPr>
            <p:nvPr/>
          </p:nvSpPr>
          <p:spPr bwMode="hidden">
            <a:xfrm>
              <a:off x="3512" y="2302"/>
              <a:ext cx="134" cy="73"/>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endParaRPr lang="en-SG"/>
            </a:p>
          </p:txBody>
        </p:sp>
        <p:sp>
          <p:nvSpPr>
            <p:cNvPr id="6246" name="Oval 102"/>
            <p:cNvSpPr>
              <a:spLocks noChangeArrowheads="1"/>
            </p:cNvSpPr>
            <p:nvPr/>
          </p:nvSpPr>
          <p:spPr bwMode="hidden">
            <a:xfrm>
              <a:off x="3980" y="2014"/>
              <a:ext cx="134" cy="72"/>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endParaRPr lang="en-SG"/>
            </a:p>
          </p:txBody>
        </p:sp>
        <p:sp>
          <p:nvSpPr>
            <p:cNvPr id="6247" name="Oval 103"/>
            <p:cNvSpPr>
              <a:spLocks noChangeArrowheads="1"/>
            </p:cNvSpPr>
            <p:nvPr/>
          </p:nvSpPr>
          <p:spPr bwMode="hidden">
            <a:xfrm>
              <a:off x="3753" y="2158"/>
              <a:ext cx="134" cy="61"/>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endParaRPr lang="en-SG"/>
            </a:p>
          </p:txBody>
        </p:sp>
        <p:sp>
          <p:nvSpPr>
            <p:cNvPr id="6248" name="Oval 104"/>
            <p:cNvSpPr>
              <a:spLocks noChangeArrowheads="1"/>
            </p:cNvSpPr>
            <p:nvPr/>
          </p:nvSpPr>
          <p:spPr bwMode="hidden">
            <a:xfrm>
              <a:off x="4176" y="1898"/>
              <a:ext cx="128" cy="61"/>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endParaRPr lang="en-SG"/>
            </a:p>
          </p:txBody>
        </p:sp>
        <p:sp>
          <p:nvSpPr>
            <p:cNvPr id="6249" name="Oval 105"/>
            <p:cNvSpPr>
              <a:spLocks noChangeArrowheads="1"/>
            </p:cNvSpPr>
            <p:nvPr/>
          </p:nvSpPr>
          <p:spPr bwMode="hidden">
            <a:xfrm>
              <a:off x="4338" y="1797"/>
              <a:ext cx="129" cy="61"/>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endParaRPr lang="en-SG"/>
            </a:p>
          </p:txBody>
        </p:sp>
        <p:sp>
          <p:nvSpPr>
            <p:cNvPr id="6250" name="Oval 106"/>
            <p:cNvSpPr>
              <a:spLocks noChangeArrowheads="1"/>
            </p:cNvSpPr>
            <p:nvPr/>
          </p:nvSpPr>
          <p:spPr bwMode="hidden">
            <a:xfrm>
              <a:off x="4505" y="1700"/>
              <a:ext cx="124" cy="51"/>
            </a:xfrm>
            <a:prstGeom prst="ellipse">
              <a:avLst/>
            </a:prstGeom>
            <a:gradFill rotWithShape="0">
              <a:gsLst>
                <a:gs pos="0">
                  <a:schemeClr val="bg2"/>
                </a:gs>
                <a:gs pos="100000">
                  <a:schemeClr val="bg2">
                    <a:gamma/>
                    <a:shade val="81961"/>
                    <a:invGamma/>
                  </a:schemeClr>
                </a:gs>
              </a:gsLst>
              <a:lin ang="2700000" scaled="1"/>
            </a:gradFill>
            <a:ln w="9525">
              <a:noFill/>
              <a:round/>
              <a:headEnd/>
              <a:tailEnd/>
            </a:ln>
            <a:effectLst/>
          </p:spPr>
          <p:txBody>
            <a:bodyPr/>
            <a:lstStyle/>
            <a:p>
              <a:endParaRPr lang="en-SG"/>
            </a:p>
          </p:txBody>
        </p:sp>
        <p:sp>
          <p:nvSpPr>
            <p:cNvPr id="6251" name="Oval 107"/>
            <p:cNvSpPr>
              <a:spLocks noChangeArrowheads="1"/>
            </p:cNvSpPr>
            <p:nvPr/>
          </p:nvSpPr>
          <p:spPr bwMode="hidden">
            <a:xfrm>
              <a:off x="4661" y="1603"/>
              <a:ext cx="123" cy="50"/>
            </a:xfrm>
            <a:prstGeom prst="ellipse">
              <a:avLst/>
            </a:prstGeom>
            <a:gradFill rotWithShape="0">
              <a:gsLst>
                <a:gs pos="0">
                  <a:schemeClr val="bg2"/>
                </a:gs>
                <a:gs pos="100000">
                  <a:schemeClr val="bg2">
                    <a:gamma/>
                    <a:shade val="81961"/>
                    <a:invGamma/>
                  </a:schemeClr>
                </a:gs>
              </a:gsLst>
              <a:lin ang="2700000" scaled="1"/>
            </a:gradFill>
            <a:ln w="9525">
              <a:noFill/>
              <a:round/>
              <a:headEnd/>
              <a:tailEnd/>
            </a:ln>
            <a:effectLst/>
          </p:spPr>
          <p:txBody>
            <a:bodyPr/>
            <a:lstStyle/>
            <a:p>
              <a:endParaRPr lang="en-SG"/>
            </a:p>
          </p:txBody>
        </p:sp>
        <p:sp>
          <p:nvSpPr>
            <p:cNvPr id="6252" name="Oval 108"/>
            <p:cNvSpPr>
              <a:spLocks noChangeArrowheads="1"/>
            </p:cNvSpPr>
            <p:nvPr/>
          </p:nvSpPr>
          <p:spPr bwMode="hidden">
            <a:xfrm>
              <a:off x="4803" y="1512"/>
              <a:ext cx="128" cy="51"/>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endParaRPr lang="en-SG"/>
            </a:p>
          </p:txBody>
        </p:sp>
        <p:sp>
          <p:nvSpPr>
            <p:cNvPr id="6253" name="Oval 109"/>
            <p:cNvSpPr>
              <a:spLocks noChangeArrowheads="1"/>
            </p:cNvSpPr>
            <p:nvPr/>
          </p:nvSpPr>
          <p:spPr bwMode="hidden">
            <a:xfrm>
              <a:off x="4930" y="1431"/>
              <a:ext cx="111" cy="50"/>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endParaRPr lang="en-SG"/>
            </a:p>
          </p:txBody>
        </p:sp>
        <p:sp>
          <p:nvSpPr>
            <p:cNvPr id="6254" name="Oval 110"/>
            <p:cNvSpPr>
              <a:spLocks noChangeArrowheads="1"/>
            </p:cNvSpPr>
            <p:nvPr/>
          </p:nvSpPr>
          <p:spPr bwMode="hidden">
            <a:xfrm>
              <a:off x="3835" y="1430"/>
              <a:ext cx="112" cy="50"/>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endParaRPr lang="en-SG"/>
            </a:p>
          </p:txBody>
        </p:sp>
        <p:sp>
          <p:nvSpPr>
            <p:cNvPr id="6255" name="Oval 111"/>
            <p:cNvSpPr>
              <a:spLocks noChangeArrowheads="1"/>
            </p:cNvSpPr>
            <p:nvPr/>
          </p:nvSpPr>
          <p:spPr bwMode="hidden">
            <a:xfrm>
              <a:off x="3286" y="1430"/>
              <a:ext cx="112" cy="50"/>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endParaRPr lang="en-SG"/>
            </a:p>
          </p:txBody>
        </p:sp>
        <p:sp>
          <p:nvSpPr>
            <p:cNvPr id="6256" name="Oval 112"/>
            <p:cNvSpPr>
              <a:spLocks noChangeArrowheads="1"/>
            </p:cNvSpPr>
            <p:nvPr/>
          </p:nvSpPr>
          <p:spPr bwMode="hidden">
            <a:xfrm>
              <a:off x="2972" y="1366"/>
              <a:ext cx="111" cy="51"/>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endParaRPr lang="en-SG"/>
            </a:p>
          </p:txBody>
        </p:sp>
        <p:sp>
          <p:nvSpPr>
            <p:cNvPr id="6257" name="Oval 113"/>
            <p:cNvSpPr>
              <a:spLocks noChangeArrowheads="1"/>
            </p:cNvSpPr>
            <p:nvPr/>
          </p:nvSpPr>
          <p:spPr bwMode="hidden">
            <a:xfrm>
              <a:off x="3152" y="1292"/>
              <a:ext cx="112" cy="50"/>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endParaRPr lang="en-SG"/>
            </a:p>
          </p:txBody>
        </p:sp>
        <p:sp>
          <p:nvSpPr>
            <p:cNvPr id="6258" name="Oval 114"/>
            <p:cNvSpPr>
              <a:spLocks noChangeArrowheads="1"/>
            </p:cNvSpPr>
            <p:nvPr/>
          </p:nvSpPr>
          <p:spPr bwMode="hidden">
            <a:xfrm>
              <a:off x="3020" y="1170"/>
              <a:ext cx="112" cy="50"/>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endParaRPr lang="en-SG"/>
            </a:p>
          </p:txBody>
        </p:sp>
        <p:sp>
          <p:nvSpPr>
            <p:cNvPr id="6259" name="Oval 115"/>
            <p:cNvSpPr>
              <a:spLocks noChangeArrowheads="1"/>
            </p:cNvSpPr>
            <p:nvPr/>
          </p:nvSpPr>
          <p:spPr bwMode="hidden">
            <a:xfrm>
              <a:off x="2443" y="1368"/>
              <a:ext cx="112" cy="51"/>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endParaRPr lang="en-SG"/>
            </a:p>
          </p:txBody>
        </p:sp>
        <p:sp>
          <p:nvSpPr>
            <p:cNvPr id="6260" name="Oval 116"/>
            <p:cNvSpPr>
              <a:spLocks noChangeArrowheads="1"/>
            </p:cNvSpPr>
            <p:nvPr/>
          </p:nvSpPr>
          <p:spPr bwMode="hidden">
            <a:xfrm>
              <a:off x="2301" y="1220"/>
              <a:ext cx="112" cy="51"/>
            </a:xfrm>
            <a:prstGeom prst="ellipse">
              <a:avLst/>
            </a:prstGeom>
            <a:gradFill rotWithShape="0">
              <a:gsLst>
                <a:gs pos="0">
                  <a:schemeClr val="bg1"/>
                </a:gs>
                <a:gs pos="100000">
                  <a:schemeClr val="bg1">
                    <a:gamma/>
                    <a:shade val="84706"/>
                    <a:invGamma/>
                  </a:schemeClr>
                </a:gs>
              </a:gsLst>
              <a:lin ang="2700000" scaled="1"/>
            </a:gradFill>
            <a:ln w="9525">
              <a:noFill/>
              <a:round/>
              <a:headEnd/>
              <a:tailEnd/>
            </a:ln>
            <a:effectLst/>
          </p:spPr>
          <p:txBody>
            <a:bodyPr/>
            <a:lstStyle/>
            <a:p>
              <a:endParaRPr lang="en-SG"/>
            </a:p>
          </p:txBody>
        </p:sp>
        <p:sp>
          <p:nvSpPr>
            <p:cNvPr id="6261" name="Oval 117"/>
            <p:cNvSpPr>
              <a:spLocks noChangeArrowheads="1"/>
            </p:cNvSpPr>
            <p:nvPr/>
          </p:nvSpPr>
          <p:spPr bwMode="hidden">
            <a:xfrm>
              <a:off x="2095" y="1284"/>
              <a:ext cx="112" cy="51"/>
            </a:xfrm>
            <a:prstGeom prst="ellipse">
              <a:avLst/>
            </a:prstGeom>
            <a:gradFill rotWithShape="0">
              <a:gsLst>
                <a:gs pos="0">
                  <a:schemeClr val="bg1"/>
                </a:gs>
                <a:gs pos="100000">
                  <a:schemeClr val="bg1">
                    <a:gamma/>
                    <a:shade val="84706"/>
                    <a:invGamma/>
                  </a:schemeClr>
                </a:gs>
              </a:gsLst>
              <a:lin ang="2700000" scaled="1"/>
            </a:gradFill>
            <a:ln w="9525">
              <a:noFill/>
              <a:round/>
              <a:headEnd/>
              <a:tailEnd/>
            </a:ln>
            <a:effectLst/>
          </p:spPr>
          <p:txBody>
            <a:bodyPr/>
            <a:lstStyle/>
            <a:p>
              <a:endParaRPr lang="en-SG"/>
            </a:p>
          </p:txBody>
        </p:sp>
        <p:sp>
          <p:nvSpPr>
            <p:cNvPr id="6262" name="Oval 118"/>
            <p:cNvSpPr>
              <a:spLocks noChangeArrowheads="1"/>
            </p:cNvSpPr>
            <p:nvPr/>
          </p:nvSpPr>
          <p:spPr bwMode="hidden">
            <a:xfrm>
              <a:off x="2228" y="1442"/>
              <a:ext cx="111" cy="50"/>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endParaRPr lang="en-SG"/>
            </a:p>
          </p:txBody>
        </p:sp>
        <p:sp>
          <p:nvSpPr>
            <p:cNvPr id="6263" name="Oval 119"/>
            <p:cNvSpPr>
              <a:spLocks noChangeArrowheads="1"/>
            </p:cNvSpPr>
            <p:nvPr/>
          </p:nvSpPr>
          <p:spPr bwMode="hidden">
            <a:xfrm>
              <a:off x="1109" y="1424"/>
              <a:ext cx="112" cy="50"/>
            </a:xfrm>
            <a:prstGeom prst="ellipse">
              <a:avLst/>
            </a:prstGeom>
            <a:gradFill rotWithShape="0">
              <a:gsLst>
                <a:gs pos="0">
                  <a:schemeClr val="bg1"/>
                </a:gs>
                <a:gs pos="100000">
                  <a:schemeClr val="bg1">
                    <a:gamma/>
                    <a:shade val="87843"/>
                    <a:invGamma/>
                  </a:schemeClr>
                </a:gs>
              </a:gsLst>
              <a:lin ang="2700000" scaled="1"/>
            </a:gradFill>
            <a:ln w="9525">
              <a:noFill/>
              <a:round/>
              <a:headEnd/>
              <a:tailEnd/>
            </a:ln>
            <a:effectLst/>
          </p:spPr>
          <p:txBody>
            <a:bodyPr/>
            <a:lstStyle/>
            <a:p>
              <a:endParaRPr lang="en-SG"/>
            </a:p>
          </p:txBody>
        </p:sp>
        <p:sp>
          <p:nvSpPr>
            <p:cNvPr id="6264" name="Oval 120"/>
            <p:cNvSpPr>
              <a:spLocks noChangeArrowheads="1"/>
            </p:cNvSpPr>
            <p:nvPr/>
          </p:nvSpPr>
          <p:spPr bwMode="hidden">
            <a:xfrm>
              <a:off x="611" y="1284"/>
              <a:ext cx="111" cy="51"/>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endParaRPr lang="en-SG"/>
            </a:p>
          </p:txBody>
        </p:sp>
        <p:sp>
          <p:nvSpPr>
            <p:cNvPr id="6265" name="Oval 121"/>
            <p:cNvSpPr>
              <a:spLocks noChangeArrowheads="1"/>
            </p:cNvSpPr>
            <p:nvPr/>
          </p:nvSpPr>
          <p:spPr bwMode="hidden">
            <a:xfrm>
              <a:off x="305" y="1358"/>
              <a:ext cx="111" cy="51"/>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endParaRPr lang="en-SG"/>
            </a:p>
          </p:txBody>
        </p:sp>
        <p:sp>
          <p:nvSpPr>
            <p:cNvPr id="6266" name="Oval 122"/>
            <p:cNvSpPr>
              <a:spLocks noChangeArrowheads="1"/>
            </p:cNvSpPr>
            <p:nvPr/>
          </p:nvSpPr>
          <p:spPr bwMode="hidden">
            <a:xfrm>
              <a:off x="156" y="1154"/>
              <a:ext cx="112" cy="50"/>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endParaRPr lang="en-SG"/>
            </a:p>
          </p:txBody>
        </p:sp>
        <p:sp>
          <p:nvSpPr>
            <p:cNvPr id="6267" name="Oval 123"/>
            <p:cNvSpPr>
              <a:spLocks noChangeArrowheads="1"/>
            </p:cNvSpPr>
            <p:nvPr/>
          </p:nvSpPr>
          <p:spPr bwMode="hidden">
            <a:xfrm>
              <a:off x="4538" y="1365"/>
              <a:ext cx="106" cy="45"/>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endParaRPr lang="en-SG"/>
            </a:p>
          </p:txBody>
        </p:sp>
        <p:sp>
          <p:nvSpPr>
            <p:cNvPr id="6268" name="Oval 124"/>
            <p:cNvSpPr>
              <a:spLocks noChangeArrowheads="1"/>
            </p:cNvSpPr>
            <p:nvPr/>
          </p:nvSpPr>
          <p:spPr bwMode="hidden">
            <a:xfrm>
              <a:off x="4407" y="1440"/>
              <a:ext cx="105" cy="44"/>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endParaRPr lang="en-SG"/>
            </a:p>
          </p:txBody>
        </p:sp>
        <p:sp>
          <p:nvSpPr>
            <p:cNvPr id="6269" name="Oval 125"/>
            <p:cNvSpPr>
              <a:spLocks noChangeArrowheads="1"/>
            </p:cNvSpPr>
            <p:nvPr/>
          </p:nvSpPr>
          <p:spPr bwMode="hidden">
            <a:xfrm>
              <a:off x="3992" y="1356"/>
              <a:ext cx="106" cy="45"/>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endParaRPr lang="en-SG"/>
            </a:p>
          </p:txBody>
        </p:sp>
        <p:sp>
          <p:nvSpPr>
            <p:cNvPr id="6270" name="Oval 126"/>
            <p:cNvSpPr>
              <a:spLocks noChangeArrowheads="1"/>
            </p:cNvSpPr>
            <p:nvPr/>
          </p:nvSpPr>
          <p:spPr bwMode="hidden">
            <a:xfrm>
              <a:off x="3466" y="1356"/>
              <a:ext cx="106" cy="45"/>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endParaRPr lang="en-SG"/>
            </a:p>
          </p:txBody>
        </p:sp>
        <p:sp>
          <p:nvSpPr>
            <p:cNvPr id="6271" name="Oval 127"/>
            <p:cNvSpPr>
              <a:spLocks noChangeArrowheads="1"/>
            </p:cNvSpPr>
            <p:nvPr/>
          </p:nvSpPr>
          <p:spPr bwMode="hidden">
            <a:xfrm>
              <a:off x="2852" y="1228"/>
              <a:ext cx="106" cy="44"/>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endParaRPr lang="en-SG"/>
            </a:p>
          </p:txBody>
        </p:sp>
        <p:sp>
          <p:nvSpPr>
            <p:cNvPr id="6272" name="Oval 128"/>
            <p:cNvSpPr>
              <a:spLocks noChangeArrowheads="1"/>
            </p:cNvSpPr>
            <p:nvPr/>
          </p:nvSpPr>
          <p:spPr bwMode="hidden">
            <a:xfrm>
              <a:off x="2678" y="1109"/>
              <a:ext cx="106" cy="44"/>
            </a:xfrm>
            <a:prstGeom prst="ellipse">
              <a:avLst/>
            </a:prstGeom>
            <a:gradFill rotWithShape="0">
              <a:gsLst>
                <a:gs pos="0">
                  <a:schemeClr val="bg1"/>
                </a:gs>
                <a:gs pos="100000">
                  <a:schemeClr val="bg1">
                    <a:gamma/>
                    <a:shade val="84706"/>
                    <a:invGamma/>
                  </a:schemeClr>
                </a:gs>
              </a:gsLst>
              <a:lin ang="2700000" scaled="1"/>
            </a:gradFill>
            <a:ln w="9525">
              <a:noFill/>
              <a:round/>
              <a:headEnd/>
              <a:tailEnd/>
            </a:ln>
            <a:effectLst/>
          </p:spPr>
          <p:txBody>
            <a:bodyPr/>
            <a:lstStyle/>
            <a:p>
              <a:endParaRPr lang="en-SG"/>
            </a:p>
          </p:txBody>
        </p:sp>
        <p:sp>
          <p:nvSpPr>
            <p:cNvPr id="6273" name="Oval 129"/>
            <p:cNvSpPr>
              <a:spLocks noChangeArrowheads="1"/>
            </p:cNvSpPr>
            <p:nvPr/>
          </p:nvSpPr>
          <p:spPr bwMode="hidden">
            <a:xfrm>
              <a:off x="2859" y="1045"/>
              <a:ext cx="106" cy="45"/>
            </a:xfrm>
            <a:prstGeom prst="ellipse">
              <a:avLst/>
            </a:prstGeom>
            <a:gradFill rotWithShape="0">
              <a:gsLst>
                <a:gs pos="0">
                  <a:schemeClr val="bg1"/>
                </a:gs>
                <a:gs pos="100000">
                  <a:schemeClr val="bg1">
                    <a:gamma/>
                    <a:shade val="84706"/>
                    <a:invGamma/>
                  </a:schemeClr>
                </a:gs>
              </a:gsLst>
              <a:lin ang="2700000" scaled="1"/>
            </a:gradFill>
            <a:ln w="9525">
              <a:noFill/>
              <a:round/>
              <a:headEnd/>
              <a:tailEnd/>
            </a:ln>
            <a:effectLst/>
          </p:spPr>
          <p:txBody>
            <a:bodyPr/>
            <a:lstStyle/>
            <a:p>
              <a:endParaRPr lang="en-SG"/>
            </a:p>
          </p:txBody>
        </p:sp>
        <p:sp>
          <p:nvSpPr>
            <p:cNvPr id="6274" name="Oval 130"/>
            <p:cNvSpPr>
              <a:spLocks noChangeArrowheads="1"/>
            </p:cNvSpPr>
            <p:nvPr/>
          </p:nvSpPr>
          <p:spPr bwMode="hidden">
            <a:xfrm>
              <a:off x="1942" y="1040"/>
              <a:ext cx="106"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endParaRPr lang="en-SG"/>
            </a:p>
          </p:txBody>
        </p:sp>
        <p:sp>
          <p:nvSpPr>
            <p:cNvPr id="6275" name="Oval 131"/>
            <p:cNvSpPr>
              <a:spLocks noChangeArrowheads="1"/>
            </p:cNvSpPr>
            <p:nvPr/>
          </p:nvSpPr>
          <p:spPr bwMode="hidden">
            <a:xfrm>
              <a:off x="1088" y="1277"/>
              <a:ext cx="106" cy="4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endParaRPr lang="en-SG"/>
            </a:p>
          </p:txBody>
        </p:sp>
        <p:sp>
          <p:nvSpPr>
            <p:cNvPr id="6276" name="Oval 132"/>
            <p:cNvSpPr>
              <a:spLocks noChangeArrowheads="1"/>
            </p:cNvSpPr>
            <p:nvPr/>
          </p:nvSpPr>
          <p:spPr bwMode="hidden">
            <a:xfrm>
              <a:off x="827" y="1350"/>
              <a:ext cx="106"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endParaRPr lang="en-SG"/>
            </a:p>
          </p:txBody>
        </p:sp>
        <p:sp>
          <p:nvSpPr>
            <p:cNvPr id="6277" name="Oval 133"/>
            <p:cNvSpPr>
              <a:spLocks noChangeArrowheads="1"/>
            </p:cNvSpPr>
            <p:nvPr/>
          </p:nvSpPr>
          <p:spPr bwMode="hidden">
            <a:xfrm>
              <a:off x="537" y="1428"/>
              <a:ext cx="106"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endParaRPr lang="en-SG"/>
            </a:p>
          </p:txBody>
        </p:sp>
        <p:sp>
          <p:nvSpPr>
            <p:cNvPr id="6278" name="Oval 134"/>
            <p:cNvSpPr>
              <a:spLocks noChangeArrowheads="1"/>
            </p:cNvSpPr>
            <p:nvPr/>
          </p:nvSpPr>
          <p:spPr bwMode="hidden">
            <a:xfrm>
              <a:off x="635" y="1060"/>
              <a:ext cx="106"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endParaRPr lang="en-SG"/>
            </a:p>
          </p:txBody>
        </p:sp>
        <p:sp>
          <p:nvSpPr>
            <p:cNvPr id="6279" name="Oval 135"/>
            <p:cNvSpPr>
              <a:spLocks noChangeArrowheads="1"/>
            </p:cNvSpPr>
            <p:nvPr/>
          </p:nvSpPr>
          <p:spPr bwMode="hidden">
            <a:xfrm>
              <a:off x="1540" y="1050"/>
              <a:ext cx="106"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endParaRPr lang="en-SG"/>
            </a:p>
          </p:txBody>
        </p:sp>
        <p:sp>
          <p:nvSpPr>
            <p:cNvPr id="6280" name="Oval 136"/>
            <p:cNvSpPr>
              <a:spLocks noChangeArrowheads="1"/>
            </p:cNvSpPr>
            <p:nvPr/>
          </p:nvSpPr>
          <p:spPr bwMode="hidden">
            <a:xfrm>
              <a:off x="1120" y="1063"/>
              <a:ext cx="105"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endParaRPr lang="en-SG"/>
            </a:p>
          </p:txBody>
        </p:sp>
        <p:sp>
          <p:nvSpPr>
            <p:cNvPr id="6281" name="Oval 137"/>
            <p:cNvSpPr>
              <a:spLocks noChangeArrowheads="1"/>
            </p:cNvSpPr>
            <p:nvPr/>
          </p:nvSpPr>
          <p:spPr bwMode="hidden">
            <a:xfrm>
              <a:off x="4131" y="1284"/>
              <a:ext cx="111" cy="45"/>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endParaRPr lang="en-SG"/>
            </a:p>
          </p:txBody>
        </p:sp>
        <p:sp>
          <p:nvSpPr>
            <p:cNvPr id="6282" name="Oval 138"/>
            <p:cNvSpPr>
              <a:spLocks noChangeArrowheads="1"/>
            </p:cNvSpPr>
            <p:nvPr/>
          </p:nvSpPr>
          <p:spPr bwMode="hidden">
            <a:xfrm>
              <a:off x="3477" y="1163"/>
              <a:ext cx="112" cy="45"/>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endParaRPr lang="en-SG"/>
            </a:p>
          </p:txBody>
        </p:sp>
        <p:sp>
          <p:nvSpPr>
            <p:cNvPr id="6283" name="Oval 139"/>
            <p:cNvSpPr>
              <a:spLocks noChangeArrowheads="1"/>
            </p:cNvSpPr>
            <p:nvPr/>
          </p:nvSpPr>
          <p:spPr bwMode="hidden">
            <a:xfrm>
              <a:off x="3315" y="1229"/>
              <a:ext cx="112" cy="45"/>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endParaRPr lang="en-SG"/>
            </a:p>
          </p:txBody>
        </p:sp>
        <p:sp>
          <p:nvSpPr>
            <p:cNvPr id="6284" name="Oval 140"/>
            <p:cNvSpPr>
              <a:spLocks noChangeArrowheads="1"/>
            </p:cNvSpPr>
            <p:nvPr/>
          </p:nvSpPr>
          <p:spPr bwMode="hidden">
            <a:xfrm>
              <a:off x="3174" y="1112"/>
              <a:ext cx="112" cy="44"/>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endParaRPr lang="en-SG"/>
            </a:p>
          </p:txBody>
        </p:sp>
        <p:sp>
          <p:nvSpPr>
            <p:cNvPr id="6285" name="Oval 141"/>
            <p:cNvSpPr>
              <a:spLocks noChangeArrowheads="1"/>
            </p:cNvSpPr>
            <p:nvPr/>
          </p:nvSpPr>
          <p:spPr bwMode="hidden">
            <a:xfrm>
              <a:off x="2396" y="1051"/>
              <a:ext cx="112" cy="45"/>
            </a:xfrm>
            <a:prstGeom prst="ellipse">
              <a:avLst/>
            </a:prstGeom>
            <a:gradFill rotWithShape="0">
              <a:gsLst>
                <a:gs pos="0">
                  <a:schemeClr val="bg1"/>
                </a:gs>
                <a:gs pos="100000">
                  <a:schemeClr val="bg1">
                    <a:gamma/>
                    <a:shade val="87843"/>
                    <a:invGamma/>
                  </a:schemeClr>
                </a:gs>
              </a:gsLst>
              <a:lin ang="2700000" scaled="1"/>
            </a:gradFill>
            <a:ln w="9525">
              <a:noFill/>
              <a:round/>
              <a:headEnd/>
              <a:tailEnd/>
            </a:ln>
            <a:effectLst/>
          </p:spPr>
          <p:txBody>
            <a:bodyPr/>
            <a:lstStyle/>
            <a:p>
              <a:endParaRPr lang="en-SG"/>
            </a:p>
          </p:txBody>
        </p:sp>
        <p:sp>
          <p:nvSpPr>
            <p:cNvPr id="6286" name="Oval 142"/>
            <p:cNvSpPr>
              <a:spLocks noChangeArrowheads="1"/>
            </p:cNvSpPr>
            <p:nvPr/>
          </p:nvSpPr>
          <p:spPr bwMode="hidden">
            <a:xfrm>
              <a:off x="2769" y="1446"/>
              <a:ext cx="111" cy="44"/>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endParaRPr lang="en-SG"/>
            </a:p>
          </p:txBody>
        </p:sp>
        <p:sp>
          <p:nvSpPr>
            <p:cNvPr id="6287" name="Oval 143"/>
            <p:cNvSpPr>
              <a:spLocks noChangeArrowheads="1"/>
            </p:cNvSpPr>
            <p:nvPr/>
          </p:nvSpPr>
          <p:spPr bwMode="hidden">
            <a:xfrm>
              <a:off x="2656" y="1294"/>
              <a:ext cx="112" cy="45"/>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endParaRPr lang="en-SG"/>
            </a:p>
          </p:txBody>
        </p:sp>
        <p:sp>
          <p:nvSpPr>
            <p:cNvPr id="6288" name="Oval 144"/>
            <p:cNvSpPr>
              <a:spLocks noChangeArrowheads="1"/>
            </p:cNvSpPr>
            <p:nvPr/>
          </p:nvSpPr>
          <p:spPr bwMode="hidden">
            <a:xfrm>
              <a:off x="2501" y="1159"/>
              <a:ext cx="111" cy="45"/>
            </a:xfrm>
            <a:prstGeom prst="ellipse">
              <a:avLst/>
            </a:prstGeom>
            <a:gradFill rotWithShape="0">
              <a:gsLst>
                <a:gs pos="0">
                  <a:schemeClr val="bg1"/>
                </a:gs>
                <a:gs pos="100000">
                  <a:schemeClr val="bg1">
                    <a:gamma/>
                    <a:shade val="84706"/>
                    <a:invGamma/>
                  </a:schemeClr>
                </a:gs>
              </a:gsLst>
              <a:lin ang="2700000" scaled="1"/>
            </a:gradFill>
            <a:ln w="9525">
              <a:noFill/>
              <a:round/>
              <a:headEnd/>
              <a:tailEnd/>
            </a:ln>
            <a:effectLst/>
          </p:spPr>
          <p:txBody>
            <a:bodyPr/>
            <a:lstStyle/>
            <a:p>
              <a:endParaRPr lang="en-SG"/>
            </a:p>
          </p:txBody>
        </p:sp>
        <p:sp>
          <p:nvSpPr>
            <p:cNvPr id="6289" name="Oval 145"/>
            <p:cNvSpPr>
              <a:spLocks noChangeArrowheads="1"/>
            </p:cNvSpPr>
            <p:nvPr/>
          </p:nvSpPr>
          <p:spPr bwMode="hidden">
            <a:xfrm>
              <a:off x="2222" y="1101"/>
              <a:ext cx="112" cy="44"/>
            </a:xfrm>
            <a:prstGeom prst="ellipse">
              <a:avLst/>
            </a:prstGeom>
            <a:gradFill rotWithShape="0">
              <a:gsLst>
                <a:gs pos="0">
                  <a:schemeClr val="bg1"/>
                </a:gs>
                <a:gs pos="100000">
                  <a:schemeClr val="bg1">
                    <a:gamma/>
                    <a:shade val="87843"/>
                    <a:invGamma/>
                  </a:schemeClr>
                </a:gs>
              </a:gsLst>
              <a:lin ang="2700000" scaled="1"/>
            </a:gradFill>
            <a:ln w="9525">
              <a:noFill/>
              <a:round/>
              <a:headEnd/>
              <a:tailEnd/>
            </a:ln>
            <a:effectLst/>
          </p:spPr>
          <p:txBody>
            <a:bodyPr/>
            <a:lstStyle/>
            <a:p>
              <a:endParaRPr lang="en-SG"/>
            </a:p>
          </p:txBody>
        </p:sp>
        <p:sp>
          <p:nvSpPr>
            <p:cNvPr id="6290" name="Oval 146"/>
            <p:cNvSpPr>
              <a:spLocks noChangeArrowheads="1"/>
            </p:cNvSpPr>
            <p:nvPr/>
          </p:nvSpPr>
          <p:spPr bwMode="hidden">
            <a:xfrm>
              <a:off x="2029" y="1162"/>
              <a:ext cx="111" cy="45"/>
            </a:xfrm>
            <a:prstGeom prst="ellipse">
              <a:avLst/>
            </a:prstGeom>
            <a:gradFill rotWithShape="0">
              <a:gsLst>
                <a:gs pos="0">
                  <a:schemeClr val="bg1"/>
                </a:gs>
                <a:gs pos="100000">
                  <a:schemeClr val="bg1">
                    <a:gamma/>
                    <a:shade val="87843"/>
                    <a:invGamma/>
                  </a:schemeClr>
                </a:gs>
              </a:gsLst>
              <a:lin ang="2700000" scaled="1"/>
            </a:gradFill>
            <a:ln w="9525">
              <a:noFill/>
              <a:round/>
              <a:headEnd/>
              <a:tailEnd/>
            </a:ln>
            <a:effectLst/>
          </p:spPr>
          <p:txBody>
            <a:bodyPr/>
            <a:lstStyle/>
            <a:p>
              <a:endParaRPr lang="en-SG"/>
            </a:p>
          </p:txBody>
        </p:sp>
        <p:sp>
          <p:nvSpPr>
            <p:cNvPr id="6291" name="Oval 147"/>
            <p:cNvSpPr>
              <a:spLocks noChangeArrowheads="1"/>
            </p:cNvSpPr>
            <p:nvPr/>
          </p:nvSpPr>
          <p:spPr bwMode="hidden">
            <a:xfrm>
              <a:off x="1875" y="1356"/>
              <a:ext cx="112" cy="45"/>
            </a:xfrm>
            <a:prstGeom prst="ellipse">
              <a:avLst/>
            </a:prstGeom>
            <a:gradFill rotWithShape="0">
              <a:gsLst>
                <a:gs pos="0">
                  <a:schemeClr val="bg1"/>
                </a:gs>
                <a:gs pos="100000">
                  <a:schemeClr val="bg1">
                    <a:gamma/>
                    <a:shade val="84706"/>
                    <a:invGamma/>
                  </a:schemeClr>
                </a:gs>
              </a:gsLst>
              <a:lin ang="2700000" scaled="1"/>
            </a:gradFill>
            <a:ln w="9525">
              <a:noFill/>
              <a:round/>
              <a:headEnd/>
              <a:tailEnd/>
            </a:ln>
            <a:effectLst/>
          </p:spPr>
          <p:txBody>
            <a:bodyPr/>
            <a:lstStyle/>
            <a:p>
              <a:endParaRPr lang="en-SG"/>
            </a:p>
          </p:txBody>
        </p:sp>
        <p:sp>
          <p:nvSpPr>
            <p:cNvPr id="6292" name="Oval 148"/>
            <p:cNvSpPr>
              <a:spLocks noChangeArrowheads="1"/>
            </p:cNvSpPr>
            <p:nvPr/>
          </p:nvSpPr>
          <p:spPr bwMode="hidden">
            <a:xfrm>
              <a:off x="1809" y="1223"/>
              <a:ext cx="111" cy="45"/>
            </a:xfrm>
            <a:prstGeom prst="ellipse">
              <a:avLst/>
            </a:prstGeom>
            <a:gradFill rotWithShape="0">
              <a:gsLst>
                <a:gs pos="0">
                  <a:schemeClr val="bg1"/>
                </a:gs>
                <a:gs pos="100000">
                  <a:schemeClr val="bg1">
                    <a:gamma/>
                    <a:shade val="87843"/>
                    <a:invGamma/>
                  </a:schemeClr>
                </a:gs>
              </a:gsLst>
              <a:lin ang="2700000" scaled="1"/>
            </a:gradFill>
            <a:ln w="9525">
              <a:noFill/>
              <a:round/>
              <a:headEnd/>
              <a:tailEnd/>
            </a:ln>
            <a:effectLst/>
          </p:spPr>
          <p:txBody>
            <a:bodyPr/>
            <a:lstStyle/>
            <a:p>
              <a:endParaRPr lang="en-SG"/>
            </a:p>
          </p:txBody>
        </p:sp>
        <p:sp>
          <p:nvSpPr>
            <p:cNvPr id="6293" name="Oval 149"/>
            <p:cNvSpPr>
              <a:spLocks noChangeArrowheads="1"/>
            </p:cNvSpPr>
            <p:nvPr/>
          </p:nvSpPr>
          <p:spPr bwMode="hidden">
            <a:xfrm>
              <a:off x="1738" y="1098"/>
              <a:ext cx="112"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endParaRPr lang="en-SG"/>
            </a:p>
          </p:txBody>
        </p:sp>
        <p:sp>
          <p:nvSpPr>
            <p:cNvPr id="6294" name="Oval 150"/>
            <p:cNvSpPr>
              <a:spLocks noChangeArrowheads="1"/>
            </p:cNvSpPr>
            <p:nvPr/>
          </p:nvSpPr>
          <p:spPr bwMode="hidden">
            <a:xfrm>
              <a:off x="1583" y="1289"/>
              <a:ext cx="112" cy="45"/>
            </a:xfrm>
            <a:prstGeom prst="ellipse">
              <a:avLst/>
            </a:prstGeom>
            <a:gradFill rotWithShape="0">
              <a:gsLst>
                <a:gs pos="0">
                  <a:schemeClr val="bg1"/>
                </a:gs>
                <a:gs pos="100000">
                  <a:schemeClr val="bg1">
                    <a:gamma/>
                    <a:shade val="87843"/>
                    <a:invGamma/>
                  </a:schemeClr>
                </a:gs>
              </a:gsLst>
              <a:lin ang="2700000" scaled="1"/>
            </a:gradFill>
            <a:ln w="9525">
              <a:noFill/>
              <a:round/>
              <a:headEnd/>
              <a:tailEnd/>
            </a:ln>
            <a:effectLst/>
          </p:spPr>
          <p:txBody>
            <a:bodyPr/>
            <a:lstStyle/>
            <a:p>
              <a:endParaRPr lang="en-SG"/>
            </a:p>
          </p:txBody>
        </p:sp>
        <p:sp>
          <p:nvSpPr>
            <p:cNvPr id="6295" name="Oval 151"/>
            <p:cNvSpPr>
              <a:spLocks noChangeArrowheads="1"/>
            </p:cNvSpPr>
            <p:nvPr/>
          </p:nvSpPr>
          <p:spPr bwMode="hidden">
            <a:xfrm>
              <a:off x="1379" y="1343"/>
              <a:ext cx="112" cy="45"/>
            </a:xfrm>
            <a:prstGeom prst="ellipse">
              <a:avLst/>
            </a:prstGeom>
            <a:gradFill rotWithShape="0">
              <a:gsLst>
                <a:gs pos="0">
                  <a:schemeClr val="bg1"/>
                </a:gs>
                <a:gs pos="100000">
                  <a:schemeClr val="bg1">
                    <a:gamma/>
                    <a:shade val="87843"/>
                    <a:invGamma/>
                  </a:schemeClr>
                </a:gs>
              </a:gsLst>
              <a:lin ang="2700000" scaled="1"/>
            </a:gradFill>
            <a:ln w="9525">
              <a:noFill/>
              <a:round/>
              <a:headEnd/>
              <a:tailEnd/>
            </a:ln>
            <a:effectLst/>
          </p:spPr>
          <p:txBody>
            <a:bodyPr/>
            <a:lstStyle/>
            <a:p>
              <a:endParaRPr lang="en-SG"/>
            </a:p>
          </p:txBody>
        </p:sp>
        <p:sp>
          <p:nvSpPr>
            <p:cNvPr id="6296" name="Oval 152"/>
            <p:cNvSpPr>
              <a:spLocks noChangeArrowheads="1"/>
            </p:cNvSpPr>
            <p:nvPr/>
          </p:nvSpPr>
          <p:spPr bwMode="hidden">
            <a:xfrm>
              <a:off x="1529" y="1156"/>
              <a:ext cx="112"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endParaRPr lang="en-SG"/>
            </a:p>
          </p:txBody>
        </p:sp>
        <p:sp>
          <p:nvSpPr>
            <p:cNvPr id="6297" name="Oval 153"/>
            <p:cNvSpPr>
              <a:spLocks noChangeArrowheads="1"/>
            </p:cNvSpPr>
            <p:nvPr/>
          </p:nvSpPr>
          <p:spPr bwMode="hidden">
            <a:xfrm>
              <a:off x="1294" y="1222"/>
              <a:ext cx="112"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endParaRPr lang="en-SG"/>
            </a:p>
          </p:txBody>
        </p:sp>
        <p:sp>
          <p:nvSpPr>
            <p:cNvPr id="6298" name="Oval 154"/>
            <p:cNvSpPr>
              <a:spLocks noChangeArrowheads="1"/>
            </p:cNvSpPr>
            <p:nvPr/>
          </p:nvSpPr>
          <p:spPr bwMode="hidden">
            <a:xfrm>
              <a:off x="1314" y="1112"/>
              <a:ext cx="112" cy="4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endParaRPr lang="en-SG"/>
            </a:p>
          </p:txBody>
        </p:sp>
        <p:sp>
          <p:nvSpPr>
            <p:cNvPr id="6299" name="Oval 155"/>
            <p:cNvSpPr>
              <a:spLocks noChangeArrowheads="1"/>
            </p:cNvSpPr>
            <p:nvPr/>
          </p:nvSpPr>
          <p:spPr bwMode="hidden">
            <a:xfrm>
              <a:off x="1082" y="1166"/>
              <a:ext cx="111"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endParaRPr lang="en-SG"/>
            </a:p>
          </p:txBody>
        </p:sp>
        <p:sp>
          <p:nvSpPr>
            <p:cNvPr id="6300" name="Oval 156"/>
            <p:cNvSpPr>
              <a:spLocks noChangeArrowheads="1"/>
            </p:cNvSpPr>
            <p:nvPr/>
          </p:nvSpPr>
          <p:spPr bwMode="hidden">
            <a:xfrm>
              <a:off x="877" y="1121"/>
              <a:ext cx="112"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endParaRPr lang="en-SG"/>
            </a:p>
          </p:txBody>
        </p:sp>
        <p:sp>
          <p:nvSpPr>
            <p:cNvPr id="6301" name="Oval 157"/>
            <p:cNvSpPr>
              <a:spLocks noChangeArrowheads="1"/>
            </p:cNvSpPr>
            <p:nvPr/>
          </p:nvSpPr>
          <p:spPr bwMode="hidden">
            <a:xfrm>
              <a:off x="875" y="1216"/>
              <a:ext cx="111"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endParaRPr lang="en-SG"/>
            </a:p>
          </p:txBody>
        </p:sp>
        <p:sp>
          <p:nvSpPr>
            <p:cNvPr id="6302" name="Oval 158"/>
            <p:cNvSpPr>
              <a:spLocks noChangeArrowheads="1"/>
            </p:cNvSpPr>
            <p:nvPr/>
          </p:nvSpPr>
          <p:spPr bwMode="hidden">
            <a:xfrm>
              <a:off x="680" y="1170"/>
              <a:ext cx="112" cy="4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endParaRPr lang="en-SG"/>
            </a:p>
          </p:txBody>
        </p:sp>
        <p:sp>
          <p:nvSpPr>
            <p:cNvPr id="6303" name="Oval 159"/>
            <p:cNvSpPr>
              <a:spLocks noChangeArrowheads="1"/>
            </p:cNvSpPr>
            <p:nvPr/>
          </p:nvSpPr>
          <p:spPr bwMode="hidden">
            <a:xfrm>
              <a:off x="411" y="1232"/>
              <a:ext cx="111" cy="4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endParaRPr lang="en-SG"/>
            </a:p>
          </p:txBody>
        </p:sp>
        <p:sp>
          <p:nvSpPr>
            <p:cNvPr id="6304" name="Oval 160"/>
            <p:cNvSpPr>
              <a:spLocks noChangeArrowheads="1"/>
            </p:cNvSpPr>
            <p:nvPr/>
          </p:nvSpPr>
          <p:spPr bwMode="hidden">
            <a:xfrm>
              <a:off x="434" y="1100"/>
              <a:ext cx="112" cy="4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endParaRPr lang="en-SG"/>
            </a:p>
          </p:txBody>
        </p:sp>
        <p:sp>
          <p:nvSpPr>
            <p:cNvPr id="6305" name="Oval 161"/>
            <p:cNvSpPr>
              <a:spLocks noChangeArrowheads="1"/>
            </p:cNvSpPr>
            <p:nvPr/>
          </p:nvSpPr>
          <p:spPr bwMode="hidden">
            <a:xfrm>
              <a:off x="119" y="1312"/>
              <a:ext cx="111" cy="4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endParaRPr lang="en-SG"/>
            </a:p>
          </p:txBody>
        </p:sp>
        <p:sp>
          <p:nvSpPr>
            <p:cNvPr id="6306" name="Oval 162"/>
            <p:cNvSpPr>
              <a:spLocks noChangeArrowheads="1"/>
            </p:cNvSpPr>
            <p:nvPr/>
          </p:nvSpPr>
          <p:spPr bwMode="hidden">
            <a:xfrm>
              <a:off x="858" y="1001"/>
              <a:ext cx="101" cy="38"/>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endParaRPr lang="en-SG"/>
            </a:p>
          </p:txBody>
        </p:sp>
        <p:sp>
          <p:nvSpPr>
            <p:cNvPr id="6307" name="Oval 163"/>
            <p:cNvSpPr>
              <a:spLocks noChangeArrowheads="1"/>
            </p:cNvSpPr>
            <p:nvPr/>
          </p:nvSpPr>
          <p:spPr bwMode="hidden">
            <a:xfrm>
              <a:off x="1341" y="1013"/>
              <a:ext cx="101" cy="39"/>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endParaRPr lang="en-SG"/>
            </a:p>
          </p:txBody>
        </p:sp>
        <p:sp>
          <p:nvSpPr>
            <p:cNvPr id="6308" name="Oval 164"/>
            <p:cNvSpPr>
              <a:spLocks noChangeArrowheads="1"/>
            </p:cNvSpPr>
            <p:nvPr/>
          </p:nvSpPr>
          <p:spPr bwMode="hidden">
            <a:xfrm>
              <a:off x="1739" y="1008"/>
              <a:ext cx="101" cy="38"/>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endParaRPr lang="en-SG"/>
            </a:p>
          </p:txBody>
        </p:sp>
        <p:sp>
          <p:nvSpPr>
            <p:cNvPr id="6309" name="Oval 165"/>
            <p:cNvSpPr>
              <a:spLocks noChangeArrowheads="1"/>
            </p:cNvSpPr>
            <p:nvPr/>
          </p:nvSpPr>
          <p:spPr bwMode="hidden">
            <a:xfrm>
              <a:off x="2116" y="1001"/>
              <a:ext cx="100" cy="39"/>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endParaRPr lang="en-SG"/>
            </a:p>
          </p:txBody>
        </p:sp>
        <p:sp>
          <p:nvSpPr>
            <p:cNvPr id="6310" name="Oval 166"/>
            <p:cNvSpPr>
              <a:spLocks noChangeArrowheads="1"/>
            </p:cNvSpPr>
            <p:nvPr/>
          </p:nvSpPr>
          <p:spPr bwMode="hidden">
            <a:xfrm>
              <a:off x="2320" y="941"/>
              <a:ext cx="101" cy="39"/>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endParaRPr lang="en-SG"/>
            </a:p>
          </p:txBody>
        </p:sp>
        <p:sp>
          <p:nvSpPr>
            <p:cNvPr id="6311" name="Oval 167"/>
            <p:cNvSpPr>
              <a:spLocks noChangeArrowheads="1"/>
            </p:cNvSpPr>
            <p:nvPr/>
          </p:nvSpPr>
          <p:spPr bwMode="hidden">
            <a:xfrm>
              <a:off x="2601" y="995"/>
              <a:ext cx="101" cy="39"/>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endParaRPr lang="en-SG"/>
            </a:p>
          </p:txBody>
        </p:sp>
        <p:sp>
          <p:nvSpPr>
            <p:cNvPr id="6312" name="Oval 168"/>
            <p:cNvSpPr>
              <a:spLocks noChangeArrowheads="1"/>
            </p:cNvSpPr>
            <p:nvPr/>
          </p:nvSpPr>
          <p:spPr bwMode="hidden">
            <a:xfrm>
              <a:off x="1667" y="1420"/>
              <a:ext cx="106" cy="51"/>
            </a:xfrm>
            <a:prstGeom prst="ellipse">
              <a:avLst/>
            </a:prstGeom>
            <a:gradFill rotWithShape="0">
              <a:gsLst>
                <a:gs pos="0">
                  <a:schemeClr val="bg1"/>
                </a:gs>
                <a:gs pos="100000">
                  <a:schemeClr val="bg1">
                    <a:gamma/>
                    <a:shade val="84706"/>
                    <a:invGamma/>
                  </a:schemeClr>
                </a:gs>
              </a:gsLst>
              <a:lin ang="2700000" scaled="1"/>
            </a:gradFill>
            <a:ln w="9525">
              <a:noFill/>
              <a:round/>
              <a:headEnd/>
              <a:tailEnd/>
            </a:ln>
            <a:effectLst/>
          </p:spPr>
          <p:txBody>
            <a:bodyPr/>
            <a:lstStyle/>
            <a:p>
              <a:endParaRPr lang="en-SG"/>
            </a:p>
          </p:txBody>
        </p:sp>
        <p:sp>
          <p:nvSpPr>
            <p:cNvPr id="6313" name="Oval 169"/>
            <p:cNvSpPr>
              <a:spLocks noChangeArrowheads="1"/>
            </p:cNvSpPr>
            <p:nvPr/>
          </p:nvSpPr>
          <p:spPr bwMode="hidden">
            <a:xfrm>
              <a:off x="2557" y="1516"/>
              <a:ext cx="123" cy="51"/>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endParaRPr lang="en-SG"/>
            </a:p>
          </p:txBody>
        </p:sp>
        <p:sp>
          <p:nvSpPr>
            <p:cNvPr id="6314" name="Oval 170"/>
            <p:cNvSpPr>
              <a:spLocks noChangeArrowheads="1"/>
            </p:cNvSpPr>
            <p:nvPr/>
          </p:nvSpPr>
          <p:spPr bwMode="hidden">
            <a:xfrm>
              <a:off x="3619" y="1287"/>
              <a:ext cx="112" cy="51"/>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endParaRPr lang="en-SG"/>
            </a:p>
          </p:txBody>
        </p:sp>
        <p:sp>
          <p:nvSpPr>
            <p:cNvPr id="6315" name="Oval 171"/>
            <p:cNvSpPr>
              <a:spLocks noChangeArrowheads="1"/>
            </p:cNvSpPr>
            <p:nvPr/>
          </p:nvSpPr>
          <p:spPr bwMode="hidden">
            <a:xfrm>
              <a:off x="3791" y="1212"/>
              <a:ext cx="111" cy="51"/>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endParaRPr lang="en-SG"/>
            </a:p>
          </p:txBody>
        </p:sp>
        <p:sp>
          <p:nvSpPr>
            <p:cNvPr id="6316" name="Oval 172"/>
            <p:cNvSpPr>
              <a:spLocks noChangeArrowheads="1"/>
            </p:cNvSpPr>
            <p:nvPr/>
          </p:nvSpPr>
          <p:spPr bwMode="hidden">
            <a:xfrm>
              <a:off x="2134" y="908"/>
              <a:ext cx="79" cy="3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endParaRPr lang="en-SG"/>
            </a:p>
          </p:txBody>
        </p:sp>
        <p:sp>
          <p:nvSpPr>
            <p:cNvPr id="6317" name="Oval 173"/>
            <p:cNvSpPr>
              <a:spLocks noChangeArrowheads="1"/>
            </p:cNvSpPr>
            <p:nvPr/>
          </p:nvSpPr>
          <p:spPr bwMode="hidden">
            <a:xfrm>
              <a:off x="1264" y="908"/>
              <a:ext cx="79" cy="3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endParaRPr lang="en-SG"/>
            </a:p>
          </p:txBody>
        </p:sp>
        <p:sp>
          <p:nvSpPr>
            <p:cNvPr id="6318" name="Oval 174"/>
            <p:cNvSpPr>
              <a:spLocks noChangeArrowheads="1"/>
            </p:cNvSpPr>
            <p:nvPr/>
          </p:nvSpPr>
          <p:spPr bwMode="hidden">
            <a:xfrm>
              <a:off x="1471" y="869"/>
              <a:ext cx="79" cy="3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endParaRPr lang="en-SG"/>
            </a:p>
          </p:txBody>
        </p:sp>
        <p:sp>
          <p:nvSpPr>
            <p:cNvPr id="6319" name="Oval 175"/>
            <p:cNvSpPr>
              <a:spLocks noChangeArrowheads="1"/>
            </p:cNvSpPr>
            <p:nvPr/>
          </p:nvSpPr>
          <p:spPr bwMode="hidden">
            <a:xfrm>
              <a:off x="1650" y="824"/>
              <a:ext cx="83" cy="3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endParaRPr lang="en-SG"/>
            </a:p>
          </p:txBody>
        </p:sp>
        <p:sp>
          <p:nvSpPr>
            <p:cNvPr id="6320" name="Oval 176"/>
            <p:cNvSpPr>
              <a:spLocks noChangeArrowheads="1"/>
            </p:cNvSpPr>
            <p:nvPr/>
          </p:nvSpPr>
          <p:spPr bwMode="hidden">
            <a:xfrm>
              <a:off x="1918" y="869"/>
              <a:ext cx="84" cy="3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endParaRPr lang="en-SG"/>
            </a:p>
          </p:txBody>
        </p:sp>
        <p:sp>
          <p:nvSpPr>
            <p:cNvPr id="6321" name="Oval 177"/>
            <p:cNvSpPr>
              <a:spLocks noChangeArrowheads="1"/>
            </p:cNvSpPr>
            <p:nvPr/>
          </p:nvSpPr>
          <p:spPr bwMode="hidden">
            <a:xfrm>
              <a:off x="1720" y="923"/>
              <a:ext cx="83" cy="3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endParaRPr lang="en-SG"/>
            </a:p>
          </p:txBody>
        </p:sp>
        <p:sp>
          <p:nvSpPr>
            <p:cNvPr id="6322" name="Oval 178"/>
            <p:cNvSpPr>
              <a:spLocks noChangeArrowheads="1"/>
            </p:cNvSpPr>
            <p:nvPr/>
          </p:nvSpPr>
          <p:spPr bwMode="hidden">
            <a:xfrm>
              <a:off x="1913" y="957"/>
              <a:ext cx="95"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endParaRPr lang="en-SG"/>
            </a:p>
          </p:txBody>
        </p:sp>
        <p:sp>
          <p:nvSpPr>
            <p:cNvPr id="6323" name="Oval 179"/>
            <p:cNvSpPr>
              <a:spLocks noChangeArrowheads="1"/>
            </p:cNvSpPr>
            <p:nvPr/>
          </p:nvSpPr>
          <p:spPr bwMode="hidden">
            <a:xfrm>
              <a:off x="1541" y="962"/>
              <a:ext cx="89"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endParaRPr lang="en-SG"/>
            </a:p>
          </p:txBody>
        </p:sp>
        <p:sp>
          <p:nvSpPr>
            <p:cNvPr id="6324" name="Oval 180"/>
            <p:cNvSpPr>
              <a:spLocks noChangeArrowheads="1"/>
            </p:cNvSpPr>
            <p:nvPr/>
          </p:nvSpPr>
          <p:spPr bwMode="hidden">
            <a:xfrm>
              <a:off x="1076" y="953"/>
              <a:ext cx="101"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endParaRPr lang="en-SG"/>
            </a:p>
          </p:txBody>
        </p:sp>
        <p:sp>
          <p:nvSpPr>
            <p:cNvPr id="6325" name="Oval 181"/>
            <p:cNvSpPr>
              <a:spLocks noChangeArrowheads="1"/>
            </p:cNvSpPr>
            <p:nvPr/>
          </p:nvSpPr>
          <p:spPr bwMode="hidden">
            <a:xfrm>
              <a:off x="1983" y="4027"/>
              <a:ext cx="195" cy="105"/>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endParaRPr lang="en-SG"/>
            </a:p>
          </p:txBody>
        </p:sp>
        <p:sp>
          <p:nvSpPr>
            <p:cNvPr id="6326" name="Oval 182"/>
            <p:cNvSpPr>
              <a:spLocks noChangeArrowheads="1"/>
            </p:cNvSpPr>
            <p:nvPr/>
          </p:nvSpPr>
          <p:spPr bwMode="hidden">
            <a:xfrm>
              <a:off x="2460" y="3671"/>
              <a:ext cx="196" cy="112"/>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endParaRPr lang="en-SG"/>
            </a:p>
          </p:txBody>
        </p:sp>
        <p:sp>
          <p:nvSpPr>
            <p:cNvPr id="6327" name="Oval 183"/>
            <p:cNvSpPr>
              <a:spLocks noChangeArrowheads="1"/>
            </p:cNvSpPr>
            <p:nvPr/>
          </p:nvSpPr>
          <p:spPr bwMode="hidden">
            <a:xfrm>
              <a:off x="3238" y="3121"/>
              <a:ext cx="168" cy="95"/>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endParaRPr lang="en-SG"/>
            </a:p>
          </p:txBody>
        </p:sp>
        <p:sp>
          <p:nvSpPr>
            <p:cNvPr id="6328" name="Oval 184"/>
            <p:cNvSpPr>
              <a:spLocks noChangeArrowheads="1"/>
            </p:cNvSpPr>
            <p:nvPr/>
          </p:nvSpPr>
          <p:spPr bwMode="hidden">
            <a:xfrm>
              <a:off x="3550" y="2880"/>
              <a:ext cx="157" cy="89"/>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endParaRPr lang="en-SG"/>
            </a:p>
          </p:txBody>
        </p:sp>
        <p:sp>
          <p:nvSpPr>
            <p:cNvPr id="6329" name="Oval 185"/>
            <p:cNvSpPr>
              <a:spLocks noChangeArrowheads="1"/>
            </p:cNvSpPr>
            <p:nvPr/>
          </p:nvSpPr>
          <p:spPr bwMode="hidden">
            <a:xfrm>
              <a:off x="2892" y="3377"/>
              <a:ext cx="168" cy="95"/>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endParaRPr lang="en-SG"/>
            </a:p>
          </p:txBody>
        </p:sp>
        <p:sp>
          <p:nvSpPr>
            <p:cNvPr id="6330" name="Oval 186"/>
            <p:cNvSpPr>
              <a:spLocks noChangeArrowheads="1"/>
            </p:cNvSpPr>
            <p:nvPr/>
          </p:nvSpPr>
          <p:spPr bwMode="hidden">
            <a:xfrm>
              <a:off x="3869" y="2657"/>
              <a:ext cx="151" cy="84"/>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endParaRPr lang="en-SG"/>
            </a:p>
          </p:txBody>
        </p:sp>
        <p:sp>
          <p:nvSpPr>
            <p:cNvPr id="6331" name="Oval 187"/>
            <p:cNvSpPr>
              <a:spLocks noChangeArrowheads="1"/>
            </p:cNvSpPr>
            <p:nvPr/>
          </p:nvSpPr>
          <p:spPr bwMode="hidden">
            <a:xfrm>
              <a:off x="4090" y="2475"/>
              <a:ext cx="156" cy="89"/>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endParaRPr lang="en-SG"/>
            </a:p>
          </p:txBody>
        </p:sp>
        <p:sp>
          <p:nvSpPr>
            <p:cNvPr id="6332" name="Oval 188"/>
            <p:cNvSpPr>
              <a:spLocks noChangeArrowheads="1"/>
            </p:cNvSpPr>
            <p:nvPr/>
          </p:nvSpPr>
          <p:spPr bwMode="hidden">
            <a:xfrm>
              <a:off x="4327" y="2314"/>
              <a:ext cx="134" cy="72"/>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endParaRPr lang="en-SG"/>
            </a:p>
          </p:txBody>
        </p:sp>
        <p:sp>
          <p:nvSpPr>
            <p:cNvPr id="6333" name="Oval 189"/>
            <p:cNvSpPr>
              <a:spLocks noChangeArrowheads="1"/>
            </p:cNvSpPr>
            <p:nvPr/>
          </p:nvSpPr>
          <p:spPr bwMode="hidden">
            <a:xfrm>
              <a:off x="4712" y="2022"/>
              <a:ext cx="134" cy="73"/>
            </a:xfrm>
            <a:prstGeom prst="ellipse">
              <a:avLst/>
            </a:prstGeom>
            <a:gradFill rotWithShape="0">
              <a:gsLst>
                <a:gs pos="0">
                  <a:schemeClr val="bg2"/>
                </a:gs>
                <a:gs pos="100000">
                  <a:schemeClr val="bg2">
                    <a:gamma/>
                    <a:shade val="54510"/>
                    <a:invGamma/>
                  </a:schemeClr>
                </a:gs>
              </a:gsLst>
              <a:lin ang="2700000" scaled="1"/>
            </a:gradFill>
            <a:ln w="9525">
              <a:noFill/>
              <a:round/>
              <a:headEnd/>
              <a:tailEnd/>
            </a:ln>
            <a:effectLst/>
          </p:spPr>
          <p:txBody>
            <a:bodyPr/>
            <a:lstStyle/>
            <a:p>
              <a:endParaRPr lang="en-SG"/>
            </a:p>
          </p:txBody>
        </p:sp>
        <p:sp>
          <p:nvSpPr>
            <p:cNvPr id="6334" name="Oval 190"/>
            <p:cNvSpPr>
              <a:spLocks noChangeArrowheads="1"/>
            </p:cNvSpPr>
            <p:nvPr/>
          </p:nvSpPr>
          <p:spPr bwMode="hidden">
            <a:xfrm>
              <a:off x="4533" y="2162"/>
              <a:ext cx="139" cy="61"/>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endParaRPr lang="en-SG"/>
            </a:p>
          </p:txBody>
        </p:sp>
        <p:sp>
          <p:nvSpPr>
            <p:cNvPr id="6335" name="Oval 191"/>
            <p:cNvSpPr>
              <a:spLocks noChangeArrowheads="1"/>
            </p:cNvSpPr>
            <p:nvPr/>
          </p:nvSpPr>
          <p:spPr bwMode="hidden">
            <a:xfrm>
              <a:off x="4863" y="1920"/>
              <a:ext cx="128" cy="61"/>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endParaRPr lang="en-SG"/>
            </a:p>
          </p:txBody>
        </p:sp>
        <p:sp>
          <p:nvSpPr>
            <p:cNvPr id="6336" name="Oval 192"/>
            <p:cNvSpPr>
              <a:spLocks noChangeArrowheads="1"/>
            </p:cNvSpPr>
            <p:nvPr/>
          </p:nvSpPr>
          <p:spPr bwMode="hidden">
            <a:xfrm>
              <a:off x="5009" y="1807"/>
              <a:ext cx="128" cy="61"/>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endParaRPr lang="en-SG"/>
            </a:p>
          </p:txBody>
        </p:sp>
        <p:sp>
          <p:nvSpPr>
            <p:cNvPr id="6337" name="Oval 193"/>
            <p:cNvSpPr>
              <a:spLocks noChangeArrowheads="1"/>
            </p:cNvSpPr>
            <p:nvPr/>
          </p:nvSpPr>
          <p:spPr bwMode="hidden">
            <a:xfrm>
              <a:off x="5161" y="1702"/>
              <a:ext cx="123" cy="50"/>
            </a:xfrm>
            <a:prstGeom prst="ellipse">
              <a:avLst/>
            </a:prstGeom>
            <a:gradFill rotWithShape="0">
              <a:gsLst>
                <a:gs pos="0">
                  <a:schemeClr val="bg2"/>
                </a:gs>
                <a:gs pos="100000">
                  <a:schemeClr val="bg2">
                    <a:gamma/>
                    <a:shade val="81961"/>
                    <a:invGamma/>
                  </a:schemeClr>
                </a:gs>
              </a:gsLst>
              <a:lin ang="2700000" scaled="1"/>
            </a:gradFill>
            <a:ln w="9525">
              <a:noFill/>
              <a:round/>
              <a:headEnd/>
              <a:tailEnd/>
            </a:ln>
            <a:effectLst/>
          </p:spPr>
          <p:txBody>
            <a:bodyPr/>
            <a:lstStyle/>
            <a:p>
              <a:endParaRPr lang="en-SG"/>
            </a:p>
          </p:txBody>
        </p:sp>
        <p:sp>
          <p:nvSpPr>
            <p:cNvPr id="6338" name="Oval 194"/>
            <p:cNvSpPr>
              <a:spLocks noChangeArrowheads="1"/>
            </p:cNvSpPr>
            <p:nvPr/>
          </p:nvSpPr>
          <p:spPr bwMode="hidden">
            <a:xfrm>
              <a:off x="5277" y="1614"/>
              <a:ext cx="124" cy="51"/>
            </a:xfrm>
            <a:prstGeom prst="ellipse">
              <a:avLst/>
            </a:prstGeom>
            <a:gradFill rotWithShape="0">
              <a:gsLst>
                <a:gs pos="0">
                  <a:schemeClr val="bg2"/>
                </a:gs>
                <a:gs pos="100000">
                  <a:schemeClr val="bg2">
                    <a:gamma/>
                    <a:shade val="81961"/>
                    <a:invGamma/>
                  </a:schemeClr>
                </a:gs>
              </a:gsLst>
              <a:lin ang="2700000" scaled="1"/>
            </a:gradFill>
            <a:ln w="9525">
              <a:noFill/>
              <a:round/>
              <a:headEnd/>
              <a:tailEnd/>
            </a:ln>
            <a:effectLst/>
          </p:spPr>
          <p:txBody>
            <a:bodyPr/>
            <a:lstStyle/>
            <a:p>
              <a:endParaRPr lang="en-SG"/>
            </a:p>
          </p:txBody>
        </p:sp>
        <p:sp>
          <p:nvSpPr>
            <p:cNvPr id="6339" name="Oval 195"/>
            <p:cNvSpPr>
              <a:spLocks noChangeArrowheads="1"/>
            </p:cNvSpPr>
            <p:nvPr/>
          </p:nvSpPr>
          <p:spPr bwMode="hidden">
            <a:xfrm>
              <a:off x="5398" y="1521"/>
              <a:ext cx="123" cy="51"/>
            </a:xfrm>
            <a:prstGeom prst="ellipse">
              <a:avLst/>
            </a:prstGeom>
            <a:gradFill rotWithShape="0">
              <a:gsLst>
                <a:gs pos="0">
                  <a:schemeClr val="bg2"/>
                </a:gs>
                <a:gs pos="100000">
                  <a:schemeClr val="bg2">
                    <a:gamma/>
                    <a:shade val="81961"/>
                    <a:invGamma/>
                  </a:schemeClr>
                </a:gs>
              </a:gsLst>
              <a:lin ang="2700000" scaled="1"/>
            </a:gradFill>
            <a:ln w="9525">
              <a:noFill/>
              <a:round/>
              <a:headEnd/>
              <a:tailEnd/>
            </a:ln>
            <a:effectLst/>
          </p:spPr>
          <p:txBody>
            <a:bodyPr/>
            <a:lstStyle/>
            <a:p>
              <a:endParaRPr lang="en-SG"/>
            </a:p>
          </p:txBody>
        </p:sp>
        <p:sp>
          <p:nvSpPr>
            <p:cNvPr id="6340" name="Oval 196"/>
            <p:cNvSpPr>
              <a:spLocks noChangeArrowheads="1"/>
            </p:cNvSpPr>
            <p:nvPr/>
          </p:nvSpPr>
          <p:spPr bwMode="hidden">
            <a:xfrm>
              <a:off x="3255" y="4071"/>
              <a:ext cx="196" cy="106"/>
            </a:xfrm>
            <a:prstGeom prst="ellipse">
              <a:avLst/>
            </a:prstGeom>
            <a:gradFill rotWithShape="0">
              <a:gsLst>
                <a:gs pos="0">
                  <a:schemeClr val="accent2"/>
                </a:gs>
                <a:gs pos="100000">
                  <a:schemeClr val="accent2">
                    <a:gamma/>
                    <a:shade val="54510"/>
                    <a:invGamma/>
                  </a:schemeClr>
                </a:gs>
              </a:gsLst>
              <a:lin ang="2700000" scaled="1"/>
            </a:gradFill>
            <a:ln w="9525">
              <a:noFill/>
              <a:round/>
              <a:headEnd/>
              <a:tailEnd/>
            </a:ln>
            <a:effectLst/>
          </p:spPr>
          <p:txBody>
            <a:bodyPr/>
            <a:lstStyle/>
            <a:p>
              <a:endParaRPr lang="en-SG"/>
            </a:p>
          </p:txBody>
        </p:sp>
        <p:sp>
          <p:nvSpPr>
            <p:cNvPr id="6341" name="Oval 197"/>
            <p:cNvSpPr>
              <a:spLocks noChangeArrowheads="1"/>
            </p:cNvSpPr>
            <p:nvPr/>
          </p:nvSpPr>
          <p:spPr bwMode="hidden">
            <a:xfrm>
              <a:off x="3651" y="3693"/>
              <a:ext cx="196" cy="111"/>
            </a:xfrm>
            <a:prstGeom prst="ellipse">
              <a:avLst/>
            </a:prstGeom>
            <a:gradFill rotWithShape="0">
              <a:gsLst>
                <a:gs pos="0">
                  <a:schemeClr val="accent2"/>
                </a:gs>
                <a:gs pos="100000">
                  <a:schemeClr val="accent2">
                    <a:gamma/>
                    <a:shade val="54510"/>
                    <a:invGamma/>
                  </a:schemeClr>
                </a:gs>
              </a:gsLst>
              <a:lin ang="2700000" scaled="1"/>
            </a:gradFill>
            <a:ln w="9525">
              <a:noFill/>
              <a:round/>
              <a:headEnd/>
              <a:tailEnd/>
            </a:ln>
            <a:effectLst/>
          </p:spPr>
          <p:txBody>
            <a:bodyPr/>
            <a:lstStyle/>
            <a:p>
              <a:endParaRPr lang="en-SG"/>
            </a:p>
          </p:txBody>
        </p:sp>
        <p:sp>
          <p:nvSpPr>
            <p:cNvPr id="6342" name="Oval 198"/>
            <p:cNvSpPr>
              <a:spLocks noChangeArrowheads="1"/>
            </p:cNvSpPr>
            <p:nvPr/>
          </p:nvSpPr>
          <p:spPr bwMode="hidden">
            <a:xfrm>
              <a:off x="4773" y="3705"/>
              <a:ext cx="201" cy="106"/>
            </a:xfrm>
            <a:prstGeom prst="ellipse">
              <a:avLst/>
            </a:prstGeom>
            <a:gradFill rotWithShape="0">
              <a:gsLst>
                <a:gs pos="0">
                  <a:schemeClr val="accent2"/>
                </a:gs>
                <a:gs pos="100000">
                  <a:schemeClr val="accent2">
                    <a:gamma/>
                    <a:shade val="39216"/>
                    <a:invGamma/>
                  </a:schemeClr>
                </a:gs>
              </a:gsLst>
              <a:lin ang="2700000" scaled="1"/>
            </a:gradFill>
            <a:ln w="9525">
              <a:noFill/>
              <a:round/>
              <a:headEnd/>
              <a:tailEnd/>
            </a:ln>
            <a:effectLst/>
          </p:spPr>
          <p:txBody>
            <a:bodyPr/>
            <a:lstStyle/>
            <a:p>
              <a:endParaRPr lang="en-SG"/>
            </a:p>
          </p:txBody>
        </p:sp>
        <p:sp>
          <p:nvSpPr>
            <p:cNvPr id="6343" name="Oval 199"/>
            <p:cNvSpPr>
              <a:spLocks noChangeArrowheads="1"/>
            </p:cNvSpPr>
            <p:nvPr/>
          </p:nvSpPr>
          <p:spPr bwMode="hidden">
            <a:xfrm>
              <a:off x="4491" y="4049"/>
              <a:ext cx="196" cy="105"/>
            </a:xfrm>
            <a:prstGeom prst="ellipse">
              <a:avLst/>
            </a:prstGeom>
            <a:gradFill rotWithShape="0">
              <a:gsLst>
                <a:gs pos="0">
                  <a:schemeClr val="accent2"/>
                </a:gs>
                <a:gs pos="100000">
                  <a:schemeClr val="accent2">
                    <a:gamma/>
                    <a:shade val="39216"/>
                    <a:invGamma/>
                  </a:schemeClr>
                </a:gs>
              </a:gsLst>
              <a:lin ang="2700000" scaled="1"/>
            </a:gradFill>
            <a:ln w="9525">
              <a:noFill/>
              <a:round/>
              <a:headEnd/>
              <a:tailEnd/>
            </a:ln>
            <a:effectLst/>
          </p:spPr>
          <p:txBody>
            <a:bodyPr/>
            <a:lstStyle/>
            <a:p>
              <a:endParaRPr lang="en-SG"/>
            </a:p>
          </p:txBody>
        </p:sp>
        <p:sp>
          <p:nvSpPr>
            <p:cNvPr id="6344" name="Oval 200"/>
            <p:cNvSpPr>
              <a:spLocks noChangeArrowheads="1"/>
            </p:cNvSpPr>
            <p:nvPr/>
          </p:nvSpPr>
          <p:spPr bwMode="hidden">
            <a:xfrm>
              <a:off x="3989" y="3396"/>
              <a:ext cx="168" cy="96"/>
            </a:xfrm>
            <a:prstGeom prst="ellipse">
              <a:avLst/>
            </a:prstGeom>
            <a:gradFill rotWithShape="0">
              <a:gsLst>
                <a:gs pos="0">
                  <a:schemeClr val="accent2"/>
                </a:gs>
                <a:gs pos="100000">
                  <a:schemeClr val="accent2">
                    <a:gamma/>
                    <a:shade val="54510"/>
                    <a:invGamma/>
                  </a:schemeClr>
                </a:gs>
              </a:gsLst>
              <a:lin ang="2700000" scaled="1"/>
            </a:gradFill>
            <a:ln w="9525">
              <a:noFill/>
              <a:round/>
              <a:headEnd/>
              <a:tailEnd/>
            </a:ln>
            <a:effectLst/>
          </p:spPr>
          <p:txBody>
            <a:bodyPr/>
            <a:lstStyle/>
            <a:p>
              <a:endParaRPr lang="en-SG"/>
            </a:p>
          </p:txBody>
        </p:sp>
        <p:sp>
          <p:nvSpPr>
            <p:cNvPr id="6345" name="Oval 201"/>
            <p:cNvSpPr>
              <a:spLocks noChangeArrowheads="1"/>
            </p:cNvSpPr>
            <p:nvPr/>
          </p:nvSpPr>
          <p:spPr bwMode="hidden">
            <a:xfrm>
              <a:off x="4263" y="3141"/>
              <a:ext cx="167" cy="95"/>
            </a:xfrm>
            <a:prstGeom prst="ellipse">
              <a:avLst/>
            </a:prstGeom>
            <a:gradFill rotWithShape="0">
              <a:gsLst>
                <a:gs pos="0">
                  <a:schemeClr val="accent2"/>
                </a:gs>
                <a:gs pos="100000">
                  <a:schemeClr val="accent2">
                    <a:gamma/>
                    <a:shade val="54510"/>
                    <a:invGamma/>
                  </a:schemeClr>
                </a:gs>
              </a:gsLst>
              <a:lin ang="2700000" scaled="1"/>
            </a:gradFill>
            <a:ln w="9525">
              <a:noFill/>
              <a:round/>
              <a:headEnd/>
              <a:tailEnd/>
            </a:ln>
            <a:effectLst/>
          </p:spPr>
          <p:txBody>
            <a:bodyPr/>
            <a:lstStyle/>
            <a:p>
              <a:endParaRPr lang="en-SG"/>
            </a:p>
          </p:txBody>
        </p:sp>
        <p:sp>
          <p:nvSpPr>
            <p:cNvPr id="6346" name="Oval 202"/>
            <p:cNvSpPr>
              <a:spLocks noChangeArrowheads="1"/>
            </p:cNvSpPr>
            <p:nvPr/>
          </p:nvSpPr>
          <p:spPr bwMode="hidden">
            <a:xfrm>
              <a:off x="5044" y="3418"/>
              <a:ext cx="167" cy="95"/>
            </a:xfrm>
            <a:prstGeom prst="ellipse">
              <a:avLst/>
            </a:prstGeom>
            <a:gradFill rotWithShape="0">
              <a:gsLst>
                <a:gs pos="0">
                  <a:schemeClr val="accent2"/>
                </a:gs>
                <a:gs pos="100000">
                  <a:schemeClr val="accent2">
                    <a:gamma/>
                    <a:shade val="39216"/>
                    <a:invGamma/>
                  </a:schemeClr>
                </a:gs>
              </a:gsLst>
              <a:lin ang="2700000" scaled="1"/>
            </a:gradFill>
            <a:ln w="9525">
              <a:noFill/>
              <a:round/>
              <a:headEnd/>
              <a:tailEnd/>
            </a:ln>
            <a:effectLst/>
          </p:spPr>
          <p:txBody>
            <a:bodyPr/>
            <a:lstStyle/>
            <a:p>
              <a:endParaRPr lang="en-SG"/>
            </a:p>
          </p:txBody>
        </p:sp>
        <p:sp>
          <p:nvSpPr>
            <p:cNvPr id="6347" name="Oval 203"/>
            <p:cNvSpPr>
              <a:spLocks noChangeArrowheads="1"/>
            </p:cNvSpPr>
            <p:nvPr/>
          </p:nvSpPr>
          <p:spPr bwMode="hidden">
            <a:xfrm>
              <a:off x="4553" y="2873"/>
              <a:ext cx="156" cy="83"/>
            </a:xfrm>
            <a:prstGeom prst="ellipse">
              <a:avLst/>
            </a:prstGeom>
            <a:gradFill rotWithShape="0">
              <a:gsLst>
                <a:gs pos="0">
                  <a:schemeClr val="accent2"/>
                </a:gs>
                <a:gs pos="100000">
                  <a:schemeClr val="accent2">
                    <a:gamma/>
                    <a:shade val="54510"/>
                    <a:invGamma/>
                  </a:schemeClr>
                </a:gs>
              </a:gsLst>
              <a:lin ang="2700000" scaled="1"/>
            </a:gradFill>
            <a:ln w="9525">
              <a:noFill/>
              <a:round/>
              <a:headEnd/>
              <a:tailEnd/>
            </a:ln>
            <a:effectLst/>
          </p:spPr>
          <p:txBody>
            <a:bodyPr/>
            <a:lstStyle/>
            <a:p>
              <a:endParaRPr lang="en-SG"/>
            </a:p>
          </p:txBody>
        </p:sp>
        <p:sp>
          <p:nvSpPr>
            <p:cNvPr id="6348" name="Oval 204"/>
            <p:cNvSpPr>
              <a:spLocks noChangeArrowheads="1"/>
            </p:cNvSpPr>
            <p:nvPr/>
          </p:nvSpPr>
          <p:spPr bwMode="hidden">
            <a:xfrm>
              <a:off x="5293" y="3116"/>
              <a:ext cx="168" cy="95"/>
            </a:xfrm>
            <a:prstGeom prst="ellipse">
              <a:avLst/>
            </a:prstGeom>
            <a:gradFill rotWithShape="0">
              <a:gsLst>
                <a:gs pos="0">
                  <a:schemeClr val="accent2"/>
                </a:gs>
                <a:gs pos="100000">
                  <a:schemeClr val="accent2">
                    <a:gamma/>
                    <a:shade val="54510"/>
                    <a:invGamma/>
                  </a:schemeClr>
                </a:gs>
              </a:gsLst>
              <a:lin ang="2700000" scaled="1"/>
            </a:gradFill>
            <a:ln w="9525">
              <a:noFill/>
              <a:round/>
              <a:headEnd/>
              <a:tailEnd/>
            </a:ln>
            <a:effectLst/>
          </p:spPr>
          <p:txBody>
            <a:bodyPr/>
            <a:lstStyle/>
            <a:p>
              <a:endParaRPr lang="en-SG"/>
            </a:p>
          </p:txBody>
        </p:sp>
        <p:sp>
          <p:nvSpPr>
            <p:cNvPr id="6349" name="Oval 205"/>
            <p:cNvSpPr>
              <a:spLocks noChangeArrowheads="1"/>
            </p:cNvSpPr>
            <p:nvPr/>
          </p:nvSpPr>
          <p:spPr bwMode="hidden">
            <a:xfrm>
              <a:off x="5497" y="2879"/>
              <a:ext cx="156" cy="89"/>
            </a:xfrm>
            <a:prstGeom prst="ellipse">
              <a:avLst/>
            </a:prstGeom>
            <a:gradFill rotWithShape="0">
              <a:gsLst>
                <a:gs pos="0">
                  <a:schemeClr val="accent2"/>
                </a:gs>
                <a:gs pos="100000">
                  <a:schemeClr val="accent2">
                    <a:gamma/>
                    <a:shade val="39216"/>
                    <a:invGamma/>
                  </a:schemeClr>
                </a:gs>
              </a:gsLst>
              <a:lin ang="2700000" scaled="1"/>
            </a:gradFill>
            <a:ln w="9525">
              <a:noFill/>
              <a:round/>
              <a:headEnd/>
              <a:tailEnd/>
            </a:ln>
            <a:effectLst/>
          </p:spPr>
          <p:txBody>
            <a:bodyPr/>
            <a:lstStyle/>
            <a:p>
              <a:endParaRPr lang="en-SG"/>
            </a:p>
          </p:txBody>
        </p:sp>
        <p:sp>
          <p:nvSpPr>
            <p:cNvPr id="6350" name="Oval 206"/>
            <p:cNvSpPr>
              <a:spLocks noChangeArrowheads="1"/>
            </p:cNvSpPr>
            <p:nvPr/>
          </p:nvSpPr>
          <p:spPr bwMode="hidden">
            <a:xfrm>
              <a:off x="4772" y="2673"/>
              <a:ext cx="156" cy="83"/>
            </a:xfrm>
            <a:prstGeom prst="ellipse">
              <a:avLst/>
            </a:prstGeom>
            <a:gradFill rotWithShape="0">
              <a:gsLst>
                <a:gs pos="0">
                  <a:schemeClr val="accent2"/>
                </a:gs>
                <a:gs pos="100000">
                  <a:schemeClr val="accent2">
                    <a:gamma/>
                    <a:shade val="54510"/>
                    <a:invGamma/>
                  </a:schemeClr>
                </a:gs>
              </a:gsLst>
              <a:lin ang="2700000" scaled="1"/>
            </a:gradFill>
            <a:ln w="9525">
              <a:noFill/>
              <a:round/>
              <a:headEnd/>
              <a:tailEnd/>
            </a:ln>
            <a:effectLst/>
          </p:spPr>
          <p:txBody>
            <a:bodyPr/>
            <a:lstStyle/>
            <a:p>
              <a:endParaRPr lang="en-SG"/>
            </a:p>
          </p:txBody>
        </p:sp>
        <p:sp>
          <p:nvSpPr>
            <p:cNvPr id="6351" name="Oval 207"/>
            <p:cNvSpPr>
              <a:spLocks noChangeArrowheads="1"/>
            </p:cNvSpPr>
            <p:nvPr/>
          </p:nvSpPr>
          <p:spPr bwMode="hidden">
            <a:xfrm>
              <a:off x="4966" y="2488"/>
              <a:ext cx="156" cy="84"/>
            </a:xfrm>
            <a:prstGeom prst="ellipse">
              <a:avLst/>
            </a:prstGeom>
            <a:gradFill rotWithShape="0">
              <a:gsLst>
                <a:gs pos="0">
                  <a:schemeClr val="accent2"/>
                </a:gs>
                <a:gs pos="100000">
                  <a:schemeClr val="accent2">
                    <a:gamma/>
                    <a:shade val="54510"/>
                    <a:invGamma/>
                  </a:schemeClr>
                </a:gs>
              </a:gsLst>
              <a:lin ang="2700000" scaled="1"/>
            </a:gradFill>
            <a:ln w="9525">
              <a:noFill/>
              <a:round/>
              <a:headEnd/>
              <a:tailEnd/>
            </a:ln>
            <a:effectLst/>
          </p:spPr>
          <p:txBody>
            <a:bodyPr/>
            <a:lstStyle/>
            <a:p>
              <a:endParaRPr lang="en-SG"/>
            </a:p>
          </p:txBody>
        </p:sp>
        <p:sp>
          <p:nvSpPr>
            <p:cNvPr id="6352" name="Oval 208"/>
            <p:cNvSpPr>
              <a:spLocks noChangeArrowheads="1"/>
            </p:cNvSpPr>
            <p:nvPr/>
          </p:nvSpPr>
          <p:spPr bwMode="hidden">
            <a:xfrm>
              <a:off x="5444" y="2052"/>
              <a:ext cx="134" cy="73"/>
            </a:xfrm>
            <a:prstGeom prst="ellipse">
              <a:avLst/>
            </a:prstGeom>
            <a:gradFill rotWithShape="0">
              <a:gsLst>
                <a:gs pos="0">
                  <a:schemeClr val="accent2"/>
                </a:gs>
                <a:gs pos="100000">
                  <a:schemeClr val="accent2">
                    <a:gamma/>
                    <a:shade val="54510"/>
                    <a:invGamma/>
                  </a:schemeClr>
                </a:gs>
              </a:gsLst>
              <a:lin ang="2700000" scaled="1"/>
            </a:gradFill>
            <a:ln w="9525">
              <a:noFill/>
              <a:round/>
              <a:headEnd/>
              <a:tailEnd/>
            </a:ln>
            <a:effectLst/>
          </p:spPr>
          <p:txBody>
            <a:bodyPr/>
            <a:lstStyle/>
            <a:p>
              <a:endParaRPr lang="en-SG"/>
            </a:p>
          </p:txBody>
        </p:sp>
        <p:sp>
          <p:nvSpPr>
            <p:cNvPr id="6353" name="Oval 209"/>
            <p:cNvSpPr>
              <a:spLocks noChangeArrowheads="1"/>
            </p:cNvSpPr>
            <p:nvPr/>
          </p:nvSpPr>
          <p:spPr bwMode="hidden">
            <a:xfrm>
              <a:off x="5161" y="2314"/>
              <a:ext cx="140" cy="73"/>
            </a:xfrm>
            <a:prstGeom prst="ellipse">
              <a:avLst/>
            </a:prstGeom>
            <a:gradFill rotWithShape="0">
              <a:gsLst>
                <a:gs pos="0">
                  <a:schemeClr val="accent2"/>
                </a:gs>
                <a:gs pos="100000">
                  <a:schemeClr val="accent2">
                    <a:gamma/>
                    <a:shade val="54510"/>
                    <a:invGamma/>
                  </a:schemeClr>
                </a:gs>
              </a:gsLst>
              <a:lin ang="2700000" scaled="1"/>
            </a:gradFill>
            <a:ln w="9525">
              <a:noFill/>
              <a:round/>
              <a:headEnd/>
              <a:tailEnd/>
            </a:ln>
            <a:effectLst/>
          </p:spPr>
          <p:txBody>
            <a:bodyPr/>
            <a:lstStyle/>
            <a:p>
              <a:endParaRPr lang="en-SG"/>
            </a:p>
          </p:txBody>
        </p:sp>
        <p:sp>
          <p:nvSpPr>
            <p:cNvPr id="6354" name="Oval 210"/>
            <p:cNvSpPr>
              <a:spLocks noChangeArrowheads="1"/>
            </p:cNvSpPr>
            <p:nvPr/>
          </p:nvSpPr>
          <p:spPr bwMode="hidden">
            <a:xfrm>
              <a:off x="5318" y="2176"/>
              <a:ext cx="134" cy="61"/>
            </a:xfrm>
            <a:prstGeom prst="ellipse">
              <a:avLst/>
            </a:prstGeom>
            <a:gradFill rotWithShape="0">
              <a:gsLst>
                <a:gs pos="0">
                  <a:schemeClr val="accent2"/>
                </a:gs>
                <a:gs pos="100000">
                  <a:schemeClr val="accent2">
                    <a:gamma/>
                    <a:shade val="54510"/>
                    <a:invGamma/>
                  </a:schemeClr>
                </a:gs>
              </a:gsLst>
              <a:lin ang="2700000" scaled="1"/>
            </a:gradFill>
            <a:ln w="9525">
              <a:noFill/>
              <a:round/>
              <a:headEnd/>
              <a:tailEnd/>
            </a:ln>
            <a:effectLst/>
          </p:spPr>
          <p:txBody>
            <a:bodyPr/>
            <a:lstStyle/>
            <a:p>
              <a:endParaRPr lang="en-SG"/>
            </a:p>
          </p:txBody>
        </p:sp>
        <p:sp>
          <p:nvSpPr>
            <p:cNvPr id="6355" name="Oval 211"/>
            <p:cNvSpPr>
              <a:spLocks noChangeArrowheads="1"/>
            </p:cNvSpPr>
            <p:nvPr/>
          </p:nvSpPr>
          <p:spPr bwMode="hidden">
            <a:xfrm>
              <a:off x="5581" y="1933"/>
              <a:ext cx="128" cy="61"/>
            </a:xfrm>
            <a:prstGeom prst="ellipse">
              <a:avLst/>
            </a:prstGeom>
            <a:gradFill rotWithShape="0">
              <a:gsLst>
                <a:gs pos="0">
                  <a:schemeClr val="accent2"/>
                </a:gs>
                <a:gs pos="100000">
                  <a:schemeClr val="accent2">
                    <a:gamma/>
                    <a:shade val="57647"/>
                    <a:invGamma/>
                  </a:schemeClr>
                </a:gs>
              </a:gsLst>
              <a:lin ang="2700000" scaled="1"/>
            </a:gradFill>
            <a:ln w="9525">
              <a:noFill/>
              <a:round/>
              <a:headEnd/>
              <a:tailEnd/>
            </a:ln>
            <a:effectLst/>
          </p:spPr>
          <p:txBody>
            <a:bodyPr/>
            <a:lstStyle/>
            <a:p>
              <a:endParaRPr lang="en-SG"/>
            </a:p>
          </p:txBody>
        </p:sp>
        <p:sp>
          <p:nvSpPr>
            <p:cNvPr id="6356" name="Oval 212"/>
            <p:cNvSpPr>
              <a:spLocks noChangeArrowheads="1"/>
            </p:cNvSpPr>
            <p:nvPr/>
          </p:nvSpPr>
          <p:spPr bwMode="hidden">
            <a:xfrm>
              <a:off x="5689" y="1811"/>
              <a:ext cx="128" cy="61"/>
            </a:xfrm>
            <a:prstGeom prst="ellipse">
              <a:avLst/>
            </a:prstGeom>
            <a:gradFill rotWithShape="0">
              <a:gsLst>
                <a:gs pos="0">
                  <a:schemeClr val="accent2"/>
                </a:gs>
                <a:gs pos="100000">
                  <a:schemeClr val="accent2">
                    <a:gamma/>
                    <a:shade val="57647"/>
                    <a:invGamma/>
                  </a:schemeClr>
                </a:gs>
              </a:gsLst>
              <a:lin ang="2700000" scaled="1"/>
            </a:gradFill>
            <a:ln w="9525">
              <a:noFill/>
              <a:round/>
              <a:headEnd/>
              <a:tailEnd/>
            </a:ln>
            <a:effectLst/>
          </p:spPr>
          <p:txBody>
            <a:bodyPr/>
            <a:lstStyle/>
            <a:p>
              <a:endParaRPr lang="en-SG"/>
            </a:p>
          </p:txBody>
        </p:sp>
        <p:sp>
          <p:nvSpPr>
            <p:cNvPr id="6357" name="Oval 213"/>
            <p:cNvSpPr>
              <a:spLocks noChangeArrowheads="1"/>
            </p:cNvSpPr>
            <p:nvPr/>
          </p:nvSpPr>
          <p:spPr bwMode="hidden">
            <a:xfrm>
              <a:off x="5663" y="2680"/>
              <a:ext cx="156" cy="83"/>
            </a:xfrm>
            <a:prstGeom prst="ellipse">
              <a:avLst/>
            </a:prstGeom>
            <a:gradFill rotWithShape="0">
              <a:gsLst>
                <a:gs pos="0">
                  <a:schemeClr val="accent2"/>
                </a:gs>
                <a:gs pos="100000">
                  <a:schemeClr val="accent2">
                    <a:gamma/>
                    <a:shade val="54510"/>
                    <a:invGamma/>
                  </a:schemeClr>
                </a:gs>
              </a:gsLst>
              <a:lin ang="2700000" scaled="1"/>
            </a:gradFill>
            <a:ln w="9525">
              <a:noFill/>
              <a:round/>
              <a:headEnd/>
              <a:tailEnd/>
            </a:ln>
            <a:effectLst/>
          </p:spPr>
          <p:txBody>
            <a:bodyPr/>
            <a:lstStyle/>
            <a:p>
              <a:endParaRPr lang="en-SG"/>
            </a:p>
          </p:txBody>
        </p:sp>
        <p:sp>
          <p:nvSpPr>
            <p:cNvPr id="6358" name="Oval 214"/>
            <p:cNvSpPr>
              <a:spLocks noChangeArrowheads="1"/>
            </p:cNvSpPr>
            <p:nvPr/>
          </p:nvSpPr>
          <p:spPr bwMode="hidden">
            <a:xfrm>
              <a:off x="-65" y="2865"/>
              <a:ext cx="150" cy="89"/>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endParaRPr lang="en-SG"/>
            </a:p>
          </p:txBody>
        </p:sp>
        <p:sp>
          <p:nvSpPr>
            <p:cNvPr id="6359" name="Oval 215"/>
            <p:cNvSpPr>
              <a:spLocks noChangeArrowheads="1"/>
            </p:cNvSpPr>
            <p:nvPr/>
          </p:nvSpPr>
          <p:spPr bwMode="hidden">
            <a:xfrm>
              <a:off x="2" y="2477"/>
              <a:ext cx="156" cy="89"/>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endParaRPr lang="en-SG"/>
            </a:p>
          </p:txBody>
        </p:sp>
        <p:sp>
          <p:nvSpPr>
            <p:cNvPr id="6360" name="Oval 216"/>
            <p:cNvSpPr>
              <a:spLocks noChangeArrowheads="1"/>
            </p:cNvSpPr>
            <p:nvPr/>
          </p:nvSpPr>
          <p:spPr bwMode="hidden">
            <a:xfrm>
              <a:off x="-9" y="1436"/>
              <a:ext cx="106" cy="4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endParaRPr lang="en-SG"/>
            </a:p>
          </p:txBody>
        </p:sp>
        <p:sp>
          <p:nvSpPr>
            <p:cNvPr id="6361" name="Oval 217"/>
            <p:cNvSpPr>
              <a:spLocks noChangeArrowheads="1"/>
            </p:cNvSpPr>
            <p:nvPr/>
          </p:nvSpPr>
          <p:spPr bwMode="hidden">
            <a:xfrm>
              <a:off x="5624" y="4010"/>
              <a:ext cx="201" cy="106"/>
            </a:xfrm>
            <a:prstGeom prst="ellipse">
              <a:avLst/>
            </a:prstGeom>
            <a:gradFill rotWithShape="0">
              <a:gsLst>
                <a:gs pos="0">
                  <a:schemeClr val="accent2"/>
                </a:gs>
                <a:gs pos="100000">
                  <a:schemeClr val="accent2">
                    <a:gamma/>
                    <a:shade val="39216"/>
                    <a:invGamma/>
                  </a:schemeClr>
                </a:gs>
              </a:gsLst>
              <a:lin ang="2700000" scaled="1"/>
            </a:gradFill>
            <a:ln w="9525">
              <a:noFill/>
              <a:round/>
              <a:headEnd/>
              <a:tailEnd/>
            </a:ln>
            <a:effectLst/>
          </p:spPr>
          <p:txBody>
            <a:bodyPr/>
            <a:lstStyle/>
            <a:p>
              <a:endParaRPr lang="en-SG"/>
            </a:p>
          </p:txBody>
        </p:sp>
      </p:grpSp>
      <p:sp>
        <p:nvSpPr>
          <p:cNvPr id="6362" name="Rectangle 218"/>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effectLst>
                  <a:outerShdw blurRad="38100" dist="38100" dir="2700000" algn="tl">
                    <a:srgbClr val="000000"/>
                  </a:outerShdw>
                </a:effectLst>
              </a:defRPr>
            </a:lvl1pPr>
          </a:lstStyle>
          <a:p>
            <a:fld id="{445DFFDE-8E45-4F8E-8EB5-70D10A97BEB4}" type="slidenum">
              <a:rPr lang="en-GB"/>
              <a:pPr/>
              <a:t>‹#›</a:t>
            </a:fld>
            <a:endParaRPr lang="en-GB"/>
          </a:p>
        </p:txBody>
      </p:sp>
      <p:sp>
        <p:nvSpPr>
          <p:cNvPr id="6363" name="Rectangle 219"/>
          <p:cNvSpPr>
            <a:spLocks noGrp="1" noChangeArrowheads="1"/>
          </p:cNvSpPr>
          <p:nvPr>
            <p:ph type="dt" sz="half" idx="2"/>
          </p:nvPr>
        </p:nvSpPr>
        <p:spPr bwMode="auto">
          <a:xfrm>
            <a:off x="457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effectLst>
                  <a:outerShdw blurRad="38100" dist="38100" dir="2700000" algn="tl">
                    <a:srgbClr val="000000"/>
                  </a:outerShdw>
                </a:effectLst>
              </a:defRPr>
            </a:lvl1pPr>
          </a:lstStyle>
          <a:p>
            <a:endParaRPr lang="en-GB"/>
          </a:p>
        </p:txBody>
      </p:sp>
      <p:sp>
        <p:nvSpPr>
          <p:cNvPr id="6364" name="Rectangle 220"/>
          <p:cNvSpPr>
            <a:spLocks noGrp="1" noChangeArrowheads="1"/>
          </p:cNvSpPr>
          <p:nvPr>
            <p:ph type="ftr" sz="quarter" idx="3"/>
          </p:nvPr>
        </p:nvSpPr>
        <p:spPr bwMode="auto">
          <a:xfrm>
            <a:off x="3124200" y="6243638"/>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200">
                <a:effectLst>
                  <a:outerShdw blurRad="38100" dist="38100" dir="2700000" algn="tl">
                    <a:srgbClr val="000000"/>
                  </a:outerShdw>
                </a:effectLst>
              </a:defRPr>
            </a:lvl1pPr>
          </a:lstStyle>
          <a:p>
            <a:endParaRPr lang="en-GB"/>
          </a:p>
        </p:txBody>
      </p:sp>
      <p:sp>
        <p:nvSpPr>
          <p:cNvPr id="6365" name="Rectangle 221"/>
          <p:cNvSpPr>
            <a:spLocks noGrp="1" noChangeArrowheads="1"/>
          </p:cNvSpPr>
          <p:nvPr>
            <p:ph type="body" idx="1"/>
          </p:nvPr>
        </p:nvSpPr>
        <p:spPr bwMode="auto">
          <a:xfrm>
            <a:off x="457200" y="1600200"/>
            <a:ext cx="8229600" cy="4533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p>
        </p:txBody>
      </p:sp>
      <p:sp>
        <p:nvSpPr>
          <p:cNvPr id="6366" name="Rectangle 222"/>
          <p:cNvSpPr>
            <a:spLocks noGrp="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GB" smtClean="0"/>
              <a:t>Click to edit Master title style</a:t>
            </a:r>
          </a:p>
        </p:txBody>
      </p:sp>
    </p:spTree>
  </p:cSld>
  <p:clrMap bg1="dk2" tx1="lt1" bg2="dk1" tx2="lt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xStyles>
    <p:titleStyle>
      <a:lvl1pPr algn="ctr" rtl="0" fontAlgn="base">
        <a:spcBef>
          <a:spcPct val="0"/>
        </a:spcBef>
        <a:spcAft>
          <a:spcPct val="0"/>
        </a:spcAft>
        <a:defRPr sz="4400">
          <a:solidFill>
            <a:schemeClr val="tx2"/>
          </a:solidFill>
          <a:effectLst>
            <a:outerShdw blurRad="38100" dist="38100" dir="2700000" algn="tl">
              <a:srgbClr val="000000"/>
            </a:outerShdw>
          </a:effectLst>
          <a:latin typeface="+mj-lt"/>
          <a:ea typeface="+mj-ea"/>
          <a:cs typeface="+mj-cs"/>
        </a:defRPr>
      </a:lvl1pPr>
      <a:lvl2pPr algn="ctr" rtl="0" fontAlgn="base">
        <a:spcBef>
          <a:spcPct val="0"/>
        </a:spcBef>
        <a:spcAft>
          <a:spcPct val="0"/>
        </a:spcAft>
        <a:defRPr sz="4400">
          <a:solidFill>
            <a:schemeClr val="tx2"/>
          </a:solidFill>
          <a:effectLst>
            <a:outerShdw blurRad="38100" dist="38100" dir="2700000" algn="tl">
              <a:srgbClr val="000000"/>
            </a:outerShdw>
          </a:effectLst>
          <a:latin typeface="Arial" pitchFamily="34" charset="0"/>
        </a:defRPr>
      </a:lvl2pPr>
      <a:lvl3pPr algn="ctr" rtl="0" fontAlgn="base">
        <a:spcBef>
          <a:spcPct val="0"/>
        </a:spcBef>
        <a:spcAft>
          <a:spcPct val="0"/>
        </a:spcAft>
        <a:defRPr sz="4400">
          <a:solidFill>
            <a:schemeClr val="tx2"/>
          </a:solidFill>
          <a:effectLst>
            <a:outerShdw blurRad="38100" dist="38100" dir="2700000" algn="tl">
              <a:srgbClr val="000000"/>
            </a:outerShdw>
          </a:effectLst>
          <a:latin typeface="Arial" pitchFamily="34" charset="0"/>
        </a:defRPr>
      </a:lvl3pPr>
      <a:lvl4pPr algn="ctr" rtl="0" fontAlgn="base">
        <a:spcBef>
          <a:spcPct val="0"/>
        </a:spcBef>
        <a:spcAft>
          <a:spcPct val="0"/>
        </a:spcAft>
        <a:defRPr sz="4400">
          <a:solidFill>
            <a:schemeClr val="tx2"/>
          </a:solidFill>
          <a:effectLst>
            <a:outerShdw blurRad="38100" dist="38100" dir="2700000" algn="tl">
              <a:srgbClr val="000000"/>
            </a:outerShdw>
          </a:effectLst>
          <a:latin typeface="Arial" pitchFamily="34" charset="0"/>
        </a:defRPr>
      </a:lvl4pPr>
      <a:lvl5pPr algn="ctr" rtl="0" fontAlgn="base">
        <a:spcBef>
          <a:spcPct val="0"/>
        </a:spcBef>
        <a:spcAft>
          <a:spcPct val="0"/>
        </a:spcAft>
        <a:defRPr sz="4400">
          <a:solidFill>
            <a:schemeClr val="tx2"/>
          </a:solidFill>
          <a:effectLst>
            <a:outerShdw blurRad="38100" dist="38100" dir="2700000" algn="tl">
              <a:srgbClr val="000000"/>
            </a:outerShdw>
          </a:effectLst>
          <a:latin typeface="Arial" pitchFamily="34" charset="0"/>
        </a:defRPr>
      </a:lvl5pPr>
      <a:lvl6pPr marL="457200" algn="ctr" rtl="0" fontAlgn="base">
        <a:spcBef>
          <a:spcPct val="0"/>
        </a:spcBef>
        <a:spcAft>
          <a:spcPct val="0"/>
        </a:spcAft>
        <a:defRPr sz="4400">
          <a:solidFill>
            <a:schemeClr val="tx2"/>
          </a:solidFill>
          <a:effectLst>
            <a:outerShdw blurRad="38100" dist="38100" dir="2700000" algn="tl">
              <a:srgbClr val="000000"/>
            </a:outerShdw>
          </a:effectLst>
          <a:latin typeface="Arial" pitchFamily="34" charset="0"/>
        </a:defRPr>
      </a:lvl6pPr>
      <a:lvl7pPr marL="914400" algn="ctr" rtl="0" fontAlgn="base">
        <a:spcBef>
          <a:spcPct val="0"/>
        </a:spcBef>
        <a:spcAft>
          <a:spcPct val="0"/>
        </a:spcAft>
        <a:defRPr sz="4400">
          <a:solidFill>
            <a:schemeClr val="tx2"/>
          </a:solidFill>
          <a:effectLst>
            <a:outerShdw blurRad="38100" dist="38100" dir="2700000" algn="tl">
              <a:srgbClr val="000000"/>
            </a:outerShdw>
          </a:effectLst>
          <a:latin typeface="Arial" pitchFamily="34" charset="0"/>
        </a:defRPr>
      </a:lvl7pPr>
      <a:lvl8pPr marL="1371600" algn="ctr" rtl="0" fontAlgn="base">
        <a:spcBef>
          <a:spcPct val="0"/>
        </a:spcBef>
        <a:spcAft>
          <a:spcPct val="0"/>
        </a:spcAft>
        <a:defRPr sz="4400">
          <a:solidFill>
            <a:schemeClr val="tx2"/>
          </a:solidFill>
          <a:effectLst>
            <a:outerShdw blurRad="38100" dist="38100" dir="2700000" algn="tl">
              <a:srgbClr val="000000"/>
            </a:outerShdw>
          </a:effectLst>
          <a:latin typeface="Arial" pitchFamily="34" charset="0"/>
        </a:defRPr>
      </a:lvl8pPr>
      <a:lvl9pPr marL="1828800" algn="ctr" rtl="0" fontAlgn="base">
        <a:spcBef>
          <a:spcPct val="0"/>
        </a:spcBef>
        <a:spcAft>
          <a:spcPct val="0"/>
        </a:spcAft>
        <a:defRPr sz="4400">
          <a:solidFill>
            <a:schemeClr val="tx2"/>
          </a:solidFill>
          <a:effectLst>
            <a:outerShdw blurRad="38100" dist="38100" dir="2700000" algn="tl">
              <a:srgbClr val="000000"/>
            </a:outerShdw>
          </a:effectLst>
          <a:latin typeface="Arial" pitchFamily="34" charset="0"/>
        </a:defRPr>
      </a:lvl9pPr>
    </p:titleStyle>
    <p:bodyStyle>
      <a:lvl1pPr marL="342900" indent="-342900" algn="l" rtl="0" fontAlgn="base">
        <a:spcBef>
          <a:spcPct val="20000"/>
        </a:spcBef>
        <a:spcAft>
          <a:spcPct val="0"/>
        </a:spcAft>
        <a:buClr>
          <a:schemeClr val="hlink"/>
        </a:buClr>
        <a:buFont typeface="Wingdings" pitchFamily="2" charset="2"/>
        <a:buBlip>
          <a:blip r:embed="rId13"/>
        </a:buBlip>
        <a:defRPr sz="3200">
          <a:solidFill>
            <a:schemeClr val="tx1"/>
          </a:solidFill>
          <a:effectLst>
            <a:outerShdw blurRad="38100" dist="38100" dir="2700000" algn="tl">
              <a:srgbClr val="000000"/>
            </a:outerShdw>
          </a:effectLst>
          <a:latin typeface="+mn-lt"/>
          <a:ea typeface="+mn-ea"/>
          <a:cs typeface="+mn-cs"/>
        </a:defRPr>
      </a:lvl1pPr>
      <a:lvl2pPr marL="742950" indent="-285750" algn="l" rtl="0" fontAlgn="base">
        <a:spcBef>
          <a:spcPct val="20000"/>
        </a:spcBef>
        <a:spcAft>
          <a:spcPct val="0"/>
        </a:spcAft>
        <a:buClr>
          <a:schemeClr val="folHlink"/>
        </a:buClr>
        <a:buSzPct val="50000"/>
        <a:buFont typeface="Wingdings" pitchFamily="2" charset="2"/>
        <a:buChar char="n"/>
        <a:defRPr sz="2800">
          <a:solidFill>
            <a:schemeClr val="tx1"/>
          </a:solidFill>
          <a:effectLst>
            <a:outerShdw blurRad="38100" dist="38100" dir="2700000" algn="tl">
              <a:srgbClr val="000000"/>
            </a:outerShdw>
          </a:effectLst>
          <a:latin typeface="+mn-lt"/>
        </a:defRPr>
      </a:lvl2pPr>
      <a:lvl3pPr marL="1143000" indent="-228600" algn="l" rtl="0" fontAlgn="base">
        <a:spcBef>
          <a:spcPct val="20000"/>
        </a:spcBef>
        <a:spcAft>
          <a:spcPct val="0"/>
        </a:spcAft>
        <a:buClr>
          <a:schemeClr val="hlink"/>
        </a:buClr>
        <a:buFont typeface="Wingdings" pitchFamily="2" charset="2"/>
        <a:buBlip>
          <a:blip r:embed="rId13"/>
        </a:buBlip>
        <a:defRPr sz="2400">
          <a:solidFill>
            <a:schemeClr val="tx1"/>
          </a:solidFill>
          <a:effectLst>
            <a:outerShdw blurRad="38100" dist="38100" dir="2700000" algn="tl">
              <a:srgbClr val="000000"/>
            </a:outerShdw>
          </a:effectLst>
          <a:latin typeface="+mn-lt"/>
        </a:defRPr>
      </a:lvl3pPr>
      <a:lvl4pPr marL="1600200" indent="-228600" algn="l" rtl="0" fontAlgn="base">
        <a:spcBef>
          <a:spcPct val="20000"/>
        </a:spcBef>
        <a:spcAft>
          <a:spcPct val="0"/>
        </a:spcAft>
        <a:buClr>
          <a:schemeClr val="folHlink"/>
        </a:buClr>
        <a:buSzPct val="50000"/>
        <a:buFont typeface="Wingdings" pitchFamily="2" charset="2"/>
        <a:buChar char="n"/>
        <a:defRPr sz="2000">
          <a:solidFill>
            <a:schemeClr val="tx1"/>
          </a:solidFill>
          <a:effectLst>
            <a:outerShdw blurRad="38100" dist="38100" dir="2700000" algn="tl">
              <a:srgbClr val="000000"/>
            </a:outerShdw>
          </a:effectLst>
          <a:latin typeface="+mn-lt"/>
        </a:defRPr>
      </a:lvl4pPr>
      <a:lvl5pPr marL="2057400" indent="-228600" algn="l" rtl="0" fontAlgn="base">
        <a:spcBef>
          <a:spcPct val="20000"/>
        </a:spcBef>
        <a:spcAft>
          <a:spcPct val="0"/>
        </a:spcAft>
        <a:buClr>
          <a:schemeClr val="hlink"/>
        </a:buClr>
        <a:buFont typeface="Wingdings" pitchFamily="2" charset="2"/>
        <a:buBlip>
          <a:blip r:embed="rId13"/>
        </a:buBlip>
        <a:defRPr sz="2000">
          <a:solidFill>
            <a:schemeClr val="tx1"/>
          </a:solidFill>
          <a:effectLst>
            <a:outerShdw blurRad="38100" dist="38100" dir="2700000" algn="tl">
              <a:srgbClr val="000000"/>
            </a:outerShdw>
          </a:effectLst>
          <a:latin typeface="+mn-lt"/>
        </a:defRPr>
      </a:lvl5pPr>
      <a:lvl6pPr marL="2514600" indent="-228600" algn="l" rtl="0" fontAlgn="base">
        <a:spcBef>
          <a:spcPct val="20000"/>
        </a:spcBef>
        <a:spcAft>
          <a:spcPct val="0"/>
        </a:spcAft>
        <a:buClr>
          <a:schemeClr val="hlink"/>
        </a:buClr>
        <a:buFont typeface="Wingdings" pitchFamily="2" charset="2"/>
        <a:buBlip>
          <a:blip r:embed="rId13"/>
        </a:buBlip>
        <a:defRPr sz="2000">
          <a:solidFill>
            <a:schemeClr val="tx1"/>
          </a:solidFill>
          <a:effectLst>
            <a:outerShdw blurRad="38100" dist="38100" dir="2700000" algn="tl">
              <a:srgbClr val="000000"/>
            </a:outerShdw>
          </a:effectLst>
          <a:latin typeface="+mn-lt"/>
        </a:defRPr>
      </a:lvl6pPr>
      <a:lvl7pPr marL="2971800" indent="-228600" algn="l" rtl="0" fontAlgn="base">
        <a:spcBef>
          <a:spcPct val="20000"/>
        </a:spcBef>
        <a:spcAft>
          <a:spcPct val="0"/>
        </a:spcAft>
        <a:buClr>
          <a:schemeClr val="hlink"/>
        </a:buClr>
        <a:buFont typeface="Wingdings" pitchFamily="2" charset="2"/>
        <a:buBlip>
          <a:blip r:embed="rId13"/>
        </a:buBlip>
        <a:defRPr sz="2000">
          <a:solidFill>
            <a:schemeClr val="tx1"/>
          </a:solidFill>
          <a:effectLst>
            <a:outerShdw blurRad="38100" dist="38100" dir="2700000" algn="tl">
              <a:srgbClr val="000000"/>
            </a:outerShdw>
          </a:effectLst>
          <a:latin typeface="+mn-lt"/>
        </a:defRPr>
      </a:lvl7pPr>
      <a:lvl8pPr marL="3429000" indent="-228600" algn="l" rtl="0" fontAlgn="base">
        <a:spcBef>
          <a:spcPct val="20000"/>
        </a:spcBef>
        <a:spcAft>
          <a:spcPct val="0"/>
        </a:spcAft>
        <a:buClr>
          <a:schemeClr val="hlink"/>
        </a:buClr>
        <a:buFont typeface="Wingdings" pitchFamily="2" charset="2"/>
        <a:buBlip>
          <a:blip r:embed="rId13"/>
        </a:buBlip>
        <a:defRPr sz="2000">
          <a:solidFill>
            <a:schemeClr val="tx1"/>
          </a:solidFill>
          <a:effectLst>
            <a:outerShdw blurRad="38100" dist="38100" dir="2700000" algn="tl">
              <a:srgbClr val="000000"/>
            </a:outerShdw>
          </a:effectLst>
          <a:latin typeface="+mn-lt"/>
        </a:defRPr>
      </a:lvl8pPr>
      <a:lvl9pPr marL="3886200" indent="-228600" algn="l" rtl="0" fontAlgn="base">
        <a:spcBef>
          <a:spcPct val="20000"/>
        </a:spcBef>
        <a:spcAft>
          <a:spcPct val="0"/>
        </a:spcAft>
        <a:buClr>
          <a:schemeClr val="hlink"/>
        </a:buClr>
        <a:buFont typeface="Wingdings" pitchFamily="2" charset="2"/>
        <a:buBlip>
          <a:blip r:embed="rId13"/>
        </a:buBlip>
        <a:defRPr sz="2000">
          <a:solidFill>
            <a:schemeClr val="tx1"/>
          </a:solidFill>
          <a:effectLst>
            <a:outerShdw blurRad="38100" dist="38100" dir="2700000" algn="tl">
              <a:srgbClr val="000000"/>
            </a:outerShdw>
          </a:effectLst>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r>
              <a:rPr lang="en-GB"/>
              <a:t>A–Level Computing Project</a:t>
            </a:r>
          </a:p>
        </p:txBody>
      </p:sp>
      <p:sp>
        <p:nvSpPr>
          <p:cNvPr id="2051" name="Rectangle 3"/>
          <p:cNvSpPr>
            <a:spLocks noGrp="1" noChangeArrowheads="1"/>
          </p:cNvSpPr>
          <p:nvPr>
            <p:ph type="subTitle" idx="1"/>
          </p:nvPr>
        </p:nvSpPr>
        <p:spPr/>
        <p:txBody>
          <a:bodyPr/>
          <a:lstStyle/>
          <a:p>
            <a:r>
              <a:rPr lang="en-US">
                <a:effectLst/>
              </a:rPr>
              <a:t>Definition - Nature of the problem</a:t>
            </a:r>
          </a:p>
          <a:p>
            <a:r>
              <a:rPr lang="en-US">
                <a:effectLst/>
              </a:rPr>
              <a:t>(&amp; </a:t>
            </a:r>
            <a:r>
              <a:rPr lang="en-GB">
                <a:effectLst/>
              </a:rPr>
              <a:t>Initial Discussions</a:t>
            </a:r>
            <a:r>
              <a:rPr lang="en-GB"/>
              <a:t> </a:t>
            </a:r>
            <a:r>
              <a:rPr lang="en-US">
                <a:effectLst/>
              </a:rPr>
              <a:t>)</a:t>
            </a:r>
            <a:endParaRPr lang="en-GB">
              <a:effectLs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r>
              <a:rPr lang="en-GB" sz="4000"/>
              <a:t>Definition - Nature of the problem </a:t>
            </a:r>
          </a:p>
        </p:txBody>
      </p:sp>
      <p:sp>
        <p:nvSpPr>
          <p:cNvPr id="69635" name="Rectangle 3"/>
          <p:cNvSpPr>
            <a:spLocks noGrp="1" noChangeArrowheads="1"/>
          </p:cNvSpPr>
          <p:nvPr>
            <p:ph type="body" idx="1"/>
          </p:nvPr>
        </p:nvSpPr>
        <p:spPr/>
        <p:txBody>
          <a:bodyPr/>
          <a:lstStyle/>
          <a:p>
            <a:pPr marL="533400" indent="-533400">
              <a:lnSpc>
                <a:spcPct val="90000"/>
              </a:lnSpc>
              <a:buFont typeface="Wingdings" pitchFamily="2" charset="2"/>
              <a:buAutoNum type="arabicPeriod"/>
            </a:pPr>
            <a:r>
              <a:rPr lang="en-GB" sz="2800"/>
              <a:t>The person who has to assess the worth of your project when it is finished knows nothing about the problem and must have it explained to them in great detail if they are to understand the rest of the work. </a:t>
            </a:r>
          </a:p>
          <a:p>
            <a:pPr marL="533400" indent="-533400">
              <a:lnSpc>
                <a:spcPct val="90000"/>
              </a:lnSpc>
              <a:buFont typeface="Wingdings" pitchFamily="2" charset="2"/>
              <a:buAutoNum type="arabicPeriod"/>
            </a:pPr>
            <a:r>
              <a:rPr lang="en-GB" sz="2800"/>
              <a:t>The student and the owner of the problem must have the same idea about the nature of the project otherwise the student can never be sure that they are solving the correct problem.</a:t>
            </a:r>
          </a:p>
          <a:p>
            <a:pPr marL="533400" indent="-533400">
              <a:lnSpc>
                <a:spcPct val="90000"/>
              </a:lnSpc>
            </a:pPr>
            <a:r>
              <a:rPr lang="en-GB" sz="2800"/>
              <a:t>The first of these problems gives rise to this section of the project work.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r>
              <a:rPr lang="en-GB" sz="4000"/>
              <a:t>Definition - Nature of the problem </a:t>
            </a:r>
          </a:p>
        </p:txBody>
      </p:sp>
      <p:sp>
        <p:nvSpPr>
          <p:cNvPr id="70659" name="Rectangle 3"/>
          <p:cNvSpPr>
            <a:spLocks noGrp="1" noChangeArrowheads="1"/>
          </p:cNvSpPr>
          <p:nvPr>
            <p:ph type="body" idx="1"/>
          </p:nvPr>
        </p:nvSpPr>
        <p:spPr/>
        <p:txBody>
          <a:bodyPr/>
          <a:lstStyle/>
          <a:p>
            <a:pPr marL="533400" indent="-533400"/>
            <a:r>
              <a:rPr lang="en-GB"/>
              <a:t>List those members of the organisation that have direct access to the data around which the project is going to be written, and to describe what rights of access each of them should enjoy.</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r>
              <a:rPr lang="en-GB"/>
              <a:t>Arbiter</a:t>
            </a:r>
          </a:p>
        </p:txBody>
      </p:sp>
      <p:sp>
        <p:nvSpPr>
          <p:cNvPr id="71683" name="Rectangle 3"/>
          <p:cNvSpPr>
            <a:spLocks noGrp="1" noChangeArrowheads="1"/>
          </p:cNvSpPr>
          <p:nvPr>
            <p:ph type="body" idx="1"/>
          </p:nvPr>
        </p:nvSpPr>
        <p:spPr/>
        <p:txBody>
          <a:bodyPr/>
          <a:lstStyle/>
          <a:p>
            <a:pPr marL="533400" indent="-533400"/>
            <a:r>
              <a:rPr lang="en-GB"/>
              <a:t>Find a arbiter who knows little or nothing about the problem area to act as a sounding board, to ensure that you provide the right level of information.</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r>
              <a:rPr lang="en-GB" sz="4000"/>
              <a:t>Definition - Nature of the problem </a:t>
            </a:r>
          </a:p>
        </p:txBody>
      </p:sp>
      <p:sp>
        <p:nvSpPr>
          <p:cNvPr id="72707" name="Rectangle 3"/>
          <p:cNvSpPr>
            <a:spLocks noGrp="1" noChangeArrowheads="1"/>
          </p:cNvSpPr>
          <p:nvPr>
            <p:ph type="body" idx="1"/>
          </p:nvPr>
        </p:nvSpPr>
        <p:spPr/>
        <p:txBody>
          <a:bodyPr/>
          <a:lstStyle/>
          <a:p>
            <a:pPr marL="533400" indent="-533400"/>
            <a:r>
              <a:rPr lang="en-GB"/>
              <a:t>Methods by which these data are presently stored.</a:t>
            </a:r>
          </a:p>
          <a:p>
            <a:pPr marL="533400" indent="-533400"/>
            <a:r>
              <a:rPr lang="en-GB"/>
              <a:t>Types of data that are used/produced by the system.</a:t>
            </a:r>
          </a:p>
          <a:p>
            <a:pPr marL="533400" indent="-533400"/>
            <a:r>
              <a:rPr lang="en-GB"/>
              <a:t>How the data is collected/where does it come from?</a:t>
            </a:r>
          </a:p>
          <a:p>
            <a:pPr marL="533400" indent="-533400"/>
            <a:r>
              <a:rPr lang="en-GB"/>
              <a:t>What form the data takes and in what form is it stored?</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r>
              <a:rPr lang="en-GB" sz="4000"/>
              <a:t>Definition - Nature of the problem </a:t>
            </a:r>
          </a:p>
        </p:txBody>
      </p:sp>
      <p:sp>
        <p:nvSpPr>
          <p:cNvPr id="73731" name="Rectangle 3"/>
          <p:cNvSpPr>
            <a:spLocks noGrp="1" noChangeArrowheads="1"/>
          </p:cNvSpPr>
          <p:nvPr>
            <p:ph type="body" idx="1"/>
          </p:nvPr>
        </p:nvSpPr>
        <p:spPr/>
        <p:txBody>
          <a:bodyPr/>
          <a:lstStyle/>
          <a:p>
            <a:pPr marL="533400" indent="-533400">
              <a:lnSpc>
                <a:spcPct val="90000"/>
              </a:lnSpc>
            </a:pPr>
            <a:r>
              <a:rPr lang="en-GB" sz="2800"/>
              <a:t>Indicate possible areas that are not performing as well as they should or that are not currently covered by the present system</a:t>
            </a:r>
          </a:p>
          <a:p>
            <a:pPr marL="914400" lvl="1" indent="-457200">
              <a:lnSpc>
                <a:spcPct val="90000"/>
              </a:lnSpc>
            </a:pPr>
            <a:r>
              <a:rPr lang="en-GB" sz="2400"/>
              <a:t>If there are no such areas then the project does not have a problem to solve. </a:t>
            </a:r>
          </a:p>
          <a:p>
            <a:pPr marL="533400" indent="-533400">
              <a:lnSpc>
                <a:spcPct val="90000"/>
              </a:lnSpc>
            </a:pPr>
            <a:r>
              <a:rPr lang="en-GB" sz="2800"/>
              <a:t>This discussion will be sketchy because the views are all coming from the point of view of the systems analyst, the owner of the problem has not yet become fully involved. </a:t>
            </a:r>
          </a:p>
          <a:p>
            <a:pPr marL="533400" indent="-533400">
              <a:lnSpc>
                <a:spcPct val="90000"/>
              </a:lnSpc>
            </a:pPr>
            <a:r>
              <a:rPr lang="en-GB" sz="2800"/>
              <a:t>This is what happens in the next stage of the work.</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r>
              <a:rPr lang="en-GB"/>
              <a:t>Evidence</a:t>
            </a:r>
          </a:p>
        </p:txBody>
      </p:sp>
      <p:sp>
        <p:nvSpPr>
          <p:cNvPr id="74755" name="Rectangle 3"/>
          <p:cNvSpPr>
            <a:spLocks noGrp="1" noChangeArrowheads="1"/>
          </p:cNvSpPr>
          <p:nvPr>
            <p:ph type="body" idx="1"/>
          </p:nvPr>
        </p:nvSpPr>
        <p:spPr/>
        <p:txBody>
          <a:bodyPr/>
          <a:lstStyle/>
          <a:p>
            <a:r>
              <a:rPr lang="en-GB" sz="2800"/>
              <a:t>A description of the organisation that has the problem and the place of the problem within it. </a:t>
            </a:r>
          </a:p>
          <a:p>
            <a:pPr lvl="1"/>
            <a:r>
              <a:rPr lang="en-GB" sz="2400"/>
              <a:t>This does not have to be in any great detail, as a guide, half a side of A4 should be quite adequate.</a:t>
            </a:r>
          </a:p>
          <a:p>
            <a:r>
              <a:rPr lang="en-GB" sz="2800"/>
              <a:t>A description of how the chosen problem is dealt with at the moment. </a:t>
            </a:r>
          </a:p>
          <a:p>
            <a:pPr lvl="1"/>
            <a:r>
              <a:rPr lang="en-GB" sz="2400"/>
              <a:t>This can only be a sketchy description because, until the analysis section has been completed, it is not possible to describe the area in any detail.</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r>
              <a:rPr lang="en-GB"/>
              <a:t>Evidence</a:t>
            </a:r>
          </a:p>
        </p:txBody>
      </p:sp>
      <p:sp>
        <p:nvSpPr>
          <p:cNvPr id="75779" name="Rectangle 3"/>
          <p:cNvSpPr>
            <a:spLocks noGrp="1" noChangeArrowheads="1"/>
          </p:cNvSpPr>
          <p:nvPr>
            <p:ph type="body" idx="1"/>
          </p:nvPr>
        </p:nvSpPr>
        <p:spPr/>
        <p:txBody>
          <a:bodyPr/>
          <a:lstStyle/>
          <a:p>
            <a:pPr>
              <a:lnSpc>
                <a:spcPct val="90000"/>
              </a:lnSpc>
            </a:pPr>
            <a:r>
              <a:rPr lang="en-GB" sz="2400"/>
              <a:t>A CLEAR description of the data that is used in the area of the problem. </a:t>
            </a:r>
          </a:p>
          <a:p>
            <a:pPr lvl="1">
              <a:lnSpc>
                <a:spcPct val="90000"/>
              </a:lnSpc>
            </a:pPr>
            <a:r>
              <a:rPr lang="en-GB" sz="2000"/>
              <a:t>The exact data that will form part of the solution is not yet known because the problem has not yet been fully specified, however, it is necessary to be aware of all the data that may be required. </a:t>
            </a:r>
          </a:p>
          <a:p>
            <a:pPr lvl="1">
              <a:lnSpc>
                <a:spcPct val="90000"/>
              </a:lnSpc>
            </a:pPr>
            <a:r>
              <a:rPr lang="en-GB" sz="2000"/>
              <a:t>This does not mean all the information. </a:t>
            </a:r>
          </a:p>
          <a:p>
            <a:pPr lvl="1">
              <a:lnSpc>
                <a:spcPct val="90000"/>
              </a:lnSpc>
            </a:pPr>
            <a:r>
              <a:rPr lang="en-GB" sz="2000"/>
              <a:t>We do not yet want to know that John Jones hired a school locker (NO. 453) on the 18/11/01. He is in form 8JHL and that he … </a:t>
            </a:r>
          </a:p>
          <a:p>
            <a:pPr lvl="1">
              <a:lnSpc>
                <a:spcPct val="90000"/>
              </a:lnSpc>
            </a:pPr>
            <a:r>
              <a:rPr lang="en-GB" sz="2000"/>
              <a:t>What we do need to know is that the pupil name is important, that the name must be linked to a locker, that the date the hire began is important in order to calculate the cost, that the form of the pupil is important in order to give a point of contact,…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r>
              <a:rPr lang="en-GB"/>
              <a:t>Evidence</a:t>
            </a:r>
          </a:p>
        </p:txBody>
      </p:sp>
      <p:sp>
        <p:nvSpPr>
          <p:cNvPr id="76803" name="Rectangle 3"/>
          <p:cNvSpPr>
            <a:spLocks noGrp="1" noChangeArrowheads="1"/>
          </p:cNvSpPr>
          <p:nvPr>
            <p:ph type="body" idx="1"/>
          </p:nvPr>
        </p:nvSpPr>
        <p:spPr/>
        <p:txBody>
          <a:bodyPr/>
          <a:lstStyle/>
          <a:p>
            <a:r>
              <a:rPr lang="en-GB"/>
              <a:t>A clear indication of where the data came from and how it is collected. </a:t>
            </a:r>
          </a:p>
          <a:p>
            <a:pPr lvl="2"/>
            <a:r>
              <a:rPr lang="en-GB"/>
              <a:t>Something along the lines of: </a:t>
            </a:r>
          </a:p>
          <a:p>
            <a:pPr lvl="3"/>
            <a:r>
              <a:rPr lang="en-GB"/>
              <a:t>The school  sends a letter home with a tear off portion that asks for the following facts….; the lockers are in different areas of the building with those in block 1 starting with the number 1…; Different year groups are in different blocks…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GB">
                <a:effectLst/>
              </a:rPr>
              <a:t>Sample Project</a:t>
            </a:r>
          </a:p>
        </p:txBody>
      </p:sp>
      <p:sp>
        <p:nvSpPr>
          <p:cNvPr id="14339" name="Rectangle 3"/>
          <p:cNvSpPr>
            <a:spLocks noGrp="1" noChangeArrowheads="1"/>
          </p:cNvSpPr>
          <p:nvPr>
            <p:ph type="body" idx="1"/>
          </p:nvPr>
        </p:nvSpPr>
        <p:spPr/>
        <p:txBody>
          <a:bodyPr/>
          <a:lstStyle/>
          <a:p>
            <a:r>
              <a:rPr lang="en-GB"/>
              <a:t>Have a look at the </a:t>
            </a:r>
            <a:r>
              <a:rPr lang="en-GB" i="1"/>
              <a:t>‘</a:t>
            </a:r>
            <a:r>
              <a:rPr lang="en-GB" i="1">
                <a:effectLst/>
              </a:rPr>
              <a:t>Definition - Nature of the problem</a:t>
            </a:r>
            <a:r>
              <a:rPr lang="en-GB" i="1"/>
              <a:t>’</a:t>
            </a:r>
            <a:r>
              <a:rPr lang="en-GB"/>
              <a:t> section in the unmarked sample project.</a:t>
            </a:r>
          </a:p>
          <a:p>
            <a:r>
              <a:rPr lang="en-GB"/>
              <a:t>Use the </a:t>
            </a:r>
            <a:r>
              <a:rPr lang="en-GB">
                <a:effectLst/>
              </a:rPr>
              <a:t>GUIDANCE ON MARKING THE COMPUTING PROJECT pdf file to mark it.</a:t>
            </a:r>
          </a:p>
          <a:p>
            <a:r>
              <a:rPr lang="en-GB">
                <a:effectLst/>
              </a:rPr>
              <a:t>Now look at my comments in the marked version and compare with your own.</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GB"/>
              <a:t>Homework</a:t>
            </a:r>
          </a:p>
        </p:txBody>
      </p:sp>
      <p:sp>
        <p:nvSpPr>
          <p:cNvPr id="31747" name="Rectangle 3"/>
          <p:cNvSpPr>
            <a:spLocks noGrp="1" noChangeArrowheads="1"/>
          </p:cNvSpPr>
          <p:nvPr>
            <p:ph type="body" idx="1"/>
          </p:nvPr>
        </p:nvSpPr>
        <p:spPr/>
        <p:txBody>
          <a:bodyPr/>
          <a:lstStyle/>
          <a:p>
            <a:r>
              <a:rPr lang="en-GB"/>
              <a:t> </a:t>
            </a:r>
            <a:r>
              <a:rPr lang="en-GB" sz="3600"/>
              <a:t>Start your ‘</a:t>
            </a:r>
            <a:r>
              <a:rPr lang="en-GB" i="1">
                <a:effectLst/>
              </a:rPr>
              <a:t>Definition - Nature of the problem</a:t>
            </a:r>
            <a:r>
              <a:rPr lang="en-GB">
                <a:effectLst/>
              </a:rPr>
              <a: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GB"/>
              <a:t>Learning objectives</a:t>
            </a:r>
          </a:p>
        </p:txBody>
      </p:sp>
      <p:sp>
        <p:nvSpPr>
          <p:cNvPr id="32771" name="Rectangle 3"/>
          <p:cNvSpPr>
            <a:spLocks noGrp="1" noChangeArrowheads="1"/>
          </p:cNvSpPr>
          <p:nvPr>
            <p:ph type="body" idx="1"/>
          </p:nvPr>
        </p:nvSpPr>
        <p:spPr/>
        <p:txBody>
          <a:bodyPr/>
          <a:lstStyle/>
          <a:p>
            <a:pPr marL="381000" indent="-381000"/>
            <a:r>
              <a:rPr lang="en-GB">
                <a:effectLst/>
              </a:rPr>
              <a:t>Define the nature of the problem to be solved.</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Oval 3"/>
          <p:cNvSpPr>
            <a:spLocks noChangeArrowheads="1"/>
          </p:cNvSpPr>
          <p:nvPr/>
        </p:nvSpPr>
        <p:spPr bwMode="auto">
          <a:xfrm>
            <a:off x="1187450" y="692150"/>
            <a:ext cx="6769100" cy="5905500"/>
          </a:xfrm>
          <a:prstGeom prst="ellipse">
            <a:avLst/>
          </a:prstGeom>
          <a:noFill/>
          <a:ln w="50800">
            <a:solidFill>
              <a:srgbClr val="000000"/>
            </a:solidFill>
            <a:round/>
            <a:headEnd/>
            <a:tailEnd/>
          </a:ln>
          <a:effectLst/>
        </p:spPr>
        <p:txBody>
          <a:bodyPr wrap="none" anchor="ctr"/>
          <a:lstStyle/>
          <a:p>
            <a:endParaRPr lang="en-SG"/>
          </a:p>
        </p:txBody>
      </p:sp>
      <p:sp useBgFill="1">
        <p:nvSpPr>
          <p:cNvPr id="4104" name="Rectangle 8"/>
          <p:cNvSpPr>
            <a:spLocks noChangeArrowheads="1"/>
          </p:cNvSpPr>
          <p:nvPr/>
        </p:nvSpPr>
        <p:spPr bwMode="auto">
          <a:xfrm>
            <a:off x="6948488" y="3213100"/>
            <a:ext cx="1800225" cy="692150"/>
          </a:xfrm>
          <a:prstGeom prst="rect">
            <a:avLst/>
          </a:prstGeom>
          <a:ln w="50800">
            <a:solidFill>
              <a:srgbClr val="000000"/>
            </a:solidFill>
            <a:miter lim="800000"/>
            <a:headEnd/>
            <a:tailEnd/>
          </a:ln>
          <a:effectLst/>
        </p:spPr>
        <p:txBody>
          <a:bodyPr>
            <a:spAutoFit/>
          </a:bodyPr>
          <a:lstStyle/>
          <a:p>
            <a:r>
              <a:rPr lang="en-US" sz="3600" b="1"/>
              <a:t>Design</a:t>
            </a:r>
            <a:endParaRPr lang="en-US" sz="4000" b="1"/>
          </a:p>
        </p:txBody>
      </p:sp>
      <p:sp useBgFill="1">
        <p:nvSpPr>
          <p:cNvPr id="4108" name="Rectangle 12"/>
          <p:cNvSpPr>
            <a:spLocks noChangeArrowheads="1"/>
          </p:cNvSpPr>
          <p:nvPr/>
        </p:nvSpPr>
        <p:spPr bwMode="auto">
          <a:xfrm>
            <a:off x="323850" y="3068638"/>
            <a:ext cx="2286000" cy="630237"/>
          </a:xfrm>
          <a:prstGeom prst="rect">
            <a:avLst/>
          </a:prstGeom>
          <a:ln w="50800">
            <a:solidFill>
              <a:srgbClr val="000000"/>
            </a:solidFill>
            <a:miter lim="800000"/>
            <a:headEnd/>
            <a:tailEnd/>
          </a:ln>
          <a:effectLst/>
        </p:spPr>
        <p:txBody>
          <a:bodyPr wrap="none">
            <a:spAutoFit/>
          </a:bodyPr>
          <a:lstStyle/>
          <a:p>
            <a:r>
              <a:rPr lang="en-GB" sz="3200" b="1"/>
              <a:t>Evaluation</a:t>
            </a:r>
          </a:p>
        </p:txBody>
      </p:sp>
      <p:sp>
        <p:nvSpPr>
          <p:cNvPr id="4115" name="AutoShape 19"/>
          <p:cNvSpPr>
            <a:spLocks noChangeArrowheads="1"/>
          </p:cNvSpPr>
          <p:nvPr/>
        </p:nvSpPr>
        <p:spPr bwMode="auto">
          <a:xfrm rot="-206684">
            <a:off x="1042988" y="3789363"/>
            <a:ext cx="288925" cy="360362"/>
          </a:xfrm>
          <a:prstGeom prst="triangle">
            <a:avLst>
              <a:gd name="adj" fmla="val 61338"/>
            </a:avLst>
          </a:prstGeom>
          <a:solidFill>
            <a:srgbClr val="000000"/>
          </a:solidFill>
          <a:ln w="50800">
            <a:solidFill>
              <a:srgbClr val="000000"/>
            </a:solidFill>
            <a:miter lim="800000"/>
            <a:headEnd/>
            <a:tailEnd/>
          </a:ln>
          <a:effectLst/>
        </p:spPr>
        <p:txBody>
          <a:bodyPr wrap="none" anchor="ctr"/>
          <a:lstStyle/>
          <a:p>
            <a:endParaRPr lang="en-SG"/>
          </a:p>
        </p:txBody>
      </p:sp>
      <p:sp>
        <p:nvSpPr>
          <p:cNvPr id="4121" name="AutoShape 25"/>
          <p:cNvSpPr>
            <a:spLocks noChangeArrowheads="1"/>
          </p:cNvSpPr>
          <p:nvPr/>
        </p:nvSpPr>
        <p:spPr bwMode="auto">
          <a:xfrm rot="-8518786">
            <a:off x="7308850" y="5013325"/>
            <a:ext cx="288925" cy="360363"/>
          </a:xfrm>
          <a:prstGeom prst="triangle">
            <a:avLst>
              <a:gd name="adj" fmla="val 47847"/>
            </a:avLst>
          </a:prstGeom>
          <a:solidFill>
            <a:srgbClr val="000000"/>
          </a:solidFill>
          <a:ln w="50800">
            <a:solidFill>
              <a:srgbClr val="000000"/>
            </a:solidFill>
            <a:miter lim="800000"/>
            <a:headEnd/>
            <a:tailEnd/>
          </a:ln>
          <a:effectLst/>
        </p:spPr>
        <p:txBody>
          <a:bodyPr wrap="none" anchor="ctr"/>
          <a:lstStyle/>
          <a:p>
            <a:endParaRPr lang="en-SG"/>
          </a:p>
        </p:txBody>
      </p:sp>
      <p:sp useBgFill="1">
        <p:nvSpPr>
          <p:cNvPr id="4102" name="Rectangle 6"/>
          <p:cNvSpPr>
            <a:spLocks noChangeArrowheads="1"/>
          </p:cNvSpPr>
          <p:nvPr/>
        </p:nvSpPr>
        <p:spPr bwMode="auto">
          <a:xfrm>
            <a:off x="1835150" y="476250"/>
            <a:ext cx="5543550" cy="1241425"/>
          </a:xfrm>
          <a:prstGeom prst="rect">
            <a:avLst/>
          </a:prstGeom>
          <a:ln w="50800">
            <a:solidFill>
              <a:srgbClr val="000000"/>
            </a:solidFill>
            <a:miter lim="800000"/>
            <a:headEnd/>
            <a:tailEnd/>
          </a:ln>
          <a:effectLst/>
        </p:spPr>
        <p:txBody>
          <a:bodyPr>
            <a:spAutoFit/>
          </a:bodyPr>
          <a:lstStyle/>
          <a:p>
            <a:pPr algn="ctr">
              <a:buFont typeface="Wingdings" pitchFamily="2" charset="2"/>
              <a:buNone/>
            </a:pPr>
            <a:r>
              <a:rPr lang="en-GB" sz="3600" b="1"/>
              <a:t>Definition, Investigation and Analysis</a:t>
            </a:r>
          </a:p>
        </p:txBody>
      </p:sp>
      <p:sp useBgFill="1">
        <p:nvSpPr>
          <p:cNvPr id="4120" name="Rectangle 24"/>
          <p:cNvSpPr>
            <a:spLocks noChangeArrowheads="1"/>
          </p:cNvSpPr>
          <p:nvPr/>
        </p:nvSpPr>
        <p:spPr bwMode="auto">
          <a:xfrm>
            <a:off x="1547813" y="5373688"/>
            <a:ext cx="5976937" cy="1241425"/>
          </a:xfrm>
          <a:prstGeom prst="rect">
            <a:avLst/>
          </a:prstGeom>
          <a:ln w="50800">
            <a:solidFill>
              <a:srgbClr val="000000"/>
            </a:solidFill>
            <a:miter lim="800000"/>
            <a:headEnd/>
            <a:tailEnd/>
          </a:ln>
          <a:effectLst/>
        </p:spPr>
        <p:txBody>
          <a:bodyPr>
            <a:spAutoFit/>
          </a:bodyPr>
          <a:lstStyle/>
          <a:p>
            <a:pPr algn="ctr">
              <a:buFont typeface="Wingdings" pitchFamily="2" charset="2"/>
              <a:buNone/>
            </a:pPr>
            <a:r>
              <a:rPr lang="en-GB" sz="3600" b="1"/>
              <a:t>Software development, testing &amp; implementation</a:t>
            </a:r>
          </a:p>
        </p:txBody>
      </p:sp>
      <p:sp>
        <p:nvSpPr>
          <p:cNvPr id="4123" name="AutoShape 27"/>
          <p:cNvSpPr>
            <a:spLocks noChangeArrowheads="1"/>
          </p:cNvSpPr>
          <p:nvPr/>
        </p:nvSpPr>
        <p:spPr bwMode="auto">
          <a:xfrm rot="-11748050">
            <a:off x="7666038" y="2770188"/>
            <a:ext cx="360362" cy="360362"/>
          </a:xfrm>
          <a:prstGeom prst="triangle">
            <a:avLst>
              <a:gd name="adj" fmla="val 49435"/>
            </a:avLst>
          </a:prstGeom>
          <a:solidFill>
            <a:srgbClr val="000000"/>
          </a:solidFill>
          <a:ln w="50800">
            <a:solidFill>
              <a:srgbClr val="000000"/>
            </a:solidFill>
            <a:miter lim="800000"/>
            <a:headEnd/>
            <a:tailEnd/>
          </a:ln>
          <a:effectLst/>
        </p:spPr>
        <p:txBody>
          <a:bodyPr wrap="none" anchor="ctr"/>
          <a:lstStyle/>
          <a:p>
            <a:endParaRPr lang="en-SG"/>
          </a:p>
        </p:txBody>
      </p:sp>
      <p:sp>
        <p:nvSpPr>
          <p:cNvPr id="4124" name="AutoShape 28"/>
          <p:cNvSpPr>
            <a:spLocks noChangeArrowheads="1"/>
          </p:cNvSpPr>
          <p:nvPr/>
        </p:nvSpPr>
        <p:spPr bwMode="auto">
          <a:xfrm rot="1863859">
            <a:off x="1692275" y="1700213"/>
            <a:ext cx="288925" cy="360362"/>
          </a:xfrm>
          <a:prstGeom prst="triangle">
            <a:avLst>
              <a:gd name="adj" fmla="val 61338"/>
            </a:avLst>
          </a:prstGeom>
          <a:solidFill>
            <a:srgbClr val="000000"/>
          </a:solidFill>
          <a:ln w="50800">
            <a:solidFill>
              <a:srgbClr val="000000"/>
            </a:solidFill>
            <a:miter lim="800000"/>
            <a:headEnd/>
            <a:tailEnd/>
          </a:ln>
          <a:effectLst/>
        </p:spPr>
        <p:txBody>
          <a:bodyPr wrap="none" anchor="ctr"/>
          <a:lstStyle/>
          <a:p>
            <a:pPr algn="ctr"/>
            <a:endParaRPr lang="en-US" b="1"/>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US"/>
              <a:t>Problem Definition</a:t>
            </a:r>
            <a:endParaRPr lang="en-GB"/>
          </a:p>
        </p:txBody>
      </p:sp>
      <p:sp>
        <p:nvSpPr>
          <p:cNvPr id="33795" name="Rectangle 3"/>
          <p:cNvSpPr>
            <a:spLocks noGrp="1" noChangeArrowheads="1"/>
          </p:cNvSpPr>
          <p:nvPr>
            <p:ph type="body" idx="1"/>
          </p:nvPr>
        </p:nvSpPr>
        <p:spPr/>
        <p:txBody>
          <a:bodyPr/>
          <a:lstStyle/>
          <a:p>
            <a:pPr>
              <a:lnSpc>
                <a:spcPct val="80000"/>
              </a:lnSpc>
            </a:pPr>
            <a:r>
              <a:rPr lang="en-GB" sz="2800"/>
              <a:t>The most important part of the analysis because if it is not done correctly the wrong problem may be solved.</a:t>
            </a:r>
            <a:endParaRPr lang="en-GB" sz="4000"/>
          </a:p>
          <a:p>
            <a:pPr lvl="1">
              <a:lnSpc>
                <a:spcPct val="80000"/>
              </a:lnSpc>
            </a:pPr>
            <a:r>
              <a:rPr lang="en-GB" sz="2400"/>
              <a:t>Discussions between all the interested parties held, and then a list of objectives written up. </a:t>
            </a:r>
          </a:p>
          <a:p>
            <a:pPr lvl="1">
              <a:lnSpc>
                <a:spcPct val="80000"/>
              </a:lnSpc>
            </a:pPr>
            <a:r>
              <a:rPr lang="en-GB" sz="2400"/>
              <a:t>The success or otherwise of the project depends on the completion of these objectives.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468313" y="2492375"/>
            <a:ext cx="8229600" cy="1143000"/>
          </a:xfrm>
        </p:spPr>
        <p:txBody>
          <a:bodyPr/>
          <a:lstStyle/>
          <a:p>
            <a:r>
              <a:rPr lang="en-GB" sz="4000">
                <a:effectLst/>
              </a:rPr>
              <a:t>Review of the different methods of fact-finding</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468313" y="188913"/>
            <a:ext cx="8229600" cy="1143000"/>
          </a:xfrm>
        </p:spPr>
        <p:txBody>
          <a:bodyPr/>
          <a:lstStyle/>
          <a:p>
            <a:r>
              <a:rPr lang="en-GB" sz="4000"/>
              <a:t>Methods Of Information Collection</a:t>
            </a:r>
          </a:p>
        </p:txBody>
      </p:sp>
      <p:sp>
        <p:nvSpPr>
          <p:cNvPr id="36867" name="Rectangle 3"/>
          <p:cNvSpPr>
            <a:spLocks noGrp="1" noChangeArrowheads="1"/>
          </p:cNvSpPr>
          <p:nvPr>
            <p:ph type="body" idx="1"/>
          </p:nvPr>
        </p:nvSpPr>
        <p:spPr>
          <a:xfrm>
            <a:off x="395288" y="1268413"/>
            <a:ext cx="8208962" cy="5256212"/>
          </a:xfrm>
        </p:spPr>
        <p:txBody>
          <a:bodyPr/>
          <a:lstStyle/>
          <a:p>
            <a:pPr marL="609600" indent="-609600">
              <a:lnSpc>
                <a:spcPct val="80000"/>
              </a:lnSpc>
              <a:buFont typeface="Wingdings" pitchFamily="2" charset="2"/>
              <a:buAutoNum type="arabicPeriod"/>
            </a:pPr>
            <a:r>
              <a:rPr lang="en-US" sz="2400"/>
              <a:t>Interviews </a:t>
            </a:r>
          </a:p>
          <a:p>
            <a:pPr marL="990600" lvl="1" indent="-533400">
              <a:lnSpc>
                <a:spcPct val="80000"/>
              </a:lnSpc>
              <a:buFont typeface="Wingdings" pitchFamily="2" charset="2"/>
              <a:buBlip>
                <a:blip r:embed="rId3"/>
              </a:buBlip>
            </a:pPr>
            <a:r>
              <a:rPr lang="en-US" sz="2000"/>
              <a:t>Advantage:</a:t>
            </a:r>
          </a:p>
          <a:p>
            <a:pPr marL="1371600" lvl="2" indent="-457200">
              <a:lnSpc>
                <a:spcPct val="80000"/>
              </a:lnSpc>
            </a:pPr>
            <a:r>
              <a:rPr lang="en-US" sz="1800"/>
              <a:t>Interviewee can talk at length. </a:t>
            </a:r>
          </a:p>
          <a:p>
            <a:pPr marL="990600" lvl="1" indent="-533400">
              <a:lnSpc>
                <a:spcPct val="80000"/>
              </a:lnSpc>
              <a:buFont typeface="Wingdings" pitchFamily="2" charset="2"/>
              <a:buBlip>
                <a:blip r:embed="rId3"/>
              </a:buBlip>
            </a:pPr>
            <a:r>
              <a:rPr lang="en-US" sz="2000"/>
              <a:t>Disadvantage:</a:t>
            </a:r>
          </a:p>
          <a:p>
            <a:pPr marL="1371600" lvl="2" indent="-457200">
              <a:lnSpc>
                <a:spcPct val="80000"/>
              </a:lnSpc>
            </a:pPr>
            <a:r>
              <a:rPr lang="en-US" sz="1800"/>
              <a:t>Time consuming and so cannot interview many people.</a:t>
            </a:r>
          </a:p>
          <a:p>
            <a:pPr marL="609600" indent="-609600">
              <a:lnSpc>
                <a:spcPct val="80000"/>
              </a:lnSpc>
              <a:buFont typeface="Wingdings" pitchFamily="2" charset="2"/>
              <a:buAutoNum type="arabicPeriod"/>
            </a:pPr>
            <a:r>
              <a:rPr lang="en-US" sz="2400"/>
              <a:t>Questionnaires</a:t>
            </a:r>
          </a:p>
          <a:p>
            <a:pPr marL="990600" lvl="1" indent="-533400">
              <a:lnSpc>
                <a:spcPct val="80000"/>
              </a:lnSpc>
              <a:buFont typeface="Wingdings" pitchFamily="2" charset="2"/>
              <a:buBlip>
                <a:blip r:embed="rId3"/>
              </a:buBlip>
            </a:pPr>
            <a:r>
              <a:rPr lang="en-US" sz="2000"/>
              <a:t>Advantage:</a:t>
            </a:r>
          </a:p>
          <a:p>
            <a:pPr marL="1371600" lvl="2" indent="-457200">
              <a:lnSpc>
                <a:spcPct val="80000"/>
              </a:lnSpc>
            </a:pPr>
            <a:r>
              <a:rPr lang="en-US" sz="1800"/>
              <a:t>Find out the views of a large number of people very quickly.</a:t>
            </a:r>
          </a:p>
          <a:p>
            <a:pPr marL="990600" lvl="1" indent="-533400">
              <a:lnSpc>
                <a:spcPct val="80000"/>
              </a:lnSpc>
              <a:buFont typeface="Wingdings" pitchFamily="2" charset="2"/>
              <a:buBlip>
                <a:blip r:embed="rId3"/>
              </a:buBlip>
            </a:pPr>
            <a:r>
              <a:rPr lang="en-US" sz="2000"/>
              <a:t>Disadvantage:</a:t>
            </a:r>
          </a:p>
          <a:p>
            <a:pPr marL="1371600" lvl="2" indent="-457200">
              <a:lnSpc>
                <a:spcPct val="80000"/>
              </a:lnSpc>
            </a:pPr>
            <a:r>
              <a:rPr lang="en-US" sz="1800"/>
              <a:t>Pre-determined questions and so people may find it difficult to put their point of view across.</a:t>
            </a:r>
          </a:p>
          <a:p>
            <a:pPr marL="609600" indent="-609600">
              <a:lnSpc>
                <a:spcPct val="80000"/>
              </a:lnSpc>
              <a:buFont typeface="Wingdings" pitchFamily="2" charset="2"/>
              <a:buAutoNum type="arabicPeriod"/>
            </a:pPr>
            <a:r>
              <a:rPr lang="en-US" sz="2400"/>
              <a:t>Group meetings</a:t>
            </a:r>
          </a:p>
          <a:p>
            <a:pPr marL="990600" lvl="1" indent="-533400">
              <a:lnSpc>
                <a:spcPct val="80000"/>
              </a:lnSpc>
              <a:buFont typeface="Wingdings" pitchFamily="2" charset="2"/>
              <a:buBlip>
                <a:blip r:embed="rId3"/>
              </a:buBlip>
            </a:pPr>
            <a:r>
              <a:rPr lang="en-US" sz="2000"/>
              <a:t>Advantage:</a:t>
            </a:r>
          </a:p>
          <a:p>
            <a:pPr marL="1371600" lvl="2" indent="-457200">
              <a:lnSpc>
                <a:spcPct val="80000"/>
              </a:lnSpc>
            </a:pPr>
            <a:r>
              <a:rPr lang="en-US" sz="1800"/>
              <a:t>A number of people can discuss points and make their views known.</a:t>
            </a:r>
          </a:p>
          <a:p>
            <a:pPr marL="990600" lvl="1" indent="-533400">
              <a:lnSpc>
                <a:spcPct val="80000"/>
              </a:lnSpc>
              <a:buFont typeface="Wingdings" pitchFamily="2" charset="2"/>
              <a:buBlip>
                <a:blip r:embed="rId3"/>
              </a:buBlip>
            </a:pPr>
            <a:r>
              <a:rPr lang="en-US" sz="2000"/>
              <a:t>Disadvantage:</a:t>
            </a:r>
          </a:p>
          <a:p>
            <a:pPr marL="1371600" lvl="2" indent="-457200">
              <a:lnSpc>
                <a:spcPct val="80000"/>
              </a:lnSpc>
            </a:pPr>
            <a:r>
              <a:rPr lang="en-US" sz="1800"/>
              <a:t>Not all the members of the group can give their opinions.</a:t>
            </a:r>
            <a:endParaRPr lang="en-GB" sz="18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468313" y="188913"/>
            <a:ext cx="8229600" cy="1143000"/>
          </a:xfrm>
        </p:spPr>
        <p:txBody>
          <a:bodyPr/>
          <a:lstStyle/>
          <a:p>
            <a:r>
              <a:rPr lang="en-GB" sz="4000"/>
              <a:t>Methods Of Information Collection</a:t>
            </a:r>
          </a:p>
        </p:txBody>
      </p:sp>
      <p:sp>
        <p:nvSpPr>
          <p:cNvPr id="38915" name="Rectangle 3"/>
          <p:cNvSpPr>
            <a:spLocks noGrp="1" noChangeArrowheads="1"/>
          </p:cNvSpPr>
          <p:nvPr>
            <p:ph type="body" idx="1"/>
          </p:nvPr>
        </p:nvSpPr>
        <p:spPr>
          <a:xfrm>
            <a:off x="395288" y="1412875"/>
            <a:ext cx="8208962" cy="5111750"/>
          </a:xfrm>
        </p:spPr>
        <p:txBody>
          <a:bodyPr/>
          <a:lstStyle/>
          <a:p>
            <a:pPr marL="609600" indent="-609600">
              <a:lnSpc>
                <a:spcPct val="80000"/>
              </a:lnSpc>
              <a:buFont typeface="Wingdings" pitchFamily="2" charset="2"/>
              <a:buAutoNum type="arabicPeriod" startAt="4"/>
            </a:pPr>
            <a:r>
              <a:rPr lang="en-US" sz="2400"/>
              <a:t>Observe the current system in action</a:t>
            </a:r>
          </a:p>
          <a:p>
            <a:pPr marL="990600" lvl="1" indent="-533400">
              <a:lnSpc>
                <a:spcPct val="80000"/>
              </a:lnSpc>
              <a:buFont typeface="Wingdings" pitchFamily="2" charset="2"/>
              <a:buBlip>
                <a:blip r:embed="rId3"/>
              </a:buBlip>
            </a:pPr>
            <a:r>
              <a:rPr lang="en-US" sz="2000"/>
              <a:t>Advantage:</a:t>
            </a:r>
          </a:p>
          <a:p>
            <a:pPr marL="1371600" lvl="2" indent="-457200">
              <a:lnSpc>
                <a:spcPct val="80000"/>
              </a:lnSpc>
            </a:pPr>
            <a:r>
              <a:rPr lang="en-US" sz="2000"/>
              <a:t>Shows present system not just views which may be clouded.</a:t>
            </a:r>
            <a:endParaRPr lang="en-US" sz="1800"/>
          </a:p>
          <a:p>
            <a:pPr marL="990600" lvl="1" indent="-533400">
              <a:lnSpc>
                <a:spcPct val="80000"/>
              </a:lnSpc>
              <a:buFont typeface="Wingdings" pitchFamily="2" charset="2"/>
              <a:buBlip>
                <a:blip r:embed="rId3"/>
              </a:buBlip>
            </a:pPr>
            <a:r>
              <a:rPr lang="en-US" sz="2000"/>
              <a:t>Disadvantages:</a:t>
            </a:r>
          </a:p>
          <a:p>
            <a:pPr marL="1371600" lvl="2" indent="-457200"/>
            <a:r>
              <a:rPr lang="en-US" sz="2000"/>
              <a:t>People tend not to act in the way they normally do.</a:t>
            </a:r>
          </a:p>
          <a:p>
            <a:pPr marL="1371600" lvl="2" indent="-457200"/>
            <a:r>
              <a:rPr lang="en-US" sz="2000"/>
              <a:t>Data and forms tend to be seen in isolation.</a:t>
            </a:r>
            <a:endParaRPr lang="en-US" sz="1800"/>
          </a:p>
          <a:p>
            <a:pPr marL="609600" indent="-609600">
              <a:lnSpc>
                <a:spcPct val="80000"/>
              </a:lnSpc>
              <a:buFont typeface="Wingdings" pitchFamily="2" charset="2"/>
              <a:buAutoNum type="arabicPeriod" startAt="5"/>
            </a:pPr>
            <a:r>
              <a:rPr lang="en-US" sz="2400"/>
              <a:t>Collect printed documentation</a:t>
            </a:r>
          </a:p>
          <a:p>
            <a:pPr marL="990600" lvl="1" indent="-533400">
              <a:lnSpc>
                <a:spcPct val="80000"/>
              </a:lnSpc>
              <a:buFont typeface="Wingdings" pitchFamily="2" charset="2"/>
              <a:buBlip>
                <a:blip r:embed="rId3"/>
              </a:buBlip>
            </a:pPr>
            <a:r>
              <a:rPr lang="en-US" sz="2000"/>
              <a:t>Advantage:</a:t>
            </a:r>
          </a:p>
          <a:p>
            <a:pPr marL="1371600" lvl="2" indent="-457200">
              <a:lnSpc>
                <a:spcPct val="80000"/>
              </a:lnSpc>
            </a:pPr>
            <a:r>
              <a:rPr lang="en-US" sz="2000"/>
              <a:t>A clear indication of the data used and the collection methods.</a:t>
            </a:r>
          </a:p>
          <a:p>
            <a:pPr marL="990600" lvl="1" indent="-533400">
              <a:lnSpc>
                <a:spcPct val="80000"/>
              </a:lnSpc>
              <a:buFont typeface="Wingdings" pitchFamily="2" charset="2"/>
              <a:buBlip>
                <a:blip r:embed="rId3"/>
              </a:buBlip>
            </a:pPr>
            <a:r>
              <a:rPr lang="en-US" sz="2400"/>
              <a:t>Disadvantages:</a:t>
            </a:r>
          </a:p>
          <a:p>
            <a:pPr marL="1371600" lvl="2" indent="-457200"/>
            <a:r>
              <a:rPr lang="en-US" sz="2000"/>
              <a:t>Volume collected.</a:t>
            </a:r>
          </a:p>
          <a:p>
            <a:pPr marL="1371600" lvl="2" indent="-457200"/>
            <a:r>
              <a:rPr lang="en-US" sz="2000"/>
              <a:t>Data and forms tend to be seen in isolation.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395288" y="260350"/>
            <a:ext cx="8435975" cy="1143000"/>
          </a:xfrm>
        </p:spPr>
        <p:txBody>
          <a:bodyPr/>
          <a:lstStyle/>
          <a:p>
            <a:r>
              <a:rPr lang="en-GB" sz="5400">
                <a:effectLst/>
              </a:rPr>
              <a:t>Gantt chart &amp; Project Diary</a:t>
            </a:r>
            <a:endParaRPr lang="en-GB"/>
          </a:p>
        </p:txBody>
      </p:sp>
      <p:sp>
        <p:nvSpPr>
          <p:cNvPr id="16387" name="Rectangle 3"/>
          <p:cNvSpPr>
            <a:spLocks noGrp="1" noChangeArrowheads="1"/>
          </p:cNvSpPr>
          <p:nvPr>
            <p:ph type="body" idx="1"/>
          </p:nvPr>
        </p:nvSpPr>
        <p:spPr>
          <a:xfrm>
            <a:off x="457200" y="1773238"/>
            <a:ext cx="8229600" cy="4360862"/>
          </a:xfrm>
        </p:spPr>
        <p:txBody>
          <a:bodyPr/>
          <a:lstStyle/>
          <a:p>
            <a:r>
              <a:rPr lang="en-GB" sz="3600">
                <a:effectLst/>
              </a:rPr>
              <a:t>Formal time planning for your project. </a:t>
            </a:r>
          </a:p>
          <a:p>
            <a:r>
              <a:rPr lang="en-GB" sz="3600">
                <a:effectLst/>
              </a:rPr>
              <a:t>Use a previously prepared template ‘A-Level Gantt Chart Template 07/08’ </a:t>
            </a:r>
          </a:p>
          <a:p>
            <a:r>
              <a:rPr lang="en-GB" sz="3600">
                <a:effectLst/>
              </a:rPr>
              <a:t>Also keep a project diary showing any major decisions made.</a:t>
            </a:r>
            <a:r>
              <a:rPr lang="en-GB" sz="4000">
                <a:effectLst/>
              </a:rPr>
              <a:t> </a:t>
            </a:r>
            <a:endParaRPr lang="en-GB">
              <a:effectLs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468313" y="260350"/>
            <a:ext cx="8229600" cy="1143000"/>
          </a:xfrm>
        </p:spPr>
        <p:txBody>
          <a:bodyPr/>
          <a:lstStyle/>
          <a:p>
            <a:r>
              <a:rPr lang="en-GB">
                <a:effectLst/>
              </a:rPr>
              <a:t>Report Structure</a:t>
            </a:r>
          </a:p>
        </p:txBody>
      </p:sp>
      <p:sp>
        <p:nvSpPr>
          <p:cNvPr id="11267" name="Rectangle 3"/>
          <p:cNvSpPr>
            <a:spLocks noGrp="1" noChangeArrowheads="1"/>
          </p:cNvSpPr>
          <p:nvPr>
            <p:ph type="body" idx="1"/>
          </p:nvPr>
        </p:nvSpPr>
        <p:spPr>
          <a:xfrm>
            <a:off x="457200" y="1557338"/>
            <a:ext cx="8229600" cy="4576762"/>
          </a:xfrm>
        </p:spPr>
        <p:txBody>
          <a:bodyPr/>
          <a:lstStyle/>
          <a:p>
            <a:pPr marL="457200" indent="-457200">
              <a:lnSpc>
                <a:spcPct val="80000"/>
              </a:lnSpc>
              <a:buFont typeface="Wingdings" pitchFamily="2" charset="2"/>
              <a:buAutoNum type="arabicPeriod"/>
            </a:pPr>
            <a:r>
              <a:rPr lang="en-GB" sz="2400">
                <a:effectLst/>
              </a:rPr>
              <a:t>Title and contents page.</a:t>
            </a:r>
          </a:p>
          <a:p>
            <a:pPr marL="457200" indent="-457200">
              <a:lnSpc>
                <a:spcPct val="80000"/>
              </a:lnSpc>
              <a:buFont typeface="Wingdings" pitchFamily="2" charset="2"/>
              <a:buAutoNum type="arabicPeriod"/>
            </a:pPr>
            <a:r>
              <a:rPr lang="en-GB" sz="2400">
                <a:effectLst/>
              </a:rPr>
              <a:t>Clear and logical organisation - set out in sections.</a:t>
            </a:r>
          </a:p>
          <a:p>
            <a:pPr marL="457200" indent="-457200">
              <a:lnSpc>
                <a:spcPct val="80000"/>
              </a:lnSpc>
              <a:buFont typeface="Wingdings" pitchFamily="2" charset="2"/>
              <a:buAutoNum type="arabicPeriod"/>
            </a:pPr>
            <a:r>
              <a:rPr lang="en-GB" sz="2400">
                <a:effectLst/>
              </a:rPr>
              <a:t>Continuous page numbering.</a:t>
            </a:r>
          </a:p>
          <a:p>
            <a:pPr marL="457200" indent="-457200">
              <a:lnSpc>
                <a:spcPct val="80000"/>
              </a:lnSpc>
              <a:buFont typeface="Wingdings" pitchFamily="2" charset="2"/>
              <a:buAutoNum type="arabicPeriod"/>
            </a:pPr>
            <a:r>
              <a:rPr lang="en-GB" sz="2400">
                <a:effectLst/>
              </a:rPr>
              <a:t>Information presented in continuous prose.</a:t>
            </a:r>
          </a:p>
          <a:p>
            <a:pPr marL="457200" indent="-457200">
              <a:lnSpc>
                <a:spcPct val="80000"/>
              </a:lnSpc>
              <a:buFont typeface="Wingdings" pitchFamily="2" charset="2"/>
              <a:buAutoNum type="arabicPeriod"/>
            </a:pPr>
            <a:r>
              <a:rPr lang="en-GB" sz="2400">
                <a:effectLst/>
              </a:rPr>
              <a:t>Good use of grammar, punctuation and spelling.</a:t>
            </a:r>
          </a:p>
          <a:p>
            <a:pPr marL="457200" indent="-457200">
              <a:lnSpc>
                <a:spcPct val="80000"/>
              </a:lnSpc>
              <a:buFont typeface="Wingdings" pitchFamily="2" charset="2"/>
              <a:buAutoNum type="arabicPeriod"/>
            </a:pPr>
            <a:r>
              <a:rPr lang="en-GB" sz="2400">
                <a:effectLst/>
              </a:rPr>
              <a:t>Use of a clear font style and size e.g. Times New Roman 10 pt or 12 pt.</a:t>
            </a:r>
          </a:p>
          <a:p>
            <a:pPr marL="457200" indent="-457200">
              <a:lnSpc>
                <a:spcPct val="80000"/>
              </a:lnSpc>
              <a:buFont typeface="Wingdings" pitchFamily="2" charset="2"/>
              <a:buAutoNum type="arabicPeriod"/>
            </a:pPr>
            <a:r>
              <a:rPr lang="en-GB" sz="2400">
                <a:effectLst/>
              </a:rPr>
              <a:t>Use of appropriate techniques e.g. headers and footers, consistent styles for headings, use of tables etc.</a:t>
            </a:r>
          </a:p>
          <a:p>
            <a:pPr marL="457200" indent="-457200">
              <a:lnSpc>
                <a:spcPct val="80000"/>
              </a:lnSpc>
              <a:buFont typeface="Wingdings" pitchFamily="2" charset="2"/>
              <a:buAutoNum type="arabicPeriod"/>
            </a:pPr>
            <a:r>
              <a:rPr lang="en-GB" sz="2400">
                <a:effectLst/>
              </a:rPr>
              <a:t>Footers should contain the candidate’s name and page. number.</a:t>
            </a:r>
          </a:p>
          <a:p>
            <a:pPr marL="457200" indent="-457200">
              <a:lnSpc>
                <a:spcPct val="80000"/>
              </a:lnSpc>
              <a:buFont typeface="Wingdings" pitchFamily="2" charset="2"/>
              <a:buAutoNum type="arabicPeriod"/>
            </a:pPr>
            <a:r>
              <a:rPr lang="en-GB" sz="2400">
                <a:effectLst/>
              </a:rPr>
              <a:t>Inclusion of a bibliography.</a:t>
            </a:r>
          </a:p>
        </p:txBody>
      </p:sp>
    </p:spTree>
  </p:cSld>
  <p:clrMapOvr>
    <a:masterClrMapping/>
  </p:clrMapOvr>
</p:sld>
</file>

<file path=ppt/theme/theme1.xml><?xml version="1.0" encoding="utf-8"?>
<a:theme xmlns:a="http://schemas.openxmlformats.org/drawingml/2006/main" name="Digital Dots">
  <a:themeElements>
    <a:clrScheme name="Digital Dots 2">
      <a:dk1>
        <a:srgbClr val="5B5B89"/>
      </a:dk1>
      <a:lt1>
        <a:srgbClr val="FFFFFF"/>
      </a:lt1>
      <a:dk2>
        <a:srgbClr val="666699"/>
      </a:dk2>
      <a:lt2>
        <a:srgbClr val="DFDEF6"/>
      </a:lt2>
      <a:accent1>
        <a:srgbClr val="6666FF"/>
      </a:accent1>
      <a:accent2>
        <a:srgbClr val="52527C"/>
      </a:accent2>
      <a:accent3>
        <a:srgbClr val="B8B8CA"/>
      </a:accent3>
      <a:accent4>
        <a:srgbClr val="DADADA"/>
      </a:accent4>
      <a:accent5>
        <a:srgbClr val="B8B8FF"/>
      </a:accent5>
      <a:accent6>
        <a:srgbClr val="494970"/>
      </a:accent6>
      <a:hlink>
        <a:srgbClr val="9999FF"/>
      </a:hlink>
      <a:folHlink>
        <a:srgbClr val="CCCCFF"/>
      </a:folHlink>
    </a:clrScheme>
    <a:fontScheme name="Digital Do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igital Dots 1">
        <a:dk1>
          <a:srgbClr val="00008A"/>
        </a:dk1>
        <a:lt1>
          <a:srgbClr val="FFFFFF"/>
        </a:lt1>
        <a:dk2>
          <a:srgbClr val="000099"/>
        </a:dk2>
        <a:lt2>
          <a:srgbClr val="FFFFFF"/>
        </a:lt2>
        <a:accent1>
          <a:srgbClr val="0099FF"/>
        </a:accent1>
        <a:accent2>
          <a:srgbClr val="00007A"/>
        </a:accent2>
        <a:accent3>
          <a:srgbClr val="AAAACA"/>
        </a:accent3>
        <a:accent4>
          <a:srgbClr val="DADADA"/>
        </a:accent4>
        <a:accent5>
          <a:srgbClr val="AACAFF"/>
        </a:accent5>
        <a:accent6>
          <a:srgbClr val="00006E"/>
        </a:accent6>
        <a:hlink>
          <a:srgbClr val="EAEAEA"/>
        </a:hlink>
        <a:folHlink>
          <a:srgbClr val="FFCC00"/>
        </a:folHlink>
      </a:clrScheme>
      <a:clrMap bg1="dk2" tx1="lt1" bg2="dk1" tx2="lt2" accent1="accent1" accent2="accent2" accent3="accent3" accent4="accent4" accent5="accent5" accent6="accent6" hlink="hlink" folHlink="folHlink"/>
    </a:extraClrScheme>
    <a:extraClrScheme>
      <a:clrScheme name="Digital Dots 2">
        <a:dk1>
          <a:srgbClr val="5B5B89"/>
        </a:dk1>
        <a:lt1>
          <a:srgbClr val="FFFFFF"/>
        </a:lt1>
        <a:dk2>
          <a:srgbClr val="666699"/>
        </a:dk2>
        <a:lt2>
          <a:srgbClr val="DFDEF6"/>
        </a:lt2>
        <a:accent1>
          <a:srgbClr val="6666FF"/>
        </a:accent1>
        <a:accent2>
          <a:srgbClr val="52527C"/>
        </a:accent2>
        <a:accent3>
          <a:srgbClr val="B8B8CA"/>
        </a:accent3>
        <a:accent4>
          <a:srgbClr val="DADADA"/>
        </a:accent4>
        <a:accent5>
          <a:srgbClr val="B8B8FF"/>
        </a:accent5>
        <a:accent6>
          <a:srgbClr val="494970"/>
        </a:accent6>
        <a:hlink>
          <a:srgbClr val="9999FF"/>
        </a:hlink>
        <a:folHlink>
          <a:srgbClr val="CCCCFF"/>
        </a:folHlink>
      </a:clrScheme>
      <a:clrMap bg1="dk2" tx1="lt1" bg2="dk1" tx2="lt2" accent1="accent1" accent2="accent2" accent3="accent3" accent4="accent4" accent5="accent5" accent6="accent6" hlink="hlink" folHlink="folHlink"/>
    </a:extraClrScheme>
    <a:extraClrScheme>
      <a:clrScheme name="Digital Dots 3">
        <a:dk1>
          <a:srgbClr val="700000"/>
        </a:dk1>
        <a:lt1>
          <a:srgbClr val="FFFFFF"/>
        </a:lt1>
        <a:dk2>
          <a:srgbClr val="800000"/>
        </a:dk2>
        <a:lt2>
          <a:srgbClr val="FFFFCC"/>
        </a:lt2>
        <a:accent1>
          <a:srgbClr val="BE7960"/>
        </a:accent1>
        <a:accent2>
          <a:srgbClr val="600000"/>
        </a:accent2>
        <a:accent3>
          <a:srgbClr val="C0AAAA"/>
        </a:accent3>
        <a:accent4>
          <a:srgbClr val="DADADA"/>
        </a:accent4>
        <a:accent5>
          <a:srgbClr val="DBBEB6"/>
        </a:accent5>
        <a:accent6>
          <a:srgbClr val="560000"/>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igital Dots 4">
        <a:dk1>
          <a:srgbClr val="000000"/>
        </a:dk1>
        <a:lt1>
          <a:srgbClr val="FDEB9D"/>
        </a:lt1>
        <a:dk2>
          <a:srgbClr val="000000"/>
        </a:dk2>
        <a:lt2>
          <a:srgbClr val="E0CE82"/>
        </a:lt2>
        <a:accent1>
          <a:srgbClr val="EAEAEA"/>
        </a:accent1>
        <a:accent2>
          <a:srgbClr val="C2B476"/>
        </a:accent2>
        <a:accent3>
          <a:srgbClr val="FEF3CC"/>
        </a:accent3>
        <a:accent4>
          <a:srgbClr val="000000"/>
        </a:accent4>
        <a:accent5>
          <a:srgbClr val="F3F3F3"/>
        </a:accent5>
        <a:accent6>
          <a:srgbClr val="B0A36A"/>
        </a:accent6>
        <a:hlink>
          <a:srgbClr val="A47900"/>
        </a:hlink>
        <a:folHlink>
          <a:srgbClr val="8C8900"/>
        </a:folHlink>
      </a:clrScheme>
      <a:clrMap bg1="lt1" tx1="dk1" bg2="lt2" tx2="dk2" accent1="accent1" accent2="accent2" accent3="accent3" accent4="accent4" accent5="accent5" accent6="accent6" hlink="hlink" folHlink="folHlink"/>
    </a:extraClrScheme>
    <a:extraClrScheme>
      <a:clrScheme name="Digital Dots 5">
        <a:dk1>
          <a:srgbClr val="5B5E52"/>
        </a:dk1>
        <a:lt1>
          <a:srgbClr val="FFFFFF"/>
        </a:lt1>
        <a:dk2>
          <a:srgbClr val="686B5D"/>
        </a:dk2>
        <a:lt2>
          <a:srgbClr val="CCD5C7"/>
        </a:lt2>
        <a:accent1>
          <a:srgbClr val="809EA8"/>
        </a:accent1>
        <a:accent2>
          <a:srgbClr val="4F5147"/>
        </a:accent2>
        <a:accent3>
          <a:srgbClr val="B9BAB6"/>
        </a:accent3>
        <a:accent4>
          <a:srgbClr val="DADADA"/>
        </a:accent4>
        <a:accent5>
          <a:srgbClr val="C0CCD1"/>
        </a:accent5>
        <a:accent6>
          <a:srgbClr val="47493F"/>
        </a:accent6>
        <a:hlink>
          <a:srgbClr val="AAA854"/>
        </a:hlink>
        <a:folHlink>
          <a:srgbClr val="E1D09F"/>
        </a:folHlink>
      </a:clrScheme>
      <a:clrMap bg1="dk2" tx1="lt1" bg2="dk1" tx2="lt2" accent1="accent1" accent2="accent2" accent3="accent3" accent4="accent4" accent5="accent5" accent6="accent6" hlink="hlink" folHlink="folHlink"/>
    </a:extraClrScheme>
    <a:extraClrScheme>
      <a:clrScheme name="Digital Dots 6">
        <a:dk1>
          <a:srgbClr val="46532B"/>
        </a:dk1>
        <a:lt1>
          <a:srgbClr val="FFFFFF"/>
        </a:lt1>
        <a:dk2>
          <a:srgbClr val="4E5D31"/>
        </a:dk2>
        <a:lt2>
          <a:srgbClr val="FFFFCC"/>
        </a:lt2>
        <a:accent1>
          <a:srgbClr val="8F8C00"/>
        </a:accent1>
        <a:accent2>
          <a:srgbClr val="424F29"/>
        </a:accent2>
        <a:accent3>
          <a:srgbClr val="B2B6AD"/>
        </a:accent3>
        <a:accent4>
          <a:srgbClr val="DADADA"/>
        </a:accent4>
        <a:accent5>
          <a:srgbClr val="C6C5AA"/>
        </a:accent5>
        <a:accent6>
          <a:srgbClr val="3B4724"/>
        </a:accent6>
        <a:hlink>
          <a:srgbClr val="33CC33"/>
        </a:hlink>
        <a:folHlink>
          <a:srgbClr val="00A1B2"/>
        </a:folHlink>
      </a:clrScheme>
      <a:clrMap bg1="dk2" tx1="lt1" bg2="dk1" tx2="lt2" accent1="accent1" accent2="accent2" accent3="accent3" accent4="accent4" accent5="accent5" accent6="accent6" hlink="hlink" folHlink="folHlink"/>
    </a:extraClrScheme>
    <a:extraClrScheme>
      <a:clrScheme name="Digital Dots 7">
        <a:dk1>
          <a:srgbClr val="007673"/>
        </a:dk1>
        <a:lt1>
          <a:srgbClr val="FFFFFF"/>
        </a:lt1>
        <a:dk2>
          <a:srgbClr val="008080"/>
        </a:dk2>
        <a:lt2>
          <a:srgbClr val="FFFF99"/>
        </a:lt2>
        <a:accent1>
          <a:srgbClr val="33CCCC"/>
        </a:accent1>
        <a:accent2>
          <a:srgbClr val="006462"/>
        </a:accent2>
        <a:accent3>
          <a:srgbClr val="AAC0C0"/>
        </a:accent3>
        <a:accent4>
          <a:srgbClr val="DADADA"/>
        </a:accent4>
        <a:accent5>
          <a:srgbClr val="ADE2E2"/>
        </a:accent5>
        <a:accent6>
          <a:srgbClr val="005A58"/>
        </a:accent6>
        <a:hlink>
          <a:srgbClr val="FFCC00"/>
        </a:hlink>
        <a:folHlink>
          <a:srgbClr val="CC3300"/>
        </a:folHlink>
      </a:clrScheme>
      <a:clrMap bg1="dk2" tx1="lt1" bg2="dk1" tx2="lt2" accent1="accent1" accent2="accent2" accent3="accent3" accent4="accent4" accent5="accent5" accent6="accent6" hlink="hlink" folHlink="folHlink"/>
    </a:extraClrScheme>
    <a:extraClrScheme>
      <a:clrScheme name="Digital Dots 8">
        <a:dk1>
          <a:srgbClr val="000000"/>
        </a:dk1>
        <a:lt1>
          <a:srgbClr val="E6F8F4"/>
        </a:lt1>
        <a:dk2>
          <a:srgbClr val="000000"/>
        </a:dk2>
        <a:lt2>
          <a:srgbClr val="C5DBD6"/>
        </a:lt2>
        <a:accent1>
          <a:srgbClr val="CCFF99"/>
        </a:accent1>
        <a:accent2>
          <a:srgbClr val="ACBAB7"/>
        </a:accent2>
        <a:accent3>
          <a:srgbClr val="F0FBF8"/>
        </a:accent3>
        <a:accent4>
          <a:srgbClr val="000000"/>
        </a:accent4>
        <a:accent5>
          <a:srgbClr val="E2FFCA"/>
        </a:accent5>
        <a:accent6>
          <a:srgbClr val="9BA8A6"/>
        </a:accent6>
        <a:hlink>
          <a:srgbClr val="008080"/>
        </a:hlink>
        <a:folHlink>
          <a:srgbClr val="0066CC"/>
        </a:folHlink>
      </a:clrScheme>
      <a:clrMap bg1="lt1" tx1="dk1" bg2="lt2" tx2="dk2" accent1="accent1" accent2="accent2" accent3="accent3" accent4="accent4" accent5="accent5" accent6="accent6" hlink="hlink" folHlink="folHlink"/>
    </a:extraClrScheme>
    <a:extraClrScheme>
      <a:clrScheme name="Digital Dots 9">
        <a:dk1>
          <a:srgbClr val="000000"/>
        </a:dk1>
        <a:lt1>
          <a:srgbClr val="EAEAEA"/>
        </a:lt1>
        <a:dk2>
          <a:srgbClr val="000000"/>
        </a:dk2>
        <a:lt2>
          <a:srgbClr val="D1D1D1"/>
        </a:lt2>
        <a:accent1>
          <a:srgbClr val="CCECFF"/>
        </a:accent1>
        <a:accent2>
          <a:srgbClr val="B2B2B2"/>
        </a:accent2>
        <a:accent3>
          <a:srgbClr val="F3F3F3"/>
        </a:accent3>
        <a:accent4>
          <a:srgbClr val="000000"/>
        </a:accent4>
        <a:accent5>
          <a:srgbClr val="E2F4FF"/>
        </a:accent5>
        <a:accent6>
          <a:srgbClr val="A1A1A1"/>
        </a:accent6>
        <a:hlink>
          <a:srgbClr val="7200E4"/>
        </a:hlink>
        <a:folHlink>
          <a:srgbClr val="00339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Digital Dots</Template>
  <TotalTime>452</TotalTime>
  <Words>1085</Words>
  <Application>Microsoft Office PowerPoint</Application>
  <PresentationFormat>On-screen Show (4:3)</PresentationFormat>
  <Paragraphs>107</Paragraphs>
  <Slides>19</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Times New Roman</vt:lpstr>
      <vt:lpstr>Wingdings</vt:lpstr>
      <vt:lpstr>Digital Dots</vt:lpstr>
      <vt:lpstr>A–Level Computing Project</vt:lpstr>
      <vt:lpstr>Learning objectives</vt:lpstr>
      <vt:lpstr>Slide 3</vt:lpstr>
      <vt:lpstr>Problem Definition</vt:lpstr>
      <vt:lpstr>Review of the different methods of fact-finding</vt:lpstr>
      <vt:lpstr>Methods Of Information Collection</vt:lpstr>
      <vt:lpstr>Methods Of Information Collection</vt:lpstr>
      <vt:lpstr>Gantt chart &amp; Project Diary</vt:lpstr>
      <vt:lpstr>Report Structure</vt:lpstr>
      <vt:lpstr>Definition - Nature of the problem </vt:lpstr>
      <vt:lpstr>Definition - Nature of the problem </vt:lpstr>
      <vt:lpstr>Arbiter</vt:lpstr>
      <vt:lpstr>Definition - Nature of the problem </vt:lpstr>
      <vt:lpstr>Definition - Nature of the problem </vt:lpstr>
      <vt:lpstr>Evidence</vt:lpstr>
      <vt:lpstr>Evidence</vt:lpstr>
      <vt:lpstr>Evidence</vt:lpstr>
      <vt:lpstr>Sample Project</vt:lpstr>
      <vt:lpstr>Homework</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Mr Lee</dc:creator>
  <cp:lastModifiedBy>User</cp:lastModifiedBy>
  <cp:revision>22</cp:revision>
  <dcterms:created xsi:type="dcterms:W3CDTF">2007-08-20T17:26:37Z</dcterms:created>
  <dcterms:modified xsi:type="dcterms:W3CDTF">2013-12-03T01:34:04Z</dcterms:modified>
</cp:coreProperties>
</file>