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FD20E-D5D4-4E06-A48B-3FA2BD19841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DC30-8C4E-41BA-9905-D15392BE293E}">
      <dgm:prSet phldrT="[Text]"/>
      <dgm:spPr/>
      <dgm:t>
        <a:bodyPr/>
        <a:lstStyle/>
        <a:p>
          <a:r>
            <a:rPr lang="en-US" dirty="0" smtClean="0"/>
            <a:t>Year 1-2</a:t>
          </a:r>
          <a:endParaRPr lang="en-US" dirty="0"/>
        </a:p>
      </dgm:t>
    </dgm:pt>
    <dgm:pt modelId="{5E0BAD6B-0C7F-4FFA-8D81-A7871477D1DF}" type="parTrans" cxnId="{78286088-8A93-4136-A31C-F71E38928D94}">
      <dgm:prSet/>
      <dgm:spPr/>
      <dgm:t>
        <a:bodyPr/>
        <a:lstStyle/>
        <a:p>
          <a:endParaRPr lang="en-US"/>
        </a:p>
      </dgm:t>
    </dgm:pt>
    <dgm:pt modelId="{10549E22-3C89-4691-8A8D-975CA3298B5A}" type="sibTrans" cxnId="{78286088-8A93-4136-A31C-F71E38928D94}">
      <dgm:prSet/>
      <dgm:spPr/>
      <dgm:t>
        <a:bodyPr/>
        <a:lstStyle/>
        <a:p>
          <a:endParaRPr lang="en-US"/>
        </a:p>
      </dgm:t>
    </dgm:pt>
    <dgm:pt modelId="{E726B763-1E9C-4D44-8ECC-B9C7E89C3427}">
      <dgm:prSet phldrT="[Text]"/>
      <dgm:spPr/>
      <dgm:t>
        <a:bodyPr/>
        <a:lstStyle/>
        <a:p>
          <a:r>
            <a:rPr lang="en-US" dirty="0" smtClean="0"/>
            <a:t>Standardization</a:t>
          </a:r>
          <a:endParaRPr lang="en-US" dirty="0"/>
        </a:p>
      </dgm:t>
    </dgm:pt>
    <dgm:pt modelId="{426B1457-4C3B-47CC-81ED-121D9AA6F610}" type="parTrans" cxnId="{DA7451FF-F312-492D-BDD6-1E7942353F2E}">
      <dgm:prSet/>
      <dgm:spPr/>
      <dgm:t>
        <a:bodyPr/>
        <a:lstStyle/>
        <a:p>
          <a:endParaRPr lang="en-US"/>
        </a:p>
      </dgm:t>
    </dgm:pt>
    <dgm:pt modelId="{8E2B04C0-412D-4BFD-8863-37169CF77DE9}" type="sibTrans" cxnId="{DA7451FF-F312-492D-BDD6-1E7942353F2E}">
      <dgm:prSet/>
      <dgm:spPr/>
      <dgm:t>
        <a:bodyPr/>
        <a:lstStyle/>
        <a:p>
          <a:endParaRPr lang="en-US"/>
        </a:p>
      </dgm:t>
    </dgm:pt>
    <dgm:pt modelId="{4D4B2DBB-8E38-400C-ADCE-9D37689992B7}">
      <dgm:prSet phldrT="[Text]"/>
      <dgm:spPr/>
      <dgm:t>
        <a:bodyPr/>
        <a:lstStyle/>
        <a:p>
          <a:r>
            <a:rPr lang="en-US" dirty="0" smtClean="0"/>
            <a:t>Policy Making</a:t>
          </a:r>
          <a:endParaRPr lang="en-US" dirty="0"/>
        </a:p>
      </dgm:t>
    </dgm:pt>
    <dgm:pt modelId="{9A6C7B07-4F1D-47BE-AFB0-35B8C059E71B}" type="parTrans" cxnId="{699990AE-B1FA-4271-B57F-BEBEB5FB5D92}">
      <dgm:prSet/>
      <dgm:spPr/>
      <dgm:t>
        <a:bodyPr/>
        <a:lstStyle/>
        <a:p>
          <a:endParaRPr lang="en-US"/>
        </a:p>
      </dgm:t>
    </dgm:pt>
    <dgm:pt modelId="{D1979CFE-DD94-40F6-8F18-8B1CF8A0CDE5}" type="sibTrans" cxnId="{699990AE-B1FA-4271-B57F-BEBEB5FB5D92}">
      <dgm:prSet/>
      <dgm:spPr/>
      <dgm:t>
        <a:bodyPr/>
        <a:lstStyle/>
        <a:p>
          <a:endParaRPr lang="en-US"/>
        </a:p>
      </dgm:t>
    </dgm:pt>
    <dgm:pt modelId="{F6EA1FD0-F9FE-423A-9015-3D7D2BC61254}">
      <dgm:prSet phldrT="[Text]"/>
      <dgm:spPr/>
      <dgm:t>
        <a:bodyPr/>
        <a:lstStyle/>
        <a:p>
          <a:r>
            <a:rPr lang="en-US" dirty="0" smtClean="0"/>
            <a:t>Year 3</a:t>
          </a:r>
          <a:endParaRPr lang="en-US" dirty="0"/>
        </a:p>
      </dgm:t>
    </dgm:pt>
    <dgm:pt modelId="{DF38BBCA-284F-4553-A402-2DC42BFFEABF}" type="parTrans" cxnId="{E82074E0-9170-4F49-BE1D-7703F10624DA}">
      <dgm:prSet/>
      <dgm:spPr/>
      <dgm:t>
        <a:bodyPr/>
        <a:lstStyle/>
        <a:p>
          <a:endParaRPr lang="en-US"/>
        </a:p>
      </dgm:t>
    </dgm:pt>
    <dgm:pt modelId="{898D8A73-8C82-4667-B289-CF164715378E}" type="sibTrans" cxnId="{E82074E0-9170-4F49-BE1D-7703F10624DA}">
      <dgm:prSet/>
      <dgm:spPr/>
      <dgm:t>
        <a:bodyPr/>
        <a:lstStyle/>
        <a:p>
          <a:endParaRPr lang="en-US"/>
        </a:p>
      </dgm:t>
    </dgm:pt>
    <dgm:pt modelId="{12C6964B-4C29-4694-B221-33D2C5E32FE8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C095D6D9-99BA-46DF-89AF-A586874A9F4B}" type="parTrans" cxnId="{B04B7819-0034-4975-B3CE-CEB4E77746E5}">
      <dgm:prSet/>
      <dgm:spPr/>
      <dgm:t>
        <a:bodyPr/>
        <a:lstStyle/>
        <a:p>
          <a:endParaRPr lang="en-US"/>
        </a:p>
      </dgm:t>
    </dgm:pt>
    <dgm:pt modelId="{8E58AAD4-FD94-40B1-AFD0-922ECB462AEB}" type="sibTrans" cxnId="{B04B7819-0034-4975-B3CE-CEB4E77746E5}">
      <dgm:prSet/>
      <dgm:spPr/>
      <dgm:t>
        <a:bodyPr/>
        <a:lstStyle/>
        <a:p>
          <a:endParaRPr lang="en-US"/>
        </a:p>
      </dgm:t>
    </dgm:pt>
    <dgm:pt modelId="{D2243E10-1B65-4879-B41B-5F156314723D}">
      <dgm:prSet phldrT="[Text]"/>
      <dgm:spPr/>
      <dgm:t>
        <a:bodyPr/>
        <a:lstStyle/>
        <a:p>
          <a:r>
            <a:rPr lang="en-US" dirty="0" smtClean="0"/>
            <a:t>Security and Reliability</a:t>
          </a:r>
          <a:endParaRPr lang="en-US" dirty="0"/>
        </a:p>
      </dgm:t>
    </dgm:pt>
    <dgm:pt modelId="{18CA41D8-58FB-418D-B8B9-73B54225CC85}" type="parTrans" cxnId="{F9E6F976-0E0A-40FD-8E84-F0F49FDBF8C0}">
      <dgm:prSet/>
      <dgm:spPr/>
      <dgm:t>
        <a:bodyPr/>
        <a:lstStyle/>
        <a:p>
          <a:endParaRPr lang="en-US"/>
        </a:p>
      </dgm:t>
    </dgm:pt>
    <dgm:pt modelId="{76179AD2-C842-4A07-89AA-FD88769B1071}" type="sibTrans" cxnId="{F9E6F976-0E0A-40FD-8E84-F0F49FDBF8C0}">
      <dgm:prSet/>
      <dgm:spPr/>
      <dgm:t>
        <a:bodyPr/>
        <a:lstStyle/>
        <a:p>
          <a:endParaRPr lang="en-US"/>
        </a:p>
      </dgm:t>
    </dgm:pt>
    <dgm:pt modelId="{755318FE-37F6-49E9-9BF1-68D842A86A16}">
      <dgm:prSet phldrT="[Text]"/>
      <dgm:spPr/>
      <dgm:t>
        <a:bodyPr/>
        <a:lstStyle/>
        <a:p>
          <a:r>
            <a:rPr lang="en-US" dirty="0" smtClean="0"/>
            <a:t>Year 4</a:t>
          </a:r>
          <a:endParaRPr lang="en-US" dirty="0"/>
        </a:p>
      </dgm:t>
    </dgm:pt>
    <dgm:pt modelId="{ABAA102B-8DF4-4729-8323-436571E296B6}" type="parTrans" cxnId="{FEEFE2EB-DE6F-4955-8851-02EE6149B394}">
      <dgm:prSet/>
      <dgm:spPr/>
      <dgm:t>
        <a:bodyPr/>
        <a:lstStyle/>
        <a:p>
          <a:endParaRPr lang="en-US"/>
        </a:p>
      </dgm:t>
    </dgm:pt>
    <dgm:pt modelId="{514326C1-D04A-45E7-86A2-DF5CF95B0A3B}" type="sibTrans" cxnId="{FEEFE2EB-DE6F-4955-8851-02EE6149B394}">
      <dgm:prSet/>
      <dgm:spPr/>
      <dgm:t>
        <a:bodyPr/>
        <a:lstStyle/>
        <a:p>
          <a:endParaRPr lang="en-US"/>
        </a:p>
      </dgm:t>
    </dgm:pt>
    <dgm:pt modelId="{4296435C-6548-4D3D-9A01-F95DAB5289D4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B8621A1E-D0EA-4001-A464-1E55B53C3B6F}" type="parTrans" cxnId="{E1263855-6272-4D0F-9E85-6EAB30EC3610}">
      <dgm:prSet/>
      <dgm:spPr/>
      <dgm:t>
        <a:bodyPr/>
        <a:lstStyle/>
        <a:p>
          <a:endParaRPr lang="en-US"/>
        </a:p>
      </dgm:t>
    </dgm:pt>
    <dgm:pt modelId="{14FC3EFA-530F-4964-80EB-BFDD9C9FDF93}" type="sibTrans" cxnId="{E1263855-6272-4D0F-9E85-6EAB30EC3610}">
      <dgm:prSet/>
      <dgm:spPr/>
      <dgm:t>
        <a:bodyPr/>
        <a:lstStyle/>
        <a:p>
          <a:endParaRPr lang="en-US"/>
        </a:p>
      </dgm:t>
    </dgm:pt>
    <dgm:pt modelId="{6CD0338A-3B81-4C1E-A7CF-3BB241F30CBE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542B98E8-88CA-4AD9-A93E-685555914990}" type="parTrans" cxnId="{AB6AF17B-75E9-46DB-A49B-7107E8C93044}">
      <dgm:prSet/>
      <dgm:spPr/>
      <dgm:t>
        <a:bodyPr/>
        <a:lstStyle/>
        <a:p>
          <a:endParaRPr lang="en-US"/>
        </a:p>
      </dgm:t>
    </dgm:pt>
    <dgm:pt modelId="{1637F98B-C305-40E6-8F76-367C4E6B29C7}" type="sibTrans" cxnId="{AB6AF17B-75E9-46DB-A49B-7107E8C93044}">
      <dgm:prSet/>
      <dgm:spPr/>
      <dgm:t>
        <a:bodyPr/>
        <a:lstStyle/>
        <a:p>
          <a:endParaRPr lang="en-US"/>
        </a:p>
      </dgm:t>
    </dgm:pt>
    <dgm:pt modelId="{CE2DAB5B-415D-4A65-994C-BCA6F5EF8E5B}" type="pres">
      <dgm:prSet presAssocID="{D70FD20E-D5D4-4E06-A48B-3FA2BD198413}" presName="Name0" presStyleCnt="0">
        <dgm:presLayoutVars>
          <dgm:dir/>
          <dgm:animLvl val="lvl"/>
          <dgm:resizeHandles val="exact"/>
        </dgm:presLayoutVars>
      </dgm:prSet>
      <dgm:spPr/>
    </dgm:pt>
    <dgm:pt modelId="{2A203744-77A3-4061-AACD-8C4309140746}" type="pres">
      <dgm:prSet presAssocID="{755318FE-37F6-49E9-9BF1-68D842A86A16}" presName="boxAndChildren" presStyleCnt="0"/>
      <dgm:spPr/>
    </dgm:pt>
    <dgm:pt modelId="{3E70E474-63F2-4851-BBFC-2B470D420430}" type="pres">
      <dgm:prSet presAssocID="{755318FE-37F6-49E9-9BF1-68D842A86A16}" presName="parentTextBox" presStyleLbl="node1" presStyleIdx="0" presStyleCnt="3"/>
      <dgm:spPr/>
    </dgm:pt>
    <dgm:pt modelId="{07A1607E-4AB8-4ADD-8A30-220E27FACC8D}" type="pres">
      <dgm:prSet presAssocID="{755318FE-37F6-49E9-9BF1-68D842A86A16}" presName="entireBox" presStyleLbl="node1" presStyleIdx="0" presStyleCnt="3"/>
      <dgm:spPr/>
    </dgm:pt>
    <dgm:pt modelId="{90D937BA-ED3B-4452-8AC1-CBA9310CCB4F}" type="pres">
      <dgm:prSet presAssocID="{755318FE-37F6-49E9-9BF1-68D842A86A16}" presName="descendantBox" presStyleCnt="0"/>
      <dgm:spPr/>
    </dgm:pt>
    <dgm:pt modelId="{4801D419-F3AC-4167-B998-4790537A4660}" type="pres">
      <dgm:prSet presAssocID="{4296435C-6548-4D3D-9A01-F95DAB5289D4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8CF3D-493D-4DC9-8D43-ECEFD28544CC}" type="pres">
      <dgm:prSet presAssocID="{6CD0338A-3B81-4C1E-A7CF-3BB241F30CBE}" presName="childTextBox" presStyleLbl="fgAccFollowNode1" presStyleIdx="1" presStyleCnt="6">
        <dgm:presLayoutVars>
          <dgm:bulletEnabled val="1"/>
        </dgm:presLayoutVars>
      </dgm:prSet>
      <dgm:spPr/>
    </dgm:pt>
    <dgm:pt modelId="{3F042806-7F72-4CCE-8B5A-CAD7DDFE6C95}" type="pres">
      <dgm:prSet presAssocID="{898D8A73-8C82-4667-B289-CF164715378E}" presName="sp" presStyleCnt="0"/>
      <dgm:spPr/>
    </dgm:pt>
    <dgm:pt modelId="{E87AAB22-73BA-42DE-A4FA-E86D6CBA1E47}" type="pres">
      <dgm:prSet presAssocID="{F6EA1FD0-F9FE-423A-9015-3D7D2BC61254}" presName="arrowAndChildren" presStyleCnt="0"/>
      <dgm:spPr/>
    </dgm:pt>
    <dgm:pt modelId="{48F20045-104C-475A-89BB-410A2D03A2F2}" type="pres">
      <dgm:prSet presAssocID="{F6EA1FD0-F9FE-423A-9015-3D7D2BC61254}" presName="parentTextArrow" presStyleLbl="node1" presStyleIdx="0" presStyleCnt="3"/>
      <dgm:spPr/>
    </dgm:pt>
    <dgm:pt modelId="{87E08D00-BB3A-480D-8FDD-ABEE5EB6D95F}" type="pres">
      <dgm:prSet presAssocID="{F6EA1FD0-F9FE-423A-9015-3D7D2BC61254}" presName="arrow" presStyleLbl="node1" presStyleIdx="1" presStyleCnt="3"/>
      <dgm:spPr/>
    </dgm:pt>
    <dgm:pt modelId="{3B449EA9-E949-4287-B993-A1DBDD5F80BB}" type="pres">
      <dgm:prSet presAssocID="{F6EA1FD0-F9FE-423A-9015-3D7D2BC61254}" presName="descendantArrow" presStyleCnt="0"/>
      <dgm:spPr/>
    </dgm:pt>
    <dgm:pt modelId="{2A42BA85-3EAB-41C9-8A11-9B7D3D3F3B89}" type="pres">
      <dgm:prSet presAssocID="{12C6964B-4C29-4694-B221-33D2C5E32FE8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24BA3-AA2C-4965-BD5C-44F389E11A81}" type="pres">
      <dgm:prSet presAssocID="{D2243E10-1B65-4879-B41B-5F156314723D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47E1D-F393-40AE-B3D5-2DD8CD292601}" type="pres">
      <dgm:prSet presAssocID="{10549E22-3C89-4691-8A8D-975CA3298B5A}" presName="sp" presStyleCnt="0"/>
      <dgm:spPr/>
    </dgm:pt>
    <dgm:pt modelId="{561B8CCA-79FF-48DF-A140-12EEE437D77A}" type="pres">
      <dgm:prSet presAssocID="{0FE9DC30-8C4E-41BA-9905-D15392BE293E}" presName="arrowAndChildren" presStyleCnt="0"/>
      <dgm:spPr/>
    </dgm:pt>
    <dgm:pt modelId="{5A7D044A-486C-43F1-B9D5-DE5DB495CEAB}" type="pres">
      <dgm:prSet presAssocID="{0FE9DC30-8C4E-41BA-9905-D15392BE293E}" presName="parentTextArrow" presStyleLbl="node1" presStyleIdx="1" presStyleCnt="3"/>
      <dgm:spPr/>
    </dgm:pt>
    <dgm:pt modelId="{7A80E829-7DAD-4C3F-BF78-36F6A8E5808E}" type="pres">
      <dgm:prSet presAssocID="{0FE9DC30-8C4E-41BA-9905-D15392BE293E}" presName="arrow" presStyleLbl="node1" presStyleIdx="2" presStyleCnt="3"/>
      <dgm:spPr/>
    </dgm:pt>
    <dgm:pt modelId="{7598CA1A-EABB-409A-9F4F-E65CDDE6F3DF}" type="pres">
      <dgm:prSet presAssocID="{0FE9DC30-8C4E-41BA-9905-D15392BE293E}" presName="descendantArrow" presStyleCnt="0"/>
      <dgm:spPr/>
    </dgm:pt>
    <dgm:pt modelId="{C451136B-20BA-4466-9CBF-81FED569CC72}" type="pres">
      <dgm:prSet presAssocID="{E726B763-1E9C-4D44-8ECC-B9C7E89C3427}" presName="childTextArrow" presStyleLbl="fgAccFollowNode1" presStyleIdx="4" presStyleCnt="6">
        <dgm:presLayoutVars>
          <dgm:bulletEnabled val="1"/>
        </dgm:presLayoutVars>
      </dgm:prSet>
      <dgm:spPr/>
    </dgm:pt>
    <dgm:pt modelId="{58663C82-E4FF-4B99-A7B4-25F54C86CEE4}" type="pres">
      <dgm:prSet presAssocID="{4D4B2DBB-8E38-400C-ADCE-9D37689992B7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AF17B-75E9-46DB-A49B-7107E8C93044}" srcId="{755318FE-37F6-49E9-9BF1-68D842A86A16}" destId="{6CD0338A-3B81-4C1E-A7CF-3BB241F30CBE}" srcOrd="1" destOrd="0" parTransId="{542B98E8-88CA-4AD9-A93E-685555914990}" sibTransId="{1637F98B-C305-40E6-8F76-367C4E6B29C7}"/>
    <dgm:cxn modelId="{78286088-8A93-4136-A31C-F71E38928D94}" srcId="{D70FD20E-D5D4-4E06-A48B-3FA2BD198413}" destId="{0FE9DC30-8C4E-41BA-9905-D15392BE293E}" srcOrd="0" destOrd="0" parTransId="{5E0BAD6B-0C7F-4FFA-8D81-A7871477D1DF}" sibTransId="{10549E22-3C89-4691-8A8D-975CA3298B5A}"/>
    <dgm:cxn modelId="{E1263855-6272-4D0F-9E85-6EAB30EC3610}" srcId="{755318FE-37F6-49E9-9BF1-68D842A86A16}" destId="{4296435C-6548-4D3D-9A01-F95DAB5289D4}" srcOrd="0" destOrd="0" parTransId="{B8621A1E-D0EA-4001-A464-1E55B53C3B6F}" sibTransId="{14FC3EFA-530F-4964-80EB-BFDD9C9FDF93}"/>
    <dgm:cxn modelId="{CDCF85F2-586D-43FE-876D-BD2EFC1DFCEB}" type="presOf" srcId="{12C6964B-4C29-4694-B221-33D2C5E32FE8}" destId="{2A42BA85-3EAB-41C9-8A11-9B7D3D3F3B89}" srcOrd="0" destOrd="0" presId="urn:microsoft.com/office/officeart/2005/8/layout/process4"/>
    <dgm:cxn modelId="{AD171F2D-7F40-46E0-AB8F-CFE036CF0DAA}" type="presOf" srcId="{D2243E10-1B65-4879-B41B-5F156314723D}" destId="{19524BA3-AA2C-4965-BD5C-44F389E11A81}" srcOrd="0" destOrd="0" presId="urn:microsoft.com/office/officeart/2005/8/layout/process4"/>
    <dgm:cxn modelId="{E82074E0-9170-4F49-BE1D-7703F10624DA}" srcId="{D70FD20E-D5D4-4E06-A48B-3FA2BD198413}" destId="{F6EA1FD0-F9FE-423A-9015-3D7D2BC61254}" srcOrd="1" destOrd="0" parTransId="{DF38BBCA-284F-4553-A402-2DC42BFFEABF}" sibTransId="{898D8A73-8C82-4667-B289-CF164715378E}"/>
    <dgm:cxn modelId="{B0688B2E-09E9-4689-AFCF-B2265F3165CF}" type="presOf" srcId="{F6EA1FD0-F9FE-423A-9015-3D7D2BC61254}" destId="{48F20045-104C-475A-89BB-410A2D03A2F2}" srcOrd="0" destOrd="0" presId="urn:microsoft.com/office/officeart/2005/8/layout/process4"/>
    <dgm:cxn modelId="{79A3BD3D-983A-47AE-A594-6D670C62AF7D}" type="presOf" srcId="{E726B763-1E9C-4D44-8ECC-B9C7E89C3427}" destId="{C451136B-20BA-4466-9CBF-81FED569CC72}" srcOrd="0" destOrd="0" presId="urn:microsoft.com/office/officeart/2005/8/layout/process4"/>
    <dgm:cxn modelId="{B04B7819-0034-4975-B3CE-CEB4E77746E5}" srcId="{F6EA1FD0-F9FE-423A-9015-3D7D2BC61254}" destId="{12C6964B-4C29-4694-B221-33D2C5E32FE8}" srcOrd="0" destOrd="0" parTransId="{C095D6D9-99BA-46DF-89AF-A586874A9F4B}" sibTransId="{8E58AAD4-FD94-40B1-AFD0-922ECB462AEB}"/>
    <dgm:cxn modelId="{699990AE-B1FA-4271-B57F-BEBEB5FB5D92}" srcId="{0FE9DC30-8C4E-41BA-9905-D15392BE293E}" destId="{4D4B2DBB-8E38-400C-ADCE-9D37689992B7}" srcOrd="1" destOrd="0" parTransId="{9A6C7B07-4F1D-47BE-AFB0-35B8C059E71B}" sibTransId="{D1979CFE-DD94-40F6-8F18-8B1CF8A0CDE5}"/>
    <dgm:cxn modelId="{9A3FA20C-1B77-4298-AC1C-9845D13DB54B}" type="presOf" srcId="{0FE9DC30-8C4E-41BA-9905-D15392BE293E}" destId="{5A7D044A-486C-43F1-B9D5-DE5DB495CEAB}" srcOrd="0" destOrd="0" presId="urn:microsoft.com/office/officeart/2005/8/layout/process4"/>
    <dgm:cxn modelId="{BA271972-6951-4947-B27B-1A30BC9BCDDD}" type="presOf" srcId="{F6EA1FD0-F9FE-423A-9015-3D7D2BC61254}" destId="{87E08D00-BB3A-480D-8FDD-ABEE5EB6D95F}" srcOrd="1" destOrd="0" presId="urn:microsoft.com/office/officeart/2005/8/layout/process4"/>
    <dgm:cxn modelId="{EBB01BFD-9D29-4BAD-9934-998E68E08673}" type="presOf" srcId="{6CD0338A-3B81-4C1E-A7CF-3BB241F30CBE}" destId="{A988CF3D-493D-4DC9-8D43-ECEFD28544CC}" srcOrd="0" destOrd="0" presId="urn:microsoft.com/office/officeart/2005/8/layout/process4"/>
    <dgm:cxn modelId="{29AAC5A6-2234-4436-9EF2-8F607D1B528B}" type="presOf" srcId="{D70FD20E-D5D4-4E06-A48B-3FA2BD198413}" destId="{CE2DAB5B-415D-4A65-994C-BCA6F5EF8E5B}" srcOrd="0" destOrd="0" presId="urn:microsoft.com/office/officeart/2005/8/layout/process4"/>
    <dgm:cxn modelId="{F9E6F976-0E0A-40FD-8E84-F0F49FDBF8C0}" srcId="{F6EA1FD0-F9FE-423A-9015-3D7D2BC61254}" destId="{D2243E10-1B65-4879-B41B-5F156314723D}" srcOrd="1" destOrd="0" parTransId="{18CA41D8-58FB-418D-B8B9-73B54225CC85}" sibTransId="{76179AD2-C842-4A07-89AA-FD88769B1071}"/>
    <dgm:cxn modelId="{1E1B3A2B-F182-48F6-9254-37A8E68106A3}" type="presOf" srcId="{4D4B2DBB-8E38-400C-ADCE-9D37689992B7}" destId="{58663C82-E4FF-4B99-A7B4-25F54C86CEE4}" srcOrd="0" destOrd="0" presId="urn:microsoft.com/office/officeart/2005/8/layout/process4"/>
    <dgm:cxn modelId="{5FC18B02-D750-470A-9B98-836BED6E5B9D}" type="presOf" srcId="{0FE9DC30-8C4E-41BA-9905-D15392BE293E}" destId="{7A80E829-7DAD-4C3F-BF78-36F6A8E5808E}" srcOrd="1" destOrd="0" presId="urn:microsoft.com/office/officeart/2005/8/layout/process4"/>
    <dgm:cxn modelId="{B70A63C7-EC4F-48BE-BE5D-4CCD9103C3C0}" type="presOf" srcId="{4296435C-6548-4D3D-9A01-F95DAB5289D4}" destId="{4801D419-F3AC-4167-B998-4790537A4660}" srcOrd="0" destOrd="0" presId="urn:microsoft.com/office/officeart/2005/8/layout/process4"/>
    <dgm:cxn modelId="{4B34AF54-4682-428D-8790-2264E8E55348}" type="presOf" srcId="{755318FE-37F6-49E9-9BF1-68D842A86A16}" destId="{07A1607E-4AB8-4ADD-8A30-220E27FACC8D}" srcOrd="1" destOrd="0" presId="urn:microsoft.com/office/officeart/2005/8/layout/process4"/>
    <dgm:cxn modelId="{FEEFE2EB-DE6F-4955-8851-02EE6149B394}" srcId="{D70FD20E-D5D4-4E06-A48B-3FA2BD198413}" destId="{755318FE-37F6-49E9-9BF1-68D842A86A16}" srcOrd="2" destOrd="0" parTransId="{ABAA102B-8DF4-4729-8323-436571E296B6}" sibTransId="{514326C1-D04A-45E7-86A2-DF5CF95B0A3B}"/>
    <dgm:cxn modelId="{010AC905-B80E-420C-9B9B-88F0B321D7B2}" type="presOf" srcId="{755318FE-37F6-49E9-9BF1-68D842A86A16}" destId="{3E70E474-63F2-4851-BBFC-2B470D420430}" srcOrd="0" destOrd="0" presId="urn:microsoft.com/office/officeart/2005/8/layout/process4"/>
    <dgm:cxn modelId="{DA7451FF-F312-492D-BDD6-1E7942353F2E}" srcId="{0FE9DC30-8C4E-41BA-9905-D15392BE293E}" destId="{E726B763-1E9C-4D44-8ECC-B9C7E89C3427}" srcOrd="0" destOrd="0" parTransId="{426B1457-4C3B-47CC-81ED-121D9AA6F610}" sibTransId="{8E2B04C0-412D-4BFD-8863-37169CF77DE9}"/>
    <dgm:cxn modelId="{BADDC697-E2CE-4D5F-937A-191693D97A30}" type="presParOf" srcId="{CE2DAB5B-415D-4A65-994C-BCA6F5EF8E5B}" destId="{2A203744-77A3-4061-AACD-8C4309140746}" srcOrd="0" destOrd="0" presId="urn:microsoft.com/office/officeart/2005/8/layout/process4"/>
    <dgm:cxn modelId="{AFFE4186-E387-4D7C-8361-1A77EA6CB998}" type="presParOf" srcId="{2A203744-77A3-4061-AACD-8C4309140746}" destId="{3E70E474-63F2-4851-BBFC-2B470D420430}" srcOrd="0" destOrd="0" presId="urn:microsoft.com/office/officeart/2005/8/layout/process4"/>
    <dgm:cxn modelId="{E7978C66-0164-409C-8BF1-F1CF2B0B8ED5}" type="presParOf" srcId="{2A203744-77A3-4061-AACD-8C4309140746}" destId="{07A1607E-4AB8-4ADD-8A30-220E27FACC8D}" srcOrd="1" destOrd="0" presId="urn:microsoft.com/office/officeart/2005/8/layout/process4"/>
    <dgm:cxn modelId="{D375536E-1789-4274-A2CD-E33212332A0C}" type="presParOf" srcId="{2A203744-77A3-4061-AACD-8C4309140746}" destId="{90D937BA-ED3B-4452-8AC1-CBA9310CCB4F}" srcOrd="2" destOrd="0" presId="urn:microsoft.com/office/officeart/2005/8/layout/process4"/>
    <dgm:cxn modelId="{96AB9238-A79B-4AE9-A079-DD5A4943194C}" type="presParOf" srcId="{90D937BA-ED3B-4452-8AC1-CBA9310CCB4F}" destId="{4801D419-F3AC-4167-B998-4790537A4660}" srcOrd="0" destOrd="0" presId="urn:microsoft.com/office/officeart/2005/8/layout/process4"/>
    <dgm:cxn modelId="{B05A96CE-C5D1-4071-AEEC-1E303FCE883D}" type="presParOf" srcId="{90D937BA-ED3B-4452-8AC1-CBA9310CCB4F}" destId="{A988CF3D-493D-4DC9-8D43-ECEFD28544CC}" srcOrd="1" destOrd="0" presId="urn:microsoft.com/office/officeart/2005/8/layout/process4"/>
    <dgm:cxn modelId="{01EE41E0-A97A-46F4-A7D4-F4F0A3E0324D}" type="presParOf" srcId="{CE2DAB5B-415D-4A65-994C-BCA6F5EF8E5B}" destId="{3F042806-7F72-4CCE-8B5A-CAD7DDFE6C95}" srcOrd="1" destOrd="0" presId="urn:microsoft.com/office/officeart/2005/8/layout/process4"/>
    <dgm:cxn modelId="{D008A821-2047-4D2F-B2EC-8865B0AE0FB9}" type="presParOf" srcId="{CE2DAB5B-415D-4A65-994C-BCA6F5EF8E5B}" destId="{E87AAB22-73BA-42DE-A4FA-E86D6CBA1E47}" srcOrd="2" destOrd="0" presId="urn:microsoft.com/office/officeart/2005/8/layout/process4"/>
    <dgm:cxn modelId="{8FA6789D-163B-4D8C-928F-80797401BA6D}" type="presParOf" srcId="{E87AAB22-73BA-42DE-A4FA-E86D6CBA1E47}" destId="{48F20045-104C-475A-89BB-410A2D03A2F2}" srcOrd="0" destOrd="0" presId="urn:microsoft.com/office/officeart/2005/8/layout/process4"/>
    <dgm:cxn modelId="{E5A84DED-7C5D-4B04-903E-198CF0F01886}" type="presParOf" srcId="{E87AAB22-73BA-42DE-A4FA-E86D6CBA1E47}" destId="{87E08D00-BB3A-480D-8FDD-ABEE5EB6D95F}" srcOrd="1" destOrd="0" presId="urn:microsoft.com/office/officeart/2005/8/layout/process4"/>
    <dgm:cxn modelId="{17753FBA-45B0-4E8F-AE6B-13FF47AF4919}" type="presParOf" srcId="{E87AAB22-73BA-42DE-A4FA-E86D6CBA1E47}" destId="{3B449EA9-E949-4287-B993-A1DBDD5F80BB}" srcOrd="2" destOrd="0" presId="urn:microsoft.com/office/officeart/2005/8/layout/process4"/>
    <dgm:cxn modelId="{6419D817-AFCD-4E47-B0BB-AEA76AFB2A3B}" type="presParOf" srcId="{3B449EA9-E949-4287-B993-A1DBDD5F80BB}" destId="{2A42BA85-3EAB-41C9-8A11-9B7D3D3F3B89}" srcOrd="0" destOrd="0" presId="urn:microsoft.com/office/officeart/2005/8/layout/process4"/>
    <dgm:cxn modelId="{93F907F1-F290-4286-8831-6A1C2F1D8B02}" type="presParOf" srcId="{3B449EA9-E949-4287-B993-A1DBDD5F80BB}" destId="{19524BA3-AA2C-4965-BD5C-44F389E11A81}" srcOrd="1" destOrd="0" presId="urn:microsoft.com/office/officeart/2005/8/layout/process4"/>
    <dgm:cxn modelId="{AA234DB2-2B2A-40DC-B4E0-0F4AB90E547E}" type="presParOf" srcId="{CE2DAB5B-415D-4A65-994C-BCA6F5EF8E5B}" destId="{92047E1D-F393-40AE-B3D5-2DD8CD292601}" srcOrd="3" destOrd="0" presId="urn:microsoft.com/office/officeart/2005/8/layout/process4"/>
    <dgm:cxn modelId="{051A8BBE-D3A9-4550-BF47-3E93A3BFA04C}" type="presParOf" srcId="{CE2DAB5B-415D-4A65-994C-BCA6F5EF8E5B}" destId="{561B8CCA-79FF-48DF-A140-12EEE437D77A}" srcOrd="4" destOrd="0" presId="urn:microsoft.com/office/officeart/2005/8/layout/process4"/>
    <dgm:cxn modelId="{B06DCF90-80CC-4CF3-9B7B-9A8946444ED5}" type="presParOf" srcId="{561B8CCA-79FF-48DF-A140-12EEE437D77A}" destId="{5A7D044A-486C-43F1-B9D5-DE5DB495CEAB}" srcOrd="0" destOrd="0" presId="urn:microsoft.com/office/officeart/2005/8/layout/process4"/>
    <dgm:cxn modelId="{425954C0-C855-4EC1-93D7-22006BF41B08}" type="presParOf" srcId="{561B8CCA-79FF-48DF-A140-12EEE437D77A}" destId="{7A80E829-7DAD-4C3F-BF78-36F6A8E5808E}" srcOrd="1" destOrd="0" presId="urn:microsoft.com/office/officeart/2005/8/layout/process4"/>
    <dgm:cxn modelId="{82150640-BD11-4060-814C-E8E1A8EBE24D}" type="presParOf" srcId="{561B8CCA-79FF-48DF-A140-12EEE437D77A}" destId="{7598CA1A-EABB-409A-9F4F-E65CDDE6F3DF}" srcOrd="2" destOrd="0" presId="urn:microsoft.com/office/officeart/2005/8/layout/process4"/>
    <dgm:cxn modelId="{6AD66AA4-ECC0-427F-8843-A28A155B00EC}" type="presParOf" srcId="{7598CA1A-EABB-409A-9F4F-E65CDDE6F3DF}" destId="{C451136B-20BA-4466-9CBF-81FED569CC72}" srcOrd="0" destOrd="0" presId="urn:microsoft.com/office/officeart/2005/8/layout/process4"/>
    <dgm:cxn modelId="{BFE22916-BEBD-4FFE-A109-827647151D2D}" type="presParOf" srcId="{7598CA1A-EABB-409A-9F4F-E65CDDE6F3DF}" destId="{58663C82-E4FF-4B99-A7B4-25F54C86CEE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3387F0-B138-4AAF-A6F0-B6BC0F85DD0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605082C-3011-4C66-87D2-F68E9CC0B71C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66854B76-C846-4E71-A12D-023CC6C999C3}" type="parTrans" cxnId="{0D6B5CF6-B264-4B02-9C6E-4AA93997FCE4}">
      <dgm:prSet/>
      <dgm:spPr/>
      <dgm:t>
        <a:bodyPr/>
        <a:lstStyle/>
        <a:p>
          <a:endParaRPr lang="en-US"/>
        </a:p>
      </dgm:t>
    </dgm:pt>
    <dgm:pt modelId="{2843ACCC-0EB2-4EFD-9DCB-41B049C09186}" type="sibTrans" cxnId="{0D6B5CF6-B264-4B02-9C6E-4AA93997FCE4}">
      <dgm:prSet/>
      <dgm:spPr/>
      <dgm:t>
        <a:bodyPr/>
        <a:lstStyle/>
        <a:p>
          <a:endParaRPr lang="en-US"/>
        </a:p>
      </dgm:t>
    </dgm:pt>
    <dgm:pt modelId="{9DC95BEF-6F01-4836-8F30-101BCF0F09F5}">
      <dgm:prSet phldrT="[Text]"/>
      <dgm:spPr/>
      <dgm:t>
        <a:bodyPr/>
        <a:lstStyle/>
        <a:p>
          <a:r>
            <a:rPr lang="en-US" dirty="0" smtClean="0"/>
            <a:t>IT</a:t>
          </a:r>
          <a:endParaRPr lang="en-US" dirty="0"/>
        </a:p>
      </dgm:t>
    </dgm:pt>
    <dgm:pt modelId="{BD4F8B30-B7BA-4D58-BB4D-DAB23AF3F493}" type="parTrans" cxnId="{53D04C60-24DA-45F4-845F-06A42FE2A36B}">
      <dgm:prSet/>
      <dgm:spPr/>
      <dgm:t>
        <a:bodyPr/>
        <a:lstStyle/>
        <a:p>
          <a:endParaRPr lang="en-US"/>
        </a:p>
      </dgm:t>
    </dgm:pt>
    <dgm:pt modelId="{86A3C2A7-057F-4F97-8338-A71D2EA0BAA3}" type="sibTrans" cxnId="{53D04C60-24DA-45F4-845F-06A42FE2A36B}">
      <dgm:prSet/>
      <dgm:spPr/>
      <dgm:t>
        <a:bodyPr/>
        <a:lstStyle/>
        <a:p>
          <a:endParaRPr lang="en-US"/>
        </a:p>
      </dgm:t>
    </dgm:pt>
    <dgm:pt modelId="{B2B951CC-BD43-44E3-8AC5-705BF9440263}" type="pres">
      <dgm:prSet presAssocID="{F93387F0-B138-4AAF-A6F0-B6BC0F85DD0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A5AC047-3057-4CE2-B734-24E776D79575}" type="pres">
      <dgm:prSet presAssocID="{7605082C-3011-4C66-87D2-F68E9CC0B71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48070-E224-4A9D-ABAB-8B8DB64D016D}" type="pres">
      <dgm:prSet presAssocID="{7605082C-3011-4C66-87D2-F68E9CC0B71C}" presName="gear1srcNode" presStyleLbl="node1" presStyleIdx="0" presStyleCnt="2"/>
      <dgm:spPr/>
    </dgm:pt>
    <dgm:pt modelId="{3890AD12-6233-4B0F-AA4E-E92812F216C1}" type="pres">
      <dgm:prSet presAssocID="{7605082C-3011-4C66-87D2-F68E9CC0B71C}" presName="gear1dstNode" presStyleLbl="node1" presStyleIdx="0" presStyleCnt="2"/>
      <dgm:spPr/>
    </dgm:pt>
    <dgm:pt modelId="{F5F797A8-108E-4445-BE0B-C1251D4296BD}" type="pres">
      <dgm:prSet presAssocID="{9DC95BEF-6F01-4836-8F30-101BCF0F09F5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B603A-F22B-4A5A-9B62-19D83E15911B}" type="pres">
      <dgm:prSet presAssocID="{9DC95BEF-6F01-4836-8F30-101BCF0F09F5}" presName="gear2srcNode" presStyleLbl="node1" presStyleIdx="1" presStyleCnt="2"/>
      <dgm:spPr/>
    </dgm:pt>
    <dgm:pt modelId="{4BCB75ED-6843-4694-9ED6-7753898A1159}" type="pres">
      <dgm:prSet presAssocID="{9DC95BEF-6F01-4836-8F30-101BCF0F09F5}" presName="gear2dstNode" presStyleLbl="node1" presStyleIdx="1" presStyleCnt="2"/>
      <dgm:spPr/>
    </dgm:pt>
    <dgm:pt modelId="{9F10F417-5266-47FA-B510-407C2CC9FD06}" type="pres">
      <dgm:prSet presAssocID="{2843ACCC-0EB2-4EFD-9DCB-41B049C09186}" presName="connector1" presStyleLbl="sibTrans2D1" presStyleIdx="0" presStyleCnt="2"/>
      <dgm:spPr/>
    </dgm:pt>
    <dgm:pt modelId="{365E9A4E-EF2F-4E37-9470-B60CB64B9D5F}" type="pres">
      <dgm:prSet presAssocID="{86A3C2A7-057F-4F97-8338-A71D2EA0BAA3}" presName="connector2" presStyleLbl="sibTrans2D1" presStyleIdx="1" presStyleCnt="2"/>
      <dgm:spPr/>
    </dgm:pt>
  </dgm:ptLst>
  <dgm:cxnLst>
    <dgm:cxn modelId="{2E7A3850-29E6-40D3-84ED-C8F5D4C31CCA}" type="presOf" srcId="{9DC95BEF-6F01-4836-8F30-101BCF0F09F5}" destId="{B7DB603A-F22B-4A5A-9B62-19D83E15911B}" srcOrd="1" destOrd="0" presId="urn:microsoft.com/office/officeart/2005/8/layout/gear1"/>
    <dgm:cxn modelId="{CA666EE0-9477-4663-A6A3-23E63C9CFC12}" type="presOf" srcId="{9DC95BEF-6F01-4836-8F30-101BCF0F09F5}" destId="{F5F797A8-108E-4445-BE0B-C1251D4296BD}" srcOrd="0" destOrd="0" presId="urn:microsoft.com/office/officeart/2005/8/layout/gear1"/>
    <dgm:cxn modelId="{4947BC71-CC15-4B6F-BA33-C2B859A2B214}" type="presOf" srcId="{F93387F0-B138-4AAF-A6F0-B6BC0F85DD05}" destId="{B2B951CC-BD43-44E3-8AC5-705BF9440263}" srcOrd="0" destOrd="0" presId="urn:microsoft.com/office/officeart/2005/8/layout/gear1"/>
    <dgm:cxn modelId="{189E2F0C-DB8D-442B-8DE6-114132B77ABB}" type="presOf" srcId="{7605082C-3011-4C66-87D2-F68E9CC0B71C}" destId="{9D748070-E224-4A9D-ABAB-8B8DB64D016D}" srcOrd="1" destOrd="0" presId="urn:microsoft.com/office/officeart/2005/8/layout/gear1"/>
    <dgm:cxn modelId="{616D4ECB-4BF3-449D-81E5-7C167F30151C}" type="presOf" srcId="{9DC95BEF-6F01-4836-8F30-101BCF0F09F5}" destId="{4BCB75ED-6843-4694-9ED6-7753898A1159}" srcOrd="2" destOrd="0" presId="urn:microsoft.com/office/officeart/2005/8/layout/gear1"/>
    <dgm:cxn modelId="{53D04C60-24DA-45F4-845F-06A42FE2A36B}" srcId="{F93387F0-B138-4AAF-A6F0-B6BC0F85DD05}" destId="{9DC95BEF-6F01-4836-8F30-101BCF0F09F5}" srcOrd="1" destOrd="0" parTransId="{BD4F8B30-B7BA-4D58-BB4D-DAB23AF3F493}" sibTransId="{86A3C2A7-057F-4F97-8338-A71D2EA0BAA3}"/>
    <dgm:cxn modelId="{18C4C60D-1EFF-4BEA-A92A-C23FAEF187A5}" type="presOf" srcId="{86A3C2A7-057F-4F97-8338-A71D2EA0BAA3}" destId="{365E9A4E-EF2F-4E37-9470-B60CB64B9D5F}" srcOrd="0" destOrd="0" presId="urn:microsoft.com/office/officeart/2005/8/layout/gear1"/>
    <dgm:cxn modelId="{0D6B5CF6-B264-4B02-9C6E-4AA93997FCE4}" srcId="{F93387F0-B138-4AAF-A6F0-B6BC0F85DD05}" destId="{7605082C-3011-4C66-87D2-F68E9CC0B71C}" srcOrd="0" destOrd="0" parTransId="{66854B76-C846-4E71-A12D-023CC6C999C3}" sibTransId="{2843ACCC-0EB2-4EFD-9DCB-41B049C09186}"/>
    <dgm:cxn modelId="{44C0756B-70AB-4071-9212-934EB1C0BE6A}" type="presOf" srcId="{7605082C-3011-4C66-87D2-F68E9CC0B71C}" destId="{3890AD12-6233-4B0F-AA4E-E92812F216C1}" srcOrd="2" destOrd="0" presId="urn:microsoft.com/office/officeart/2005/8/layout/gear1"/>
    <dgm:cxn modelId="{3829A238-AA94-42CB-A896-2C4C9A8E2A22}" type="presOf" srcId="{7605082C-3011-4C66-87D2-F68E9CC0B71C}" destId="{1A5AC047-3057-4CE2-B734-24E776D79575}" srcOrd="0" destOrd="0" presId="urn:microsoft.com/office/officeart/2005/8/layout/gear1"/>
    <dgm:cxn modelId="{6A21E571-3E67-41FC-8F9C-7880D9C2D5DD}" type="presOf" srcId="{2843ACCC-0EB2-4EFD-9DCB-41B049C09186}" destId="{9F10F417-5266-47FA-B510-407C2CC9FD06}" srcOrd="0" destOrd="0" presId="urn:microsoft.com/office/officeart/2005/8/layout/gear1"/>
    <dgm:cxn modelId="{5173AB36-60C9-493D-BA9B-C7C5906F019A}" type="presParOf" srcId="{B2B951CC-BD43-44E3-8AC5-705BF9440263}" destId="{1A5AC047-3057-4CE2-B734-24E776D79575}" srcOrd="0" destOrd="0" presId="urn:microsoft.com/office/officeart/2005/8/layout/gear1"/>
    <dgm:cxn modelId="{E32C5F7B-1F61-48AC-A9BF-A188011DC3B0}" type="presParOf" srcId="{B2B951CC-BD43-44E3-8AC5-705BF9440263}" destId="{9D748070-E224-4A9D-ABAB-8B8DB64D016D}" srcOrd="1" destOrd="0" presId="urn:microsoft.com/office/officeart/2005/8/layout/gear1"/>
    <dgm:cxn modelId="{D83FDC02-AFAF-4BC7-B68A-84872085C6EE}" type="presParOf" srcId="{B2B951CC-BD43-44E3-8AC5-705BF9440263}" destId="{3890AD12-6233-4B0F-AA4E-E92812F216C1}" srcOrd="2" destOrd="0" presId="urn:microsoft.com/office/officeart/2005/8/layout/gear1"/>
    <dgm:cxn modelId="{6983A137-9B47-4C59-9C3B-E5899504FDBD}" type="presParOf" srcId="{B2B951CC-BD43-44E3-8AC5-705BF9440263}" destId="{F5F797A8-108E-4445-BE0B-C1251D4296BD}" srcOrd="3" destOrd="0" presId="urn:microsoft.com/office/officeart/2005/8/layout/gear1"/>
    <dgm:cxn modelId="{53B0719D-26AB-464A-A18C-521FD8555652}" type="presParOf" srcId="{B2B951CC-BD43-44E3-8AC5-705BF9440263}" destId="{B7DB603A-F22B-4A5A-9B62-19D83E15911B}" srcOrd="4" destOrd="0" presId="urn:microsoft.com/office/officeart/2005/8/layout/gear1"/>
    <dgm:cxn modelId="{827C8F95-243B-4116-90FF-DD437D3441B9}" type="presParOf" srcId="{B2B951CC-BD43-44E3-8AC5-705BF9440263}" destId="{4BCB75ED-6843-4694-9ED6-7753898A1159}" srcOrd="5" destOrd="0" presId="urn:microsoft.com/office/officeart/2005/8/layout/gear1"/>
    <dgm:cxn modelId="{58E13D38-3C5F-42FD-A9B8-64460B1FF2E6}" type="presParOf" srcId="{B2B951CC-BD43-44E3-8AC5-705BF9440263}" destId="{9F10F417-5266-47FA-B510-407C2CC9FD06}" srcOrd="6" destOrd="0" presId="urn:microsoft.com/office/officeart/2005/8/layout/gear1"/>
    <dgm:cxn modelId="{23971412-8F0F-4E75-80CE-350AEF61B9CA}" type="presParOf" srcId="{B2B951CC-BD43-44E3-8AC5-705BF9440263}" destId="{365E9A4E-EF2F-4E37-9470-B60CB64B9D5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A1607E-4AB8-4ADD-8A30-220E27FACC8D}">
      <dsp:nvSpPr>
        <dsp:cNvPr id="0" name=""/>
        <dsp:cNvSpPr/>
      </dsp:nvSpPr>
      <dsp:spPr>
        <a:xfrm>
          <a:off x="0" y="3648320"/>
          <a:ext cx="7239000" cy="119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Year 4</a:t>
          </a:r>
          <a:endParaRPr lang="en-US" sz="2300" kern="1200" dirty="0"/>
        </a:p>
      </dsp:txBody>
      <dsp:txXfrm>
        <a:off x="0" y="3648320"/>
        <a:ext cx="7239000" cy="646628"/>
      </dsp:txXfrm>
    </dsp:sp>
    <dsp:sp modelId="{4801D419-F3AC-4167-B998-4790537A4660}">
      <dsp:nvSpPr>
        <dsp:cNvPr id="0" name=""/>
        <dsp:cNvSpPr/>
      </dsp:nvSpPr>
      <dsp:spPr>
        <a:xfrm>
          <a:off x="0" y="4271000"/>
          <a:ext cx="3619499" cy="5508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Monitoring</a:t>
          </a:r>
          <a:endParaRPr lang="en-US" sz="2400" kern="1200" dirty="0"/>
        </a:p>
      </dsp:txBody>
      <dsp:txXfrm>
        <a:off x="0" y="4271000"/>
        <a:ext cx="3619499" cy="550831"/>
      </dsp:txXfrm>
    </dsp:sp>
    <dsp:sp modelId="{A988CF3D-493D-4DC9-8D43-ECEFD28544CC}">
      <dsp:nvSpPr>
        <dsp:cNvPr id="0" name=""/>
        <dsp:cNvSpPr/>
      </dsp:nvSpPr>
      <dsp:spPr>
        <a:xfrm>
          <a:off x="3619500" y="4271000"/>
          <a:ext cx="3619499" cy="5508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Evaluation</a:t>
          </a:r>
          <a:endParaRPr lang="en-US" sz="2400" kern="1200" dirty="0"/>
        </a:p>
      </dsp:txBody>
      <dsp:txXfrm>
        <a:off x="3619500" y="4271000"/>
        <a:ext cx="3619499" cy="550831"/>
      </dsp:txXfrm>
    </dsp:sp>
    <dsp:sp modelId="{87E08D00-BB3A-480D-8FDD-ABEE5EB6D95F}">
      <dsp:nvSpPr>
        <dsp:cNvPr id="0" name=""/>
        <dsp:cNvSpPr/>
      </dsp:nvSpPr>
      <dsp:spPr>
        <a:xfrm rot="10800000">
          <a:off x="0" y="1824588"/>
          <a:ext cx="7239000" cy="18416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Year 3</a:t>
          </a:r>
          <a:endParaRPr lang="en-US" sz="2300" kern="1200" dirty="0"/>
        </a:p>
      </dsp:txBody>
      <dsp:txXfrm>
        <a:off x="0" y="1824588"/>
        <a:ext cx="7239000" cy="646434"/>
      </dsp:txXfrm>
    </dsp:sp>
    <dsp:sp modelId="{2A42BA85-3EAB-41C9-8A11-9B7D3D3F3B89}">
      <dsp:nvSpPr>
        <dsp:cNvPr id="0" name=""/>
        <dsp:cNvSpPr/>
      </dsp:nvSpPr>
      <dsp:spPr>
        <a:xfrm>
          <a:off x="0" y="2471023"/>
          <a:ext cx="3619499" cy="55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Integration</a:t>
          </a:r>
          <a:endParaRPr lang="en-US" sz="2400" kern="1200" dirty="0"/>
        </a:p>
      </dsp:txBody>
      <dsp:txXfrm>
        <a:off x="0" y="2471023"/>
        <a:ext cx="3619499" cy="550666"/>
      </dsp:txXfrm>
    </dsp:sp>
    <dsp:sp modelId="{19524BA3-AA2C-4965-BD5C-44F389E11A81}">
      <dsp:nvSpPr>
        <dsp:cNvPr id="0" name=""/>
        <dsp:cNvSpPr/>
      </dsp:nvSpPr>
      <dsp:spPr>
        <a:xfrm>
          <a:off x="3619500" y="2471023"/>
          <a:ext cx="3619499" cy="55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Security and Reliability</a:t>
          </a:r>
          <a:endParaRPr lang="en-US" sz="2400" kern="1200" dirty="0"/>
        </a:p>
      </dsp:txBody>
      <dsp:txXfrm>
        <a:off x="3619500" y="2471023"/>
        <a:ext cx="3619499" cy="550666"/>
      </dsp:txXfrm>
    </dsp:sp>
    <dsp:sp modelId="{7A80E829-7DAD-4C3F-BF78-36F6A8E5808E}">
      <dsp:nvSpPr>
        <dsp:cNvPr id="0" name=""/>
        <dsp:cNvSpPr/>
      </dsp:nvSpPr>
      <dsp:spPr>
        <a:xfrm rot="10800000">
          <a:off x="0" y="856"/>
          <a:ext cx="7239000" cy="184169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Year 1-2</a:t>
          </a:r>
          <a:endParaRPr lang="en-US" sz="2300" kern="1200" dirty="0"/>
        </a:p>
      </dsp:txBody>
      <dsp:txXfrm>
        <a:off x="0" y="856"/>
        <a:ext cx="7239000" cy="646434"/>
      </dsp:txXfrm>
    </dsp:sp>
    <dsp:sp modelId="{C451136B-20BA-4466-9CBF-81FED569CC72}">
      <dsp:nvSpPr>
        <dsp:cNvPr id="0" name=""/>
        <dsp:cNvSpPr/>
      </dsp:nvSpPr>
      <dsp:spPr>
        <a:xfrm>
          <a:off x="0" y="647291"/>
          <a:ext cx="3619499" cy="55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Standardization</a:t>
          </a:r>
          <a:endParaRPr lang="en-US" sz="2400" kern="1200" dirty="0"/>
        </a:p>
      </dsp:txBody>
      <dsp:txXfrm>
        <a:off x="0" y="647291"/>
        <a:ext cx="3619499" cy="550666"/>
      </dsp:txXfrm>
    </dsp:sp>
    <dsp:sp modelId="{58663C82-E4FF-4B99-A7B4-25F54C86CEE4}">
      <dsp:nvSpPr>
        <dsp:cNvPr id="0" name=""/>
        <dsp:cNvSpPr/>
      </dsp:nvSpPr>
      <dsp:spPr>
        <a:xfrm>
          <a:off x="3619500" y="647291"/>
          <a:ext cx="3619499" cy="550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Policy Making</a:t>
          </a:r>
          <a:endParaRPr lang="en-US" sz="2400" kern="1200" dirty="0"/>
        </a:p>
      </dsp:txBody>
      <dsp:txXfrm>
        <a:off x="3619500" y="647291"/>
        <a:ext cx="3619499" cy="55066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5AC047-3057-4CE2-B734-24E776D79575}">
      <dsp:nvSpPr>
        <dsp:cNvPr id="0" name=""/>
        <dsp:cNvSpPr/>
      </dsp:nvSpPr>
      <dsp:spPr>
        <a:xfrm>
          <a:off x="2899409" y="1040129"/>
          <a:ext cx="1634490" cy="163449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Business</a:t>
          </a:r>
          <a:endParaRPr lang="en-US" sz="1900" kern="1200" dirty="0"/>
        </a:p>
      </dsp:txBody>
      <dsp:txXfrm>
        <a:off x="2899409" y="1040129"/>
        <a:ext cx="1634490" cy="1634490"/>
      </dsp:txXfrm>
    </dsp:sp>
    <dsp:sp modelId="{F5F797A8-108E-4445-BE0B-C1251D4296BD}">
      <dsp:nvSpPr>
        <dsp:cNvPr id="0" name=""/>
        <dsp:cNvSpPr/>
      </dsp:nvSpPr>
      <dsp:spPr>
        <a:xfrm>
          <a:off x="1948434" y="653795"/>
          <a:ext cx="1188720" cy="11887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</a:t>
          </a:r>
          <a:endParaRPr lang="en-US" sz="1900" kern="1200" dirty="0"/>
        </a:p>
      </dsp:txBody>
      <dsp:txXfrm>
        <a:off x="1948434" y="653795"/>
        <a:ext cx="1188720" cy="1188720"/>
      </dsp:txXfrm>
    </dsp:sp>
    <dsp:sp modelId="{9F10F417-5266-47FA-B510-407C2CC9FD06}">
      <dsp:nvSpPr>
        <dsp:cNvPr id="0" name=""/>
        <dsp:cNvSpPr/>
      </dsp:nvSpPr>
      <dsp:spPr>
        <a:xfrm>
          <a:off x="2945245" y="777782"/>
          <a:ext cx="2010422" cy="2010422"/>
        </a:xfrm>
        <a:prstGeom prst="circularArrow">
          <a:avLst>
            <a:gd name="adj1" fmla="val 4878"/>
            <a:gd name="adj2" fmla="val 312630"/>
            <a:gd name="adj3" fmla="val 3032079"/>
            <a:gd name="adj4" fmla="val 15378982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E9A4E-EF2F-4E37-9470-B60CB64B9D5F}">
      <dsp:nvSpPr>
        <dsp:cNvPr id="0" name=""/>
        <dsp:cNvSpPr/>
      </dsp:nvSpPr>
      <dsp:spPr>
        <a:xfrm>
          <a:off x="1737913" y="396023"/>
          <a:ext cx="1520075" cy="152007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E5001FA-E71D-4E2E-B169-B98AF999BBBD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46BFE4A-1078-4688-959C-B09FFAC009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Cirque du Soleil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Responsibilities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International HQ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Regional Offices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Central data center</a:t>
            </a:r>
          </a:p>
          <a:p>
            <a:r>
              <a:rPr lang="en-US" dirty="0" smtClean="0"/>
              <a:t>High-level support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Manage the IT of regional shows</a:t>
            </a:r>
          </a:p>
          <a:p>
            <a:r>
              <a:rPr lang="en-US" dirty="0" smtClean="0"/>
              <a:t>Low-level support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Standardization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Centralized IT</a:t>
            </a:r>
          </a:p>
          <a:p>
            <a:r>
              <a:rPr lang="en-US" dirty="0" smtClean="0"/>
              <a:t>Professional IT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standards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Reliability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hardware and software variance</a:t>
            </a:r>
          </a:p>
          <a:p>
            <a:endParaRPr lang="en-US" dirty="0" smtClean="0"/>
          </a:p>
          <a:p>
            <a:r>
              <a:rPr lang="en-US" dirty="0" smtClean="0"/>
              <a:t>Issues solved:</a:t>
            </a:r>
          </a:p>
          <a:p>
            <a:pPr lvl="1"/>
            <a:r>
              <a:rPr lang="en-US" dirty="0" smtClean="0"/>
              <a:t>Compatibility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Formulate rules, regulations, policies, and guidelines for IT</a:t>
            </a:r>
          </a:p>
          <a:p>
            <a:r>
              <a:rPr lang="en-US" dirty="0" smtClean="0"/>
              <a:t>Hire IT professionals</a:t>
            </a:r>
          </a:p>
          <a:p>
            <a:endParaRPr lang="en-US" dirty="0" smtClean="0"/>
          </a:p>
          <a:p>
            <a:r>
              <a:rPr lang="en-US" dirty="0" smtClean="0"/>
              <a:t>Issues solved:</a:t>
            </a:r>
          </a:p>
          <a:p>
            <a:pPr lvl="1"/>
            <a:r>
              <a:rPr lang="en-US" dirty="0" smtClean="0"/>
              <a:t>Confusion</a:t>
            </a:r>
          </a:p>
          <a:p>
            <a:pPr lvl="1"/>
            <a:r>
              <a:rPr lang="en-US" dirty="0" smtClean="0"/>
              <a:t>IT growth supervision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all IT across the company</a:t>
            </a:r>
          </a:p>
          <a:p>
            <a:r>
              <a:rPr lang="en-US" dirty="0" smtClean="0"/>
              <a:t>Centralize IT</a:t>
            </a:r>
          </a:p>
          <a:p>
            <a:endParaRPr lang="en-US" dirty="0" smtClean="0"/>
          </a:p>
          <a:p>
            <a:r>
              <a:rPr lang="en-US" dirty="0" smtClean="0"/>
              <a:t>Issues solved:</a:t>
            </a:r>
          </a:p>
          <a:p>
            <a:pPr lvl="1"/>
            <a:r>
              <a:rPr lang="en-US" dirty="0" smtClean="0"/>
              <a:t>Information management</a:t>
            </a:r>
          </a:p>
          <a:p>
            <a:pPr lvl="1"/>
            <a:r>
              <a:rPr lang="en-US" dirty="0" smtClean="0"/>
              <a:t>Inter-business unit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security measures</a:t>
            </a:r>
          </a:p>
          <a:p>
            <a:r>
              <a:rPr lang="en-US" dirty="0" smtClean="0"/>
              <a:t>Business continuity plan/Disaster recovery plan</a:t>
            </a:r>
          </a:p>
          <a:p>
            <a:endParaRPr lang="en-US" dirty="0" smtClean="0"/>
          </a:p>
          <a:p>
            <a:r>
              <a:rPr lang="en-US" dirty="0" smtClean="0"/>
              <a:t>Issues solved: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Business process continuity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and evaluate the IT strategy</a:t>
            </a:r>
          </a:p>
          <a:p>
            <a:r>
              <a:rPr lang="en-US" dirty="0" smtClean="0"/>
              <a:t>Was the IT strategy successful?</a:t>
            </a:r>
          </a:p>
          <a:p>
            <a:r>
              <a:rPr lang="en-US" dirty="0" smtClean="0"/>
              <a:t>What was not done?</a:t>
            </a:r>
          </a:p>
          <a:p>
            <a:r>
              <a:rPr lang="en-US" dirty="0" smtClean="0"/>
              <a:t>What can be improved?</a:t>
            </a:r>
          </a:p>
          <a:p>
            <a:r>
              <a:rPr lang="en-US" dirty="0" smtClean="0"/>
              <a:t>What will be the next step for IT…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57400" y="3886200"/>
          <a:ext cx="6096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</TotalTime>
  <Words>159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Cirque du Soleil</vt:lpstr>
      <vt:lpstr>Recommendation</vt:lpstr>
      <vt:lpstr>Principles</vt:lpstr>
      <vt:lpstr>Implementation Plan</vt:lpstr>
      <vt:lpstr>Standardization</vt:lpstr>
      <vt:lpstr>Policy Making</vt:lpstr>
      <vt:lpstr>Integration</vt:lpstr>
      <vt:lpstr>Security and reliability</vt:lpstr>
      <vt:lpstr>Monitoring and evaluation</vt:lpstr>
      <vt:lpstr>IT Responsibilities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Cirque du Soleil</dc:title>
  <dc:creator>Raymond JNC Cruz</dc:creator>
  <cp:lastModifiedBy>Raymond JNC Cruz</cp:lastModifiedBy>
  <cp:revision>7</cp:revision>
  <dcterms:created xsi:type="dcterms:W3CDTF">2014-02-06T11:53:07Z</dcterms:created>
  <dcterms:modified xsi:type="dcterms:W3CDTF">2014-02-06T12:40:38Z</dcterms:modified>
</cp:coreProperties>
</file>