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85BE3-52A1-6C4A-B2DF-29E9BE28C0F5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BBAC2-D2C3-7140-B97F-66FCDB9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2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054964E-8CE3-844C-A43C-284FDF4B07AF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6F379C4-0A85-FA48-A9D8-7DB50AEA19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milanchua/Desktop/Financials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44" y="3049860"/>
            <a:ext cx="4937804" cy="2892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Octopus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Reventars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ITM 189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Add-Value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ups through prepaid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31335"/>
              </p:ext>
            </p:extLst>
          </p:nvPr>
        </p:nvGraphicFramePr>
        <p:xfrm>
          <a:off x="900113" y="2133600"/>
          <a:ext cx="734536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54"/>
                <a:gridCol w="2448454"/>
                <a:gridCol w="2448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Risks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 of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URP malfunction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Downtime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</a:t>
                      </a:r>
                      <a:r>
                        <a:rPr lang="en-US" baseline="0" dirty="0" smtClean="0"/>
                        <a:t> Blackout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Broken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Loading stations malfunction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3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Roles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Systems Analyst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Tester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29" y="2133601"/>
            <a:ext cx="4681704" cy="23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Also included are the analysis and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Maintenance and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8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Analysis </a:t>
            </a:r>
            <a:r>
              <a:rPr lang="en-US" dirty="0" err="1" smtClean="0">
                <a:hlinkClick r:id="rId2" action="ppaction://hlinkpres?slideindex=1&amp;slidetitle="/>
              </a:rPr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inefficiency</a:t>
            </a:r>
          </a:p>
          <a:p>
            <a:pPr lvl="1"/>
            <a:r>
              <a:rPr lang="en-US" dirty="0" smtClean="0"/>
              <a:t>Long lines</a:t>
            </a:r>
          </a:p>
          <a:p>
            <a:pPr lvl="1"/>
            <a:r>
              <a:rPr lang="en-US" dirty="0" smtClean="0"/>
              <a:t>Counting change</a:t>
            </a:r>
          </a:p>
          <a:p>
            <a:pPr lvl="1"/>
            <a:r>
              <a:rPr lang="en-US" dirty="0" smtClean="0"/>
              <a:t>Human Error</a:t>
            </a:r>
            <a:endParaRPr lang="en-US" dirty="0"/>
          </a:p>
        </p:txBody>
      </p:sp>
      <p:pic>
        <p:nvPicPr>
          <p:cNvPr id="4" name="Picture 3" descr="IMG_538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79" y="3323416"/>
            <a:ext cx="3656140" cy="27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food stalls and amenities in the Loyola Schools</a:t>
            </a:r>
          </a:p>
          <a:p>
            <a:pPr lvl="1"/>
            <a:r>
              <a:rPr lang="en-US" dirty="0" smtClean="0"/>
              <a:t>JSEC</a:t>
            </a:r>
          </a:p>
          <a:p>
            <a:pPr lvl="1"/>
            <a:r>
              <a:rPr lang="en-US" dirty="0" smtClean="0"/>
              <a:t>Gonzaga Cafeteria</a:t>
            </a:r>
          </a:p>
          <a:p>
            <a:pPr lvl="1"/>
            <a:r>
              <a:rPr lang="en-US" dirty="0" smtClean="0"/>
              <a:t>Photocopy areas</a:t>
            </a:r>
          </a:p>
          <a:p>
            <a:pPr lvl="1"/>
            <a:r>
              <a:rPr lang="en-US" dirty="0" smtClean="0"/>
              <a:t>Other student owned or school owned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1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Ateneo de Manila University as main proponent</a:t>
            </a:r>
          </a:p>
          <a:p>
            <a:r>
              <a:rPr lang="en-US" dirty="0" smtClean="0"/>
              <a:t>8000 students in the Loyola Schools</a:t>
            </a:r>
          </a:p>
          <a:p>
            <a:r>
              <a:rPr lang="en-US" dirty="0" smtClean="0"/>
              <a:t>8 units of photocopying stalls</a:t>
            </a:r>
          </a:p>
          <a:p>
            <a:r>
              <a:rPr lang="en-US" dirty="0" smtClean="0"/>
              <a:t>3 printing stations</a:t>
            </a:r>
          </a:p>
          <a:p>
            <a:r>
              <a:rPr lang="en-US" dirty="0" smtClean="0"/>
              <a:t>41 food stalls</a:t>
            </a:r>
          </a:p>
          <a:p>
            <a:r>
              <a:rPr lang="en-US" dirty="0" smtClean="0"/>
              <a:t>Students carrying the costs for the project at a fixed rate</a:t>
            </a:r>
          </a:p>
          <a:p>
            <a:r>
              <a:rPr lang="en-US" dirty="0" smtClean="0"/>
              <a:t>Establishments carrying the costs for the project at a sales commissions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4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Students</a:t>
            </a:r>
          </a:p>
          <a:p>
            <a:r>
              <a:rPr lang="en-US" dirty="0" smtClean="0"/>
              <a:t>Secondary: Establishments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Characteristics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</a:t>
            </a:r>
          </a:p>
          <a:p>
            <a:r>
              <a:rPr lang="en-US" dirty="0" smtClean="0"/>
              <a:t>Printing</a:t>
            </a:r>
          </a:p>
          <a:p>
            <a:r>
              <a:rPr lang="en-US" dirty="0" smtClean="0"/>
              <a:t>Photocopying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37" y="2133601"/>
            <a:ext cx="2815671" cy="1777268"/>
          </a:xfrm>
          <a:prstGeom prst="rect">
            <a:avLst/>
          </a:prstGeom>
        </p:spPr>
      </p:pic>
      <p:pic>
        <p:nvPicPr>
          <p:cNvPr id="5" name="Picture 4" descr="Food-Promotial-Picture-Wallpap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37" y="4223242"/>
            <a:ext cx="2947646" cy="1842279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09" y="3960373"/>
            <a:ext cx="2105148" cy="21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Clearing House Architecture</a:t>
            </a:r>
          </a:p>
          <a:p>
            <a:r>
              <a:rPr lang="en-US" dirty="0" smtClean="0"/>
              <a:t>Frame relay network</a:t>
            </a:r>
          </a:p>
          <a:p>
            <a:r>
              <a:rPr lang="en-US" dirty="0" smtClean="0"/>
              <a:t>Frame service relay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1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 Reader and Writer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Reader/Writer platform supports ISO/IEC 14443 Type A &amp; B and Sony </a:t>
            </a:r>
            <a:r>
              <a:rPr lang="en-US" dirty="0" err="1" smtClean="0"/>
              <a:t>FeliCa</a:t>
            </a:r>
            <a:endParaRPr lang="en-US" dirty="0" smtClean="0"/>
          </a:p>
          <a:p>
            <a:r>
              <a:rPr lang="en-US" dirty="0" smtClean="0"/>
              <a:t>Integrate with existing Octopus devices</a:t>
            </a:r>
          </a:p>
          <a:p>
            <a:r>
              <a:rPr lang="en-US" dirty="0" smtClean="0"/>
              <a:t>Integrate with various payment solutions</a:t>
            </a:r>
          </a:p>
          <a:p>
            <a:r>
              <a:rPr lang="en-US" dirty="0" smtClean="0"/>
              <a:t>Supports LED display, sound and voice messaging</a:t>
            </a:r>
          </a:p>
          <a:p>
            <a:r>
              <a:rPr lang="en-US" dirty="0" smtClean="0"/>
              <a:t>Supports multiple SAME card slots</a:t>
            </a:r>
          </a:p>
          <a:p>
            <a:r>
              <a:rPr lang="en-US" dirty="0" smtClean="0"/>
              <a:t>Linux OS</a:t>
            </a:r>
            <a:endParaRPr lang="en-US" dirty="0"/>
          </a:p>
        </p:txBody>
      </p:sp>
      <p:pic>
        <p:nvPicPr>
          <p:cNvPr id="4" name="Picture 3" descr="AI-BB509_SKY_OC_F_201003301653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91" y="5119554"/>
            <a:ext cx="2630110" cy="10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9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as fast as 0.3 seconds</a:t>
            </a:r>
          </a:p>
          <a:p>
            <a:r>
              <a:rPr lang="en-US" dirty="0" smtClean="0"/>
              <a:t>Stable and reliable due to non-contract transactions</a:t>
            </a:r>
          </a:p>
          <a:p>
            <a:r>
              <a:rPr lang="en-US" dirty="0" smtClean="0"/>
              <a:t>Environmentally friend materials used</a:t>
            </a:r>
          </a:p>
          <a:p>
            <a:r>
              <a:rPr lang="en-US" dirty="0" smtClean="0"/>
              <a:t>Easily Reloadable</a:t>
            </a:r>
            <a:endParaRPr lang="en-US" dirty="0"/>
          </a:p>
        </p:txBody>
      </p:sp>
      <p:pic>
        <p:nvPicPr>
          <p:cNvPr id="4" name="Picture 3" descr="octopusca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3949872"/>
            <a:ext cx="254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61</TotalTime>
  <Words>248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Octopus Cards</vt:lpstr>
      <vt:lpstr>Problem Definition</vt:lpstr>
      <vt:lpstr>Scope</vt:lpstr>
      <vt:lpstr>Assumptions</vt:lpstr>
      <vt:lpstr>Stakeholders</vt:lpstr>
      <vt:lpstr>Market Characteristics and Trends</vt:lpstr>
      <vt:lpstr>System</vt:lpstr>
      <vt:lpstr>Universal Reader and Writer Platform</vt:lpstr>
      <vt:lpstr>Cards</vt:lpstr>
      <vt:lpstr>Add-Value Machines</vt:lpstr>
      <vt:lpstr>Risks</vt:lpstr>
      <vt:lpstr>Project Roles and Resources</vt:lpstr>
      <vt:lpstr>Implementation Plan</vt:lpstr>
      <vt:lpstr>Cost Benefit Analysis</vt:lpstr>
    </vt:vector>
  </TitlesOfParts>
  <Company>Ateneo de Manila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Octopus Cards</dc:title>
  <dc:creator>Milan Chua</dc:creator>
  <cp:lastModifiedBy>Milan Chua</cp:lastModifiedBy>
  <cp:revision>4</cp:revision>
  <cp:lastPrinted>2014-02-19T05:47:26Z</cp:lastPrinted>
  <dcterms:created xsi:type="dcterms:W3CDTF">2014-02-19T05:15:14Z</dcterms:created>
  <dcterms:modified xsi:type="dcterms:W3CDTF">2014-02-19T06:17:01Z</dcterms:modified>
</cp:coreProperties>
</file>