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6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59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3674" autoAdjust="0"/>
  </p:normalViewPr>
  <p:slideViewPr>
    <p:cSldViewPr>
      <p:cViewPr>
        <p:scale>
          <a:sx n="63" d="100"/>
          <a:sy n="63" d="100"/>
        </p:scale>
        <p:origin x="-608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4B791-22D1-40E8-A4AC-15E7570665F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BA5F0-7513-4E31-942B-D124ED6565D0}">
      <dgm:prSet phldrT="[Text]"/>
      <dgm:spPr/>
      <dgm:t>
        <a:bodyPr/>
        <a:lstStyle/>
        <a:p>
          <a:r>
            <a:rPr lang="en-US" dirty="0" smtClean="0">
              <a:latin typeface="Rockwell"/>
              <a:cs typeface="Rockwell"/>
            </a:rPr>
            <a:t>Data Capture Team</a:t>
          </a:r>
          <a:endParaRPr lang="en-US" dirty="0">
            <a:latin typeface="Rockwell"/>
            <a:cs typeface="Rockwell"/>
          </a:endParaRPr>
        </a:p>
      </dgm:t>
    </dgm:pt>
    <dgm:pt modelId="{16C16BBF-29E7-4A2C-B888-30C7AD42B75E}" type="parTrans" cxnId="{9B527A4D-991D-42CC-8366-5FB87F052BBC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98B99653-CDE1-4A93-AF05-F7CEB43E3CA6}" type="sibTrans" cxnId="{9B527A4D-991D-42CC-8366-5FB87F052BBC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5C8F98FC-0910-4FD9-8F2A-87A19F282797}">
      <dgm:prSet phldrT="[Text]"/>
      <dgm:spPr/>
      <dgm:t>
        <a:bodyPr/>
        <a:lstStyle/>
        <a:p>
          <a:endParaRPr lang="en-US" dirty="0">
            <a:latin typeface="Rockwell"/>
            <a:cs typeface="Rockwell"/>
          </a:endParaRPr>
        </a:p>
      </dgm:t>
    </dgm:pt>
    <dgm:pt modelId="{D8449807-8FD0-4936-858A-78B665AD412A}" type="parTrans" cxnId="{A70949A1-23D2-4129-8862-C8A9DFD7D938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D352B4FF-3248-4D10-BD4F-9D60AD8E36F1}" type="sibTrans" cxnId="{A70949A1-23D2-4129-8862-C8A9DFD7D938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56028C4F-5C14-4B21-B8C2-C10F13664820}">
      <dgm:prSet phldrT="[Text]"/>
      <dgm:spPr/>
      <dgm:t>
        <a:bodyPr/>
        <a:lstStyle/>
        <a:p>
          <a:r>
            <a:rPr lang="en-US" dirty="0" smtClean="0">
              <a:latin typeface="Rockwell"/>
              <a:cs typeface="Rockwell"/>
            </a:rPr>
            <a:t>Monitoring &amp; Evaluation Team</a:t>
          </a:r>
          <a:endParaRPr lang="en-US" dirty="0">
            <a:latin typeface="Rockwell"/>
            <a:cs typeface="Rockwell"/>
          </a:endParaRPr>
        </a:p>
      </dgm:t>
    </dgm:pt>
    <dgm:pt modelId="{FCF1C175-DAF0-46BA-91F0-E50B943C87B9}" type="parTrans" cxnId="{0706CF51-22B0-479D-BED7-B6FAEA37E0FE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6A9895A5-CC3A-4476-8706-AECD618D27D4}" type="sibTrans" cxnId="{0706CF51-22B0-479D-BED7-B6FAEA37E0FE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46D23AD5-307B-4B17-9CE6-30634B8ACB87}">
      <dgm:prSet phldrT="[Text]"/>
      <dgm:spPr/>
      <dgm:t>
        <a:bodyPr/>
        <a:lstStyle/>
        <a:p>
          <a:endParaRPr lang="en-US" dirty="0">
            <a:latin typeface="Rockwell"/>
            <a:cs typeface="Rockwell"/>
          </a:endParaRPr>
        </a:p>
      </dgm:t>
    </dgm:pt>
    <dgm:pt modelId="{F16CBC1B-1722-4CAC-B4E2-425BD58E77D4}" type="parTrans" cxnId="{DBAD2162-427D-43BC-9A2F-E141075F29D2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04C409EA-20BC-4C84-AF81-079D543B3D41}" type="sibTrans" cxnId="{DBAD2162-427D-43BC-9A2F-E141075F29D2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AB70A06C-86EE-41CA-ADFD-92F14308FCFC}">
      <dgm:prSet phldrT="[Text]"/>
      <dgm:spPr/>
      <dgm:t>
        <a:bodyPr/>
        <a:lstStyle/>
        <a:p>
          <a:r>
            <a:rPr lang="en-US" dirty="0" smtClean="0">
              <a:latin typeface="Rockwell"/>
              <a:cs typeface="Rockwell"/>
            </a:rPr>
            <a:t>Development Team</a:t>
          </a:r>
          <a:endParaRPr lang="en-US" dirty="0">
            <a:latin typeface="Rockwell"/>
            <a:cs typeface="Rockwell"/>
          </a:endParaRPr>
        </a:p>
      </dgm:t>
    </dgm:pt>
    <dgm:pt modelId="{AB26ED49-C0B3-4BB8-B68F-B3E07ACDAC6F}" type="parTrans" cxnId="{47A41785-B47C-483B-A394-694FAB368118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8B6B8353-4A08-4F87-A0FC-7DA8405290A9}" type="sibTrans" cxnId="{47A41785-B47C-483B-A394-694FAB368118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87D61EB4-BC48-4D30-B531-2F486A3D00D7}">
      <dgm:prSet phldrT="[Text]"/>
      <dgm:spPr/>
      <dgm:t>
        <a:bodyPr/>
        <a:lstStyle/>
        <a:p>
          <a:endParaRPr lang="en-US" dirty="0">
            <a:latin typeface="Rockwell"/>
            <a:cs typeface="Rockwell"/>
          </a:endParaRPr>
        </a:p>
      </dgm:t>
    </dgm:pt>
    <dgm:pt modelId="{E3137B70-A57C-4651-9337-9FEBC115AFAA}" type="parTrans" cxnId="{F527A513-F9EB-4CC2-A0E3-5446B88E9ECC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74D48C49-A5B0-4980-BAEC-A9CD62C1DB94}" type="sibTrans" cxnId="{F527A513-F9EB-4CC2-A0E3-5446B88E9ECC}">
      <dgm:prSet/>
      <dgm:spPr/>
      <dgm:t>
        <a:bodyPr/>
        <a:lstStyle/>
        <a:p>
          <a:endParaRPr lang="en-US">
            <a:latin typeface="Rockwell"/>
            <a:cs typeface="Rockwell"/>
          </a:endParaRPr>
        </a:p>
      </dgm:t>
    </dgm:pt>
    <dgm:pt modelId="{A407FC70-7C16-4031-AABC-7BE8598BC395}" type="pres">
      <dgm:prSet presAssocID="{9634B791-22D1-40E8-A4AC-15E7570665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A328051D-54CF-40DC-B524-618D5E736906}" type="pres">
      <dgm:prSet presAssocID="{044BA5F0-7513-4E31-942B-D124ED6565D0}" presName="linNode" presStyleCnt="0"/>
      <dgm:spPr/>
    </dgm:pt>
    <dgm:pt modelId="{C88DC803-D0E4-409E-9ABF-48BC798948A4}" type="pres">
      <dgm:prSet presAssocID="{044BA5F0-7513-4E31-942B-D124ED6565D0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34E67-C0E3-4E64-8047-29144AE6CD94}" type="pres">
      <dgm:prSet presAssocID="{044BA5F0-7513-4E31-942B-D124ED6565D0}" presName="bracket" presStyleLbl="parChTrans1D1" presStyleIdx="0" presStyleCnt="3"/>
      <dgm:spPr/>
    </dgm:pt>
    <dgm:pt modelId="{59AB5095-D5AD-4FC5-85E1-327BE84BCFDE}" type="pres">
      <dgm:prSet presAssocID="{044BA5F0-7513-4E31-942B-D124ED6565D0}" presName="spH" presStyleCnt="0"/>
      <dgm:spPr/>
    </dgm:pt>
    <dgm:pt modelId="{7EF96BED-D93D-41CD-A198-26E3C68F082F}" type="pres">
      <dgm:prSet presAssocID="{044BA5F0-7513-4E31-942B-D124ED6565D0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AC31D-C85E-4558-88AE-7B54AC4706F2}" type="pres">
      <dgm:prSet presAssocID="{98B99653-CDE1-4A93-AF05-F7CEB43E3CA6}" presName="spV" presStyleCnt="0"/>
      <dgm:spPr/>
    </dgm:pt>
    <dgm:pt modelId="{8FF026F5-FED5-44A4-BE5E-C0808C398322}" type="pres">
      <dgm:prSet presAssocID="{56028C4F-5C14-4B21-B8C2-C10F13664820}" presName="linNode" presStyleCnt="0"/>
      <dgm:spPr/>
    </dgm:pt>
    <dgm:pt modelId="{293E6151-7461-4729-8064-588A960DB1FE}" type="pres">
      <dgm:prSet presAssocID="{56028C4F-5C14-4B21-B8C2-C10F13664820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9A674-5109-470F-B675-924472717180}" type="pres">
      <dgm:prSet presAssocID="{56028C4F-5C14-4B21-B8C2-C10F13664820}" presName="bracket" presStyleLbl="parChTrans1D1" presStyleIdx="1" presStyleCnt="3"/>
      <dgm:spPr/>
    </dgm:pt>
    <dgm:pt modelId="{AC252C22-F813-4341-91D0-D8DFDFDA1B58}" type="pres">
      <dgm:prSet presAssocID="{56028C4F-5C14-4B21-B8C2-C10F13664820}" presName="spH" presStyleCnt="0"/>
      <dgm:spPr/>
    </dgm:pt>
    <dgm:pt modelId="{E8F45EDA-C7B8-4D66-A64A-456C8C5F0F5B}" type="pres">
      <dgm:prSet presAssocID="{56028C4F-5C14-4B21-B8C2-C10F13664820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5D253-174D-4ECC-948A-6AA20AFA4569}" type="pres">
      <dgm:prSet presAssocID="{6A9895A5-CC3A-4476-8706-AECD618D27D4}" presName="spV" presStyleCnt="0"/>
      <dgm:spPr/>
    </dgm:pt>
    <dgm:pt modelId="{F69447A5-82DC-4E3F-B281-DA1372AC7870}" type="pres">
      <dgm:prSet presAssocID="{AB70A06C-86EE-41CA-ADFD-92F14308FCFC}" presName="linNode" presStyleCnt="0"/>
      <dgm:spPr/>
    </dgm:pt>
    <dgm:pt modelId="{032A3642-85C2-4BF3-BFAA-CCFF04070FD3}" type="pres">
      <dgm:prSet presAssocID="{AB70A06C-86EE-41CA-ADFD-92F14308FCFC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D8E04-1897-488B-A501-25FBD7E61440}" type="pres">
      <dgm:prSet presAssocID="{AB70A06C-86EE-41CA-ADFD-92F14308FCFC}" presName="bracket" presStyleLbl="parChTrans1D1" presStyleIdx="2" presStyleCnt="3"/>
      <dgm:spPr/>
    </dgm:pt>
    <dgm:pt modelId="{59CB506D-5FDA-4642-8172-BD623D66455B}" type="pres">
      <dgm:prSet presAssocID="{AB70A06C-86EE-41CA-ADFD-92F14308FCFC}" presName="spH" presStyleCnt="0"/>
      <dgm:spPr/>
    </dgm:pt>
    <dgm:pt modelId="{F0A5E791-7F64-4BA9-8475-1A78F0A68198}" type="pres">
      <dgm:prSet presAssocID="{AB70A06C-86EE-41CA-ADFD-92F14308FCFC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</dgm:ptLst>
  <dgm:cxnLst>
    <dgm:cxn modelId="{F527A513-F9EB-4CC2-A0E3-5446B88E9ECC}" srcId="{AB70A06C-86EE-41CA-ADFD-92F14308FCFC}" destId="{87D61EB4-BC48-4D30-B531-2F486A3D00D7}" srcOrd="0" destOrd="0" parTransId="{E3137B70-A57C-4651-9337-9FEBC115AFAA}" sibTransId="{74D48C49-A5B0-4980-BAEC-A9CD62C1DB94}"/>
    <dgm:cxn modelId="{9B527A4D-991D-42CC-8366-5FB87F052BBC}" srcId="{9634B791-22D1-40E8-A4AC-15E7570665F4}" destId="{044BA5F0-7513-4E31-942B-D124ED6565D0}" srcOrd="0" destOrd="0" parTransId="{16C16BBF-29E7-4A2C-B888-30C7AD42B75E}" sibTransId="{98B99653-CDE1-4A93-AF05-F7CEB43E3CA6}"/>
    <dgm:cxn modelId="{C2624F07-C250-4488-BA34-65CCB697D3AA}" type="presOf" srcId="{87D61EB4-BC48-4D30-B531-2F486A3D00D7}" destId="{F0A5E791-7F64-4BA9-8475-1A78F0A68198}" srcOrd="0" destOrd="0" presId="urn:diagrams.loki3.com/BracketList"/>
    <dgm:cxn modelId="{AC69C5D4-51B0-4A92-B2B4-F7D0C7B0AC08}" type="presOf" srcId="{9634B791-22D1-40E8-A4AC-15E7570665F4}" destId="{A407FC70-7C16-4031-AABC-7BE8598BC395}" srcOrd="0" destOrd="0" presId="urn:diagrams.loki3.com/BracketList"/>
    <dgm:cxn modelId="{0706CF51-22B0-479D-BED7-B6FAEA37E0FE}" srcId="{9634B791-22D1-40E8-A4AC-15E7570665F4}" destId="{56028C4F-5C14-4B21-B8C2-C10F13664820}" srcOrd="1" destOrd="0" parTransId="{FCF1C175-DAF0-46BA-91F0-E50B943C87B9}" sibTransId="{6A9895A5-CC3A-4476-8706-AECD618D27D4}"/>
    <dgm:cxn modelId="{A70949A1-23D2-4129-8862-C8A9DFD7D938}" srcId="{044BA5F0-7513-4E31-942B-D124ED6565D0}" destId="{5C8F98FC-0910-4FD9-8F2A-87A19F282797}" srcOrd="0" destOrd="0" parTransId="{D8449807-8FD0-4936-858A-78B665AD412A}" sibTransId="{D352B4FF-3248-4D10-BD4F-9D60AD8E36F1}"/>
    <dgm:cxn modelId="{DBAD2162-427D-43BC-9A2F-E141075F29D2}" srcId="{56028C4F-5C14-4B21-B8C2-C10F13664820}" destId="{46D23AD5-307B-4B17-9CE6-30634B8ACB87}" srcOrd="0" destOrd="0" parTransId="{F16CBC1B-1722-4CAC-B4E2-425BD58E77D4}" sibTransId="{04C409EA-20BC-4C84-AF81-079D543B3D41}"/>
    <dgm:cxn modelId="{E24E7E3D-E7C9-436B-A9AC-4309DC6B4CC1}" type="presOf" srcId="{AB70A06C-86EE-41CA-ADFD-92F14308FCFC}" destId="{032A3642-85C2-4BF3-BFAA-CCFF04070FD3}" srcOrd="0" destOrd="0" presId="urn:diagrams.loki3.com/BracketList"/>
    <dgm:cxn modelId="{32D10810-E324-4EEC-8DDE-89D60A3E89C4}" type="presOf" srcId="{46D23AD5-307B-4B17-9CE6-30634B8ACB87}" destId="{E8F45EDA-C7B8-4D66-A64A-456C8C5F0F5B}" srcOrd="0" destOrd="0" presId="urn:diagrams.loki3.com/BracketList"/>
    <dgm:cxn modelId="{47A41785-B47C-483B-A394-694FAB368118}" srcId="{9634B791-22D1-40E8-A4AC-15E7570665F4}" destId="{AB70A06C-86EE-41CA-ADFD-92F14308FCFC}" srcOrd="2" destOrd="0" parTransId="{AB26ED49-C0B3-4BB8-B68F-B3E07ACDAC6F}" sibTransId="{8B6B8353-4A08-4F87-A0FC-7DA8405290A9}"/>
    <dgm:cxn modelId="{DEA49FC3-25F9-4DEC-895B-BC8FEAB04576}" type="presOf" srcId="{044BA5F0-7513-4E31-942B-D124ED6565D0}" destId="{C88DC803-D0E4-409E-9ABF-48BC798948A4}" srcOrd="0" destOrd="0" presId="urn:diagrams.loki3.com/BracketList"/>
    <dgm:cxn modelId="{C5EB022A-5FBC-4B6F-A114-F6E727372C8E}" type="presOf" srcId="{56028C4F-5C14-4B21-B8C2-C10F13664820}" destId="{293E6151-7461-4729-8064-588A960DB1FE}" srcOrd="0" destOrd="0" presId="urn:diagrams.loki3.com/BracketList"/>
    <dgm:cxn modelId="{59D43D19-1CC3-4F7D-84C2-9922692118A7}" type="presOf" srcId="{5C8F98FC-0910-4FD9-8F2A-87A19F282797}" destId="{7EF96BED-D93D-41CD-A198-26E3C68F082F}" srcOrd="0" destOrd="0" presId="urn:diagrams.loki3.com/BracketList"/>
    <dgm:cxn modelId="{8541B7DE-0EE9-458A-A503-966E9839B774}" type="presParOf" srcId="{A407FC70-7C16-4031-AABC-7BE8598BC395}" destId="{A328051D-54CF-40DC-B524-618D5E736906}" srcOrd="0" destOrd="0" presId="urn:diagrams.loki3.com/BracketList"/>
    <dgm:cxn modelId="{B69F4B69-B0E0-4F9B-A4F2-40C6939A35E3}" type="presParOf" srcId="{A328051D-54CF-40DC-B524-618D5E736906}" destId="{C88DC803-D0E4-409E-9ABF-48BC798948A4}" srcOrd="0" destOrd="0" presId="urn:diagrams.loki3.com/BracketList"/>
    <dgm:cxn modelId="{AE827C59-0FB4-49F9-9F04-A5D90DAE36F5}" type="presParOf" srcId="{A328051D-54CF-40DC-B524-618D5E736906}" destId="{90134E67-C0E3-4E64-8047-29144AE6CD94}" srcOrd="1" destOrd="0" presId="urn:diagrams.loki3.com/BracketList"/>
    <dgm:cxn modelId="{B20B875A-7AFB-4CD2-B007-B9B17B0BD076}" type="presParOf" srcId="{A328051D-54CF-40DC-B524-618D5E736906}" destId="{59AB5095-D5AD-4FC5-85E1-327BE84BCFDE}" srcOrd="2" destOrd="0" presId="urn:diagrams.loki3.com/BracketList"/>
    <dgm:cxn modelId="{636332CE-4243-4EE1-83A3-8B261F178F9E}" type="presParOf" srcId="{A328051D-54CF-40DC-B524-618D5E736906}" destId="{7EF96BED-D93D-41CD-A198-26E3C68F082F}" srcOrd="3" destOrd="0" presId="urn:diagrams.loki3.com/BracketList"/>
    <dgm:cxn modelId="{7C8AA85C-64C3-41F9-955F-6962B2028CB0}" type="presParOf" srcId="{A407FC70-7C16-4031-AABC-7BE8598BC395}" destId="{618AC31D-C85E-4558-88AE-7B54AC4706F2}" srcOrd="1" destOrd="0" presId="urn:diagrams.loki3.com/BracketList"/>
    <dgm:cxn modelId="{22EBA45F-9B0D-4024-A56D-3A79D65C1FC5}" type="presParOf" srcId="{A407FC70-7C16-4031-AABC-7BE8598BC395}" destId="{8FF026F5-FED5-44A4-BE5E-C0808C398322}" srcOrd="2" destOrd="0" presId="urn:diagrams.loki3.com/BracketList"/>
    <dgm:cxn modelId="{084334D4-5AC7-42D0-80C7-A52C726C00AE}" type="presParOf" srcId="{8FF026F5-FED5-44A4-BE5E-C0808C398322}" destId="{293E6151-7461-4729-8064-588A960DB1FE}" srcOrd="0" destOrd="0" presId="urn:diagrams.loki3.com/BracketList"/>
    <dgm:cxn modelId="{B680A51E-EB2A-4B6B-810D-D26ADF4092B3}" type="presParOf" srcId="{8FF026F5-FED5-44A4-BE5E-C0808C398322}" destId="{F379A674-5109-470F-B675-924472717180}" srcOrd="1" destOrd="0" presId="urn:diagrams.loki3.com/BracketList"/>
    <dgm:cxn modelId="{4B959A4E-3632-4EF2-A456-2FB5D36BBEF5}" type="presParOf" srcId="{8FF026F5-FED5-44A4-BE5E-C0808C398322}" destId="{AC252C22-F813-4341-91D0-D8DFDFDA1B58}" srcOrd="2" destOrd="0" presId="urn:diagrams.loki3.com/BracketList"/>
    <dgm:cxn modelId="{740FEF88-BC53-4C8B-BE72-292AF22924CC}" type="presParOf" srcId="{8FF026F5-FED5-44A4-BE5E-C0808C398322}" destId="{E8F45EDA-C7B8-4D66-A64A-456C8C5F0F5B}" srcOrd="3" destOrd="0" presId="urn:diagrams.loki3.com/BracketList"/>
    <dgm:cxn modelId="{EC95A848-5DB3-47C4-AFD9-8EA96991C3F4}" type="presParOf" srcId="{A407FC70-7C16-4031-AABC-7BE8598BC395}" destId="{C4E5D253-174D-4ECC-948A-6AA20AFA4569}" srcOrd="3" destOrd="0" presId="urn:diagrams.loki3.com/BracketList"/>
    <dgm:cxn modelId="{679965CA-2425-4A8B-85B5-FE563240B704}" type="presParOf" srcId="{A407FC70-7C16-4031-AABC-7BE8598BC395}" destId="{F69447A5-82DC-4E3F-B281-DA1372AC7870}" srcOrd="4" destOrd="0" presId="urn:diagrams.loki3.com/BracketList"/>
    <dgm:cxn modelId="{16945BC3-F746-4B91-A82B-2FA452F463BA}" type="presParOf" srcId="{F69447A5-82DC-4E3F-B281-DA1372AC7870}" destId="{032A3642-85C2-4BF3-BFAA-CCFF04070FD3}" srcOrd="0" destOrd="0" presId="urn:diagrams.loki3.com/BracketList"/>
    <dgm:cxn modelId="{5DBEC15B-91A2-4BBB-BC92-09F17CA1FC76}" type="presParOf" srcId="{F69447A5-82DC-4E3F-B281-DA1372AC7870}" destId="{65ED8E04-1897-488B-A501-25FBD7E61440}" srcOrd="1" destOrd="0" presId="urn:diagrams.loki3.com/BracketList"/>
    <dgm:cxn modelId="{0470EC20-D185-4936-8EB3-E0DE9C038FD8}" type="presParOf" srcId="{F69447A5-82DC-4E3F-B281-DA1372AC7870}" destId="{59CB506D-5FDA-4642-8172-BD623D66455B}" srcOrd="2" destOrd="0" presId="urn:diagrams.loki3.com/BracketList"/>
    <dgm:cxn modelId="{6D6BAE74-38C0-446A-8DE4-13C7B6AB99A0}" type="presParOf" srcId="{F69447A5-82DC-4E3F-B281-DA1372AC7870}" destId="{F0A5E791-7F64-4BA9-8475-1A78F0A6819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24F8B-C3C2-4FDD-B448-5BBAFFDE8425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0358F5-3E58-4BE8-A04C-D31EACE94088}">
      <dgm:prSet phldrT="[Text]" custT="1"/>
      <dgm:spPr/>
      <dgm:t>
        <a:bodyPr/>
        <a:lstStyle/>
        <a:p>
          <a:r>
            <a:rPr lang="en-US" sz="2000" dirty="0" err="1" smtClean="0">
              <a:solidFill>
                <a:schemeClr val="bg1"/>
              </a:solidFill>
              <a:latin typeface="Rockwell"/>
              <a:cs typeface="Rockwell"/>
            </a:rPr>
            <a:t>Dev</a:t>
          </a:r>
          <a:r>
            <a:rPr lang="en-US" sz="2000" dirty="0" smtClean="0">
              <a:solidFill>
                <a:schemeClr val="bg1"/>
              </a:solidFill>
              <a:latin typeface="Rockwell"/>
              <a:cs typeface="Rockwell"/>
            </a:rPr>
            <a:t> team is undergoing additional training and consultation </a:t>
          </a:r>
          <a:endParaRPr lang="en-US" sz="2000" dirty="0">
            <a:solidFill>
              <a:schemeClr val="bg1"/>
            </a:solidFill>
            <a:latin typeface="Rockwell"/>
            <a:cs typeface="Rockwell"/>
          </a:endParaRPr>
        </a:p>
      </dgm:t>
    </dgm:pt>
    <dgm:pt modelId="{6399E640-9373-498D-BA84-A0A5DB930C46}" type="parTrans" cxnId="{58A51293-D7C2-4927-AB02-0BB1745A2B9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2B988DF9-BA69-4B0A-B41A-973D995A3CE8}" type="sibTrans" cxnId="{58A51293-D7C2-4927-AB02-0BB1745A2B9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D22E0995-675C-4697-8F68-D91DAC364113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Rockwell"/>
              <a:cs typeface="Rockwell"/>
            </a:rPr>
            <a:t>Modified the input and output forms according to instructions</a:t>
          </a:r>
          <a:endParaRPr lang="en-US" sz="2000" dirty="0">
            <a:solidFill>
              <a:schemeClr val="bg1"/>
            </a:solidFill>
            <a:latin typeface="Rockwell"/>
            <a:cs typeface="Rockwell"/>
          </a:endParaRPr>
        </a:p>
      </dgm:t>
    </dgm:pt>
    <dgm:pt modelId="{82AAF639-F9E7-40C8-A06B-185AD2423739}" type="parTrans" cxnId="{19187776-6D4D-4CC4-B683-5FBEA7FAA32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C9AB3FB2-7D03-4E28-B890-281FB32B7399}" type="sibTrans" cxnId="{19187776-6D4D-4CC4-B683-5FBEA7FAA32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C62A7926-6360-463A-B990-A8CC509373D2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Rockwell"/>
              <a:cs typeface="Rockwell"/>
            </a:rPr>
            <a:t>Follow up with the respective people religiously </a:t>
          </a:r>
          <a:endParaRPr lang="en-PH" sz="2000" dirty="0" smtClean="0">
            <a:solidFill>
              <a:schemeClr val="bg1"/>
            </a:solidFill>
            <a:latin typeface="Rockwell"/>
            <a:cs typeface="Rockwell"/>
          </a:endParaRPr>
        </a:p>
      </dgm:t>
    </dgm:pt>
    <dgm:pt modelId="{28300FD5-18B6-4BC9-A8EA-87B169D0F1CF}" type="parTrans" cxnId="{1524B125-BACC-4544-A0FF-02CA7DE3ABE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20C04276-8E05-4B0D-822B-8ABB2DEBF839}" type="sibTrans" cxnId="{1524B125-BACC-4544-A0FF-02CA7DE3ABE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F02E6CD0-E30A-9244-B269-08E58A74A9E2}">
      <dgm:prSet custT="1"/>
      <dgm:spPr/>
      <dgm:t>
        <a:bodyPr/>
        <a:lstStyle/>
        <a:p>
          <a:r>
            <a:rPr lang="en-PH" sz="2000" dirty="0" smtClean="0">
              <a:solidFill>
                <a:schemeClr val="bg1"/>
              </a:solidFill>
              <a:latin typeface="Rockwell"/>
              <a:cs typeface="Rockwell"/>
            </a:rPr>
            <a:t>Work over time to  reallocate the resources &amp; tasks and make up for lost time</a:t>
          </a:r>
        </a:p>
      </dgm:t>
    </dgm:pt>
    <dgm:pt modelId="{32058F63-5C53-5E4D-B0A4-50B174536FD9}" type="parTrans" cxnId="{376AAE98-3567-9744-BD83-FB6F1B84D1A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16C7668F-D2D2-3746-9B3C-27D7E8111EDA}" type="sibTrans" cxnId="{376AAE98-3567-9744-BD83-FB6F1B84D1A3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5B092013-700C-E347-8EAE-D4A7C0FF2602}">
      <dgm:prSet custT="1"/>
      <dgm:spPr/>
      <dgm:t>
        <a:bodyPr/>
        <a:lstStyle/>
        <a:p>
          <a:r>
            <a:rPr lang="en-PH" sz="2000" dirty="0" smtClean="0">
              <a:solidFill>
                <a:schemeClr val="bg1"/>
              </a:solidFill>
              <a:latin typeface="Rockwell"/>
              <a:cs typeface="Rockwell"/>
            </a:rPr>
            <a:t>Assemble the project team and work on the changes together</a:t>
          </a:r>
        </a:p>
      </dgm:t>
    </dgm:pt>
    <dgm:pt modelId="{FE561505-97CE-CE4D-B247-CC9627CC8E5F}" type="parTrans" cxnId="{7B9C83F7-5B83-5545-896A-77B7B51B9D8E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0B7FD3FA-2DB3-994C-905B-E46CDCE300D5}" type="sibTrans" cxnId="{7B9C83F7-5B83-5545-896A-77B7B51B9D8E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1392936E-EB7C-7641-96E9-2DA108E5DBE4}">
      <dgm:prSet custT="1"/>
      <dgm:spPr/>
      <dgm:t>
        <a:bodyPr/>
        <a:lstStyle/>
        <a:p>
          <a:r>
            <a:rPr lang="en-PH" sz="2000" dirty="0" smtClean="0">
              <a:solidFill>
                <a:schemeClr val="bg1"/>
              </a:solidFill>
              <a:latin typeface="Rockwell"/>
              <a:cs typeface="Rockwell"/>
            </a:rPr>
            <a:t>Scheduled meeting between the client and the project team will be rescheduled </a:t>
          </a:r>
        </a:p>
      </dgm:t>
    </dgm:pt>
    <dgm:pt modelId="{3CAE6F97-07B5-9744-B588-1547BD3224EA}" type="parTrans" cxnId="{0AAAA6C2-1BF8-534A-BD19-2802EB43DAA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32D8DD47-56EA-9F49-ADF0-0FE357FD76E9}" type="sibTrans" cxnId="{0AAAA6C2-1BF8-534A-BD19-2802EB43DAAB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5167A16D-9220-EB48-99EF-F404ED8A8AEF}">
      <dgm:prSet custT="1"/>
      <dgm:spPr/>
      <dgm:t>
        <a:bodyPr/>
        <a:lstStyle/>
        <a:p>
          <a:r>
            <a:rPr lang="en-PH" sz="2000" dirty="0" smtClean="0">
              <a:solidFill>
                <a:schemeClr val="bg1"/>
              </a:solidFill>
              <a:latin typeface="Rockwell"/>
              <a:cs typeface="Rockwell"/>
            </a:rPr>
            <a:t>Reschedule the project tasks that are to be accomplished immediately</a:t>
          </a:r>
        </a:p>
      </dgm:t>
    </dgm:pt>
    <dgm:pt modelId="{FDC6EB68-58E0-4949-8141-CBDA1F05DD67}" type="parTrans" cxnId="{CA2EAED2-1CB8-6846-A77E-A933C26E2099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6133EFBD-1445-1640-B079-B885B90422D1}" type="sibTrans" cxnId="{CA2EAED2-1CB8-6846-A77E-A933C26E2099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Rockwell"/>
            <a:cs typeface="Rockwell"/>
          </a:endParaRPr>
        </a:p>
      </dgm:t>
    </dgm:pt>
    <dgm:pt modelId="{C05D4498-201A-496A-B58A-4FAE6481CDFD}" type="pres">
      <dgm:prSet presAssocID="{FED24F8B-C3C2-4FDD-B448-5BBAFFDE842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PH"/>
        </a:p>
      </dgm:t>
    </dgm:pt>
    <dgm:pt modelId="{5BED7FD3-5F46-4BA2-B2A8-89E75803A542}" type="pres">
      <dgm:prSet presAssocID="{FED24F8B-C3C2-4FDD-B448-5BBAFFDE8425}" presName="Name1" presStyleCnt="0"/>
      <dgm:spPr/>
    </dgm:pt>
    <dgm:pt modelId="{D8393AE3-0302-486B-AB4D-4D53140ECE83}" type="pres">
      <dgm:prSet presAssocID="{FED24F8B-C3C2-4FDD-B448-5BBAFFDE8425}" presName="cycle" presStyleCnt="0"/>
      <dgm:spPr/>
    </dgm:pt>
    <dgm:pt modelId="{97E144AC-3475-4563-A51B-5B3B506F2D18}" type="pres">
      <dgm:prSet presAssocID="{FED24F8B-C3C2-4FDD-B448-5BBAFFDE8425}" presName="srcNode" presStyleLbl="node1" presStyleIdx="0" presStyleCnt="7"/>
      <dgm:spPr/>
    </dgm:pt>
    <dgm:pt modelId="{6E98869B-712E-40D1-81C4-042DDB52C862}" type="pres">
      <dgm:prSet presAssocID="{FED24F8B-C3C2-4FDD-B448-5BBAFFDE8425}" presName="conn" presStyleLbl="parChTrans1D2" presStyleIdx="0" presStyleCnt="1"/>
      <dgm:spPr/>
      <dgm:t>
        <a:bodyPr/>
        <a:lstStyle/>
        <a:p>
          <a:endParaRPr lang="en-PH"/>
        </a:p>
      </dgm:t>
    </dgm:pt>
    <dgm:pt modelId="{8EAF4751-3D89-46B1-8D9E-8970C8DEB5F4}" type="pres">
      <dgm:prSet presAssocID="{FED24F8B-C3C2-4FDD-B448-5BBAFFDE8425}" presName="extraNode" presStyleLbl="node1" presStyleIdx="0" presStyleCnt="7"/>
      <dgm:spPr/>
    </dgm:pt>
    <dgm:pt modelId="{930FB4C3-DFB3-4B6A-AA45-DFD0FBED4DD9}" type="pres">
      <dgm:prSet presAssocID="{FED24F8B-C3C2-4FDD-B448-5BBAFFDE8425}" presName="dstNode" presStyleLbl="node1" presStyleIdx="0" presStyleCnt="7"/>
      <dgm:spPr/>
    </dgm:pt>
    <dgm:pt modelId="{C30AB457-5539-4DE4-A242-B2F09BAA953E}" type="pres">
      <dgm:prSet presAssocID="{E70358F5-3E58-4BE8-A04C-D31EACE9408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290F8-61B9-43E6-AC9C-EF3576CB9B17}" type="pres">
      <dgm:prSet presAssocID="{E70358F5-3E58-4BE8-A04C-D31EACE94088}" presName="accent_1" presStyleCnt="0"/>
      <dgm:spPr/>
    </dgm:pt>
    <dgm:pt modelId="{119B8135-E105-4B7E-BCB4-880F9C718251}" type="pres">
      <dgm:prSet presAssocID="{E70358F5-3E58-4BE8-A04C-D31EACE94088}" presName="accentRepeatNode" presStyleLbl="solidFgAcc1" presStyleIdx="0" presStyleCnt="7"/>
      <dgm:spPr/>
    </dgm:pt>
    <dgm:pt modelId="{CAB40C8E-8C28-4E1E-9E98-1FF3E71C1939}" type="pres">
      <dgm:prSet presAssocID="{D22E0995-675C-4697-8F68-D91DAC36411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90367-9DC2-4BF1-ABB5-C79E476AB595}" type="pres">
      <dgm:prSet presAssocID="{D22E0995-675C-4697-8F68-D91DAC364113}" presName="accent_2" presStyleCnt="0"/>
      <dgm:spPr/>
    </dgm:pt>
    <dgm:pt modelId="{70D0DE50-B229-4A6D-8AB8-A96949DADCC4}" type="pres">
      <dgm:prSet presAssocID="{D22E0995-675C-4697-8F68-D91DAC364113}" presName="accentRepeatNode" presStyleLbl="solidFgAcc1" presStyleIdx="1" presStyleCnt="7"/>
      <dgm:spPr/>
    </dgm:pt>
    <dgm:pt modelId="{B9B1A696-A111-4E00-8C5A-FCDD04BF67AF}" type="pres">
      <dgm:prSet presAssocID="{C62A7926-6360-463A-B990-A8CC509373D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62F3E-847D-44A8-BA79-58B4E033A82F}" type="pres">
      <dgm:prSet presAssocID="{C62A7926-6360-463A-B990-A8CC509373D2}" presName="accent_3" presStyleCnt="0"/>
      <dgm:spPr/>
    </dgm:pt>
    <dgm:pt modelId="{D1BEDBA2-C04E-4028-8C5E-6C856F7ED3AB}" type="pres">
      <dgm:prSet presAssocID="{C62A7926-6360-463A-B990-A8CC509373D2}" presName="accentRepeatNode" presStyleLbl="solidFgAcc1" presStyleIdx="2" presStyleCnt="7"/>
      <dgm:spPr/>
    </dgm:pt>
    <dgm:pt modelId="{5AABCB24-8A02-F442-A5E1-6FB2C0E79F94}" type="pres">
      <dgm:prSet presAssocID="{F02E6CD0-E30A-9244-B269-08E58A74A9E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F10D8-29F2-B743-8405-65D8952FC79D}" type="pres">
      <dgm:prSet presAssocID="{F02E6CD0-E30A-9244-B269-08E58A74A9E2}" presName="accent_4" presStyleCnt="0"/>
      <dgm:spPr/>
    </dgm:pt>
    <dgm:pt modelId="{D240E3E8-836F-F842-A21D-99A1A7906CF8}" type="pres">
      <dgm:prSet presAssocID="{F02E6CD0-E30A-9244-B269-08E58A74A9E2}" presName="accentRepeatNode" presStyleLbl="solidFgAcc1" presStyleIdx="3" presStyleCnt="7"/>
      <dgm:spPr/>
    </dgm:pt>
    <dgm:pt modelId="{9639A8E5-FA8F-9C40-A94C-8317E999D494}" type="pres">
      <dgm:prSet presAssocID="{5B092013-700C-E347-8EAE-D4A7C0FF2602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4E22B-6499-5046-BFF0-FB9BC36BBAFD}" type="pres">
      <dgm:prSet presAssocID="{5B092013-700C-E347-8EAE-D4A7C0FF2602}" presName="accent_5" presStyleCnt="0"/>
      <dgm:spPr/>
    </dgm:pt>
    <dgm:pt modelId="{6262BD66-2CC4-474B-BB06-82385E6A4098}" type="pres">
      <dgm:prSet presAssocID="{5B092013-700C-E347-8EAE-D4A7C0FF2602}" presName="accentRepeatNode" presStyleLbl="solidFgAcc1" presStyleIdx="4" presStyleCnt="7"/>
      <dgm:spPr/>
    </dgm:pt>
    <dgm:pt modelId="{DA0F7A70-6443-254B-B58F-50B20A423375}" type="pres">
      <dgm:prSet presAssocID="{1392936E-EB7C-7641-96E9-2DA108E5DBE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8BBEE-1C7B-8F41-AFF5-772C1377C881}" type="pres">
      <dgm:prSet presAssocID="{1392936E-EB7C-7641-96E9-2DA108E5DBE4}" presName="accent_6" presStyleCnt="0"/>
      <dgm:spPr/>
    </dgm:pt>
    <dgm:pt modelId="{48960CDA-BAA2-2C4D-BFC3-9B7CFD69B39F}" type="pres">
      <dgm:prSet presAssocID="{1392936E-EB7C-7641-96E9-2DA108E5DBE4}" presName="accentRepeatNode" presStyleLbl="solidFgAcc1" presStyleIdx="5" presStyleCnt="7"/>
      <dgm:spPr/>
    </dgm:pt>
    <dgm:pt modelId="{6AFE09BE-1695-9341-AEE0-B5AABB2F89AB}" type="pres">
      <dgm:prSet presAssocID="{5167A16D-9220-EB48-99EF-F404ED8A8AE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7C6D1-FE32-384D-B723-04A687206713}" type="pres">
      <dgm:prSet presAssocID="{5167A16D-9220-EB48-99EF-F404ED8A8AEF}" presName="accent_7" presStyleCnt="0"/>
      <dgm:spPr/>
    </dgm:pt>
    <dgm:pt modelId="{56841E32-B4D9-3044-A2AE-4A23F673DB97}" type="pres">
      <dgm:prSet presAssocID="{5167A16D-9220-EB48-99EF-F404ED8A8AEF}" presName="accentRepeatNode" presStyleLbl="solidFgAcc1" presStyleIdx="6" presStyleCnt="7"/>
      <dgm:spPr/>
    </dgm:pt>
  </dgm:ptLst>
  <dgm:cxnLst>
    <dgm:cxn modelId="{EFCE4BBC-B8BC-4C9D-B82C-DB2C12D4AB67}" type="presOf" srcId="{C62A7926-6360-463A-B990-A8CC509373D2}" destId="{B9B1A696-A111-4E00-8C5A-FCDD04BF67AF}" srcOrd="0" destOrd="0" presId="urn:microsoft.com/office/officeart/2008/layout/VerticalCurvedList"/>
    <dgm:cxn modelId="{19187776-6D4D-4CC4-B683-5FBEA7FAA32A}" srcId="{FED24F8B-C3C2-4FDD-B448-5BBAFFDE8425}" destId="{D22E0995-675C-4697-8F68-D91DAC364113}" srcOrd="1" destOrd="0" parTransId="{82AAF639-F9E7-40C8-A06B-185AD2423739}" sibTransId="{C9AB3FB2-7D03-4E28-B890-281FB32B7399}"/>
    <dgm:cxn modelId="{CA2EAED2-1CB8-6846-A77E-A933C26E2099}" srcId="{FED24F8B-C3C2-4FDD-B448-5BBAFFDE8425}" destId="{5167A16D-9220-EB48-99EF-F404ED8A8AEF}" srcOrd="6" destOrd="0" parTransId="{FDC6EB68-58E0-4949-8141-CBDA1F05DD67}" sibTransId="{6133EFBD-1445-1640-B079-B885B90422D1}"/>
    <dgm:cxn modelId="{B4E8F59A-D269-A742-95C5-17762A4CA312}" type="presOf" srcId="{F02E6CD0-E30A-9244-B269-08E58A74A9E2}" destId="{5AABCB24-8A02-F442-A5E1-6FB2C0E79F94}" srcOrd="0" destOrd="0" presId="urn:microsoft.com/office/officeart/2008/layout/VerticalCurvedList"/>
    <dgm:cxn modelId="{1524B125-BACC-4544-A0FF-02CA7DE3ABEB}" srcId="{FED24F8B-C3C2-4FDD-B448-5BBAFFDE8425}" destId="{C62A7926-6360-463A-B990-A8CC509373D2}" srcOrd="2" destOrd="0" parTransId="{28300FD5-18B6-4BC9-A8EA-87B169D0F1CF}" sibTransId="{20C04276-8E05-4B0D-822B-8ABB2DEBF839}"/>
    <dgm:cxn modelId="{B39FBB5A-87EF-404C-ABE2-C264FBCCEDC5}" type="presOf" srcId="{D22E0995-675C-4697-8F68-D91DAC364113}" destId="{CAB40C8E-8C28-4E1E-9E98-1FF3E71C1939}" srcOrd="0" destOrd="0" presId="urn:microsoft.com/office/officeart/2008/layout/VerticalCurvedList"/>
    <dgm:cxn modelId="{9EA2DC5F-5493-43CC-B190-DB6C9037CB19}" type="presOf" srcId="{2B988DF9-BA69-4B0A-B41A-973D995A3CE8}" destId="{6E98869B-712E-40D1-81C4-042DDB52C862}" srcOrd="0" destOrd="0" presId="urn:microsoft.com/office/officeart/2008/layout/VerticalCurvedList"/>
    <dgm:cxn modelId="{517831BB-225E-44AE-A1D4-1B7BEF2EA55C}" type="presOf" srcId="{E70358F5-3E58-4BE8-A04C-D31EACE94088}" destId="{C30AB457-5539-4DE4-A242-B2F09BAA953E}" srcOrd="0" destOrd="0" presId="urn:microsoft.com/office/officeart/2008/layout/VerticalCurvedList"/>
    <dgm:cxn modelId="{0AAAA6C2-1BF8-534A-BD19-2802EB43DAAB}" srcId="{FED24F8B-C3C2-4FDD-B448-5BBAFFDE8425}" destId="{1392936E-EB7C-7641-96E9-2DA108E5DBE4}" srcOrd="5" destOrd="0" parTransId="{3CAE6F97-07B5-9744-B588-1547BD3224EA}" sibTransId="{32D8DD47-56EA-9F49-ADF0-0FE357FD76E9}"/>
    <dgm:cxn modelId="{CFFA37BE-0704-3446-A860-13498C47DFFA}" type="presOf" srcId="{5167A16D-9220-EB48-99EF-F404ED8A8AEF}" destId="{6AFE09BE-1695-9341-AEE0-B5AABB2F89AB}" srcOrd="0" destOrd="0" presId="urn:microsoft.com/office/officeart/2008/layout/VerticalCurvedList"/>
    <dgm:cxn modelId="{91B69298-41B3-DC49-8DB5-E43B50798C7A}" type="presOf" srcId="{1392936E-EB7C-7641-96E9-2DA108E5DBE4}" destId="{DA0F7A70-6443-254B-B58F-50B20A423375}" srcOrd="0" destOrd="0" presId="urn:microsoft.com/office/officeart/2008/layout/VerticalCurvedList"/>
    <dgm:cxn modelId="{15ADCBF2-A5EB-4A71-ACA7-BB59672EBA5A}" type="presOf" srcId="{FED24F8B-C3C2-4FDD-B448-5BBAFFDE8425}" destId="{C05D4498-201A-496A-B58A-4FAE6481CDFD}" srcOrd="0" destOrd="0" presId="urn:microsoft.com/office/officeart/2008/layout/VerticalCurvedList"/>
    <dgm:cxn modelId="{58A51293-D7C2-4927-AB02-0BB1745A2B9B}" srcId="{FED24F8B-C3C2-4FDD-B448-5BBAFFDE8425}" destId="{E70358F5-3E58-4BE8-A04C-D31EACE94088}" srcOrd="0" destOrd="0" parTransId="{6399E640-9373-498D-BA84-A0A5DB930C46}" sibTransId="{2B988DF9-BA69-4B0A-B41A-973D995A3CE8}"/>
    <dgm:cxn modelId="{7B9C83F7-5B83-5545-896A-77B7B51B9D8E}" srcId="{FED24F8B-C3C2-4FDD-B448-5BBAFFDE8425}" destId="{5B092013-700C-E347-8EAE-D4A7C0FF2602}" srcOrd="4" destOrd="0" parTransId="{FE561505-97CE-CE4D-B247-CC9627CC8E5F}" sibTransId="{0B7FD3FA-2DB3-994C-905B-E46CDCE300D5}"/>
    <dgm:cxn modelId="{376AAE98-3567-9744-BD83-FB6F1B84D1A3}" srcId="{FED24F8B-C3C2-4FDD-B448-5BBAFFDE8425}" destId="{F02E6CD0-E30A-9244-B269-08E58A74A9E2}" srcOrd="3" destOrd="0" parTransId="{32058F63-5C53-5E4D-B0A4-50B174536FD9}" sibTransId="{16C7668F-D2D2-3746-9B3C-27D7E8111EDA}"/>
    <dgm:cxn modelId="{03BB8167-3949-854D-94D0-72C062BF4D9D}" type="presOf" srcId="{5B092013-700C-E347-8EAE-D4A7C0FF2602}" destId="{9639A8E5-FA8F-9C40-A94C-8317E999D494}" srcOrd="0" destOrd="0" presId="urn:microsoft.com/office/officeart/2008/layout/VerticalCurvedList"/>
    <dgm:cxn modelId="{22A35A81-8404-4962-BC87-7881713B635B}" type="presParOf" srcId="{C05D4498-201A-496A-B58A-4FAE6481CDFD}" destId="{5BED7FD3-5F46-4BA2-B2A8-89E75803A542}" srcOrd="0" destOrd="0" presId="urn:microsoft.com/office/officeart/2008/layout/VerticalCurvedList"/>
    <dgm:cxn modelId="{FB33C95B-736B-44B6-8060-3A8BE6324DCD}" type="presParOf" srcId="{5BED7FD3-5F46-4BA2-B2A8-89E75803A542}" destId="{D8393AE3-0302-486B-AB4D-4D53140ECE83}" srcOrd="0" destOrd="0" presId="urn:microsoft.com/office/officeart/2008/layout/VerticalCurvedList"/>
    <dgm:cxn modelId="{E7DB10D1-7BBA-4791-A890-541A0A2DABDE}" type="presParOf" srcId="{D8393AE3-0302-486B-AB4D-4D53140ECE83}" destId="{97E144AC-3475-4563-A51B-5B3B506F2D18}" srcOrd="0" destOrd="0" presId="urn:microsoft.com/office/officeart/2008/layout/VerticalCurvedList"/>
    <dgm:cxn modelId="{ECBA26BB-D323-49DA-BEB9-63ADA1920894}" type="presParOf" srcId="{D8393AE3-0302-486B-AB4D-4D53140ECE83}" destId="{6E98869B-712E-40D1-81C4-042DDB52C862}" srcOrd="1" destOrd="0" presId="urn:microsoft.com/office/officeart/2008/layout/VerticalCurvedList"/>
    <dgm:cxn modelId="{50A1209C-E21B-4F97-BD79-EDA7716D1260}" type="presParOf" srcId="{D8393AE3-0302-486B-AB4D-4D53140ECE83}" destId="{8EAF4751-3D89-46B1-8D9E-8970C8DEB5F4}" srcOrd="2" destOrd="0" presId="urn:microsoft.com/office/officeart/2008/layout/VerticalCurvedList"/>
    <dgm:cxn modelId="{A5E69A1A-93C3-4A5A-818B-492196B8A736}" type="presParOf" srcId="{D8393AE3-0302-486B-AB4D-4D53140ECE83}" destId="{930FB4C3-DFB3-4B6A-AA45-DFD0FBED4DD9}" srcOrd="3" destOrd="0" presId="urn:microsoft.com/office/officeart/2008/layout/VerticalCurvedList"/>
    <dgm:cxn modelId="{A1CEA2EB-A818-49B9-825D-BC690A4F5D35}" type="presParOf" srcId="{5BED7FD3-5F46-4BA2-B2A8-89E75803A542}" destId="{C30AB457-5539-4DE4-A242-B2F09BAA953E}" srcOrd="1" destOrd="0" presId="urn:microsoft.com/office/officeart/2008/layout/VerticalCurvedList"/>
    <dgm:cxn modelId="{1E2C432E-F0B9-4CBF-9AB3-F382980F682B}" type="presParOf" srcId="{5BED7FD3-5F46-4BA2-B2A8-89E75803A542}" destId="{525290F8-61B9-43E6-AC9C-EF3576CB9B17}" srcOrd="2" destOrd="0" presId="urn:microsoft.com/office/officeart/2008/layout/VerticalCurvedList"/>
    <dgm:cxn modelId="{9A7197F6-A38F-42E3-BFCF-A7FDA25BC168}" type="presParOf" srcId="{525290F8-61B9-43E6-AC9C-EF3576CB9B17}" destId="{119B8135-E105-4B7E-BCB4-880F9C718251}" srcOrd="0" destOrd="0" presId="urn:microsoft.com/office/officeart/2008/layout/VerticalCurvedList"/>
    <dgm:cxn modelId="{6992C658-478F-449C-861B-5FBB19B31C7E}" type="presParOf" srcId="{5BED7FD3-5F46-4BA2-B2A8-89E75803A542}" destId="{CAB40C8E-8C28-4E1E-9E98-1FF3E71C1939}" srcOrd="3" destOrd="0" presId="urn:microsoft.com/office/officeart/2008/layout/VerticalCurvedList"/>
    <dgm:cxn modelId="{3FEEC84E-21C4-4978-995B-348904F5B9EF}" type="presParOf" srcId="{5BED7FD3-5F46-4BA2-B2A8-89E75803A542}" destId="{16190367-9DC2-4BF1-ABB5-C79E476AB595}" srcOrd="4" destOrd="0" presId="urn:microsoft.com/office/officeart/2008/layout/VerticalCurvedList"/>
    <dgm:cxn modelId="{C90A8612-1946-4F9A-9770-F477D2A2E154}" type="presParOf" srcId="{16190367-9DC2-4BF1-ABB5-C79E476AB595}" destId="{70D0DE50-B229-4A6D-8AB8-A96949DADCC4}" srcOrd="0" destOrd="0" presId="urn:microsoft.com/office/officeart/2008/layout/VerticalCurvedList"/>
    <dgm:cxn modelId="{213702C2-0016-4DC3-A9EB-242116B28BFA}" type="presParOf" srcId="{5BED7FD3-5F46-4BA2-B2A8-89E75803A542}" destId="{B9B1A696-A111-4E00-8C5A-FCDD04BF67AF}" srcOrd="5" destOrd="0" presId="urn:microsoft.com/office/officeart/2008/layout/VerticalCurvedList"/>
    <dgm:cxn modelId="{4E5D9A0E-9009-4C73-9D80-84D5E8CA4BAB}" type="presParOf" srcId="{5BED7FD3-5F46-4BA2-B2A8-89E75803A542}" destId="{6BF62F3E-847D-44A8-BA79-58B4E033A82F}" srcOrd="6" destOrd="0" presId="urn:microsoft.com/office/officeart/2008/layout/VerticalCurvedList"/>
    <dgm:cxn modelId="{577BFD56-F049-47C9-BC1F-3C50075F51DD}" type="presParOf" srcId="{6BF62F3E-847D-44A8-BA79-58B4E033A82F}" destId="{D1BEDBA2-C04E-4028-8C5E-6C856F7ED3AB}" srcOrd="0" destOrd="0" presId="urn:microsoft.com/office/officeart/2008/layout/VerticalCurvedList"/>
    <dgm:cxn modelId="{BE16A141-E4CA-424E-A7FF-720B85A88D35}" type="presParOf" srcId="{5BED7FD3-5F46-4BA2-B2A8-89E75803A542}" destId="{5AABCB24-8A02-F442-A5E1-6FB2C0E79F94}" srcOrd="7" destOrd="0" presId="urn:microsoft.com/office/officeart/2008/layout/VerticalCurvedList"/>
    <dgm:cxn modelId="{D5483078-696A-7840-A4C4-E49D6B5BB650}" type="presParOf" srcId="{5BED7FD3-5F46-4BA2-B2A8-89E75803A542}" destId="{C52F10D8-29F2-B743-8405-65D8952FC79D}" srcOrd="8" destOrd="0" presId="urn:microsoft.com/office/officeart/2008/layout/VerticalCurvedList"/>
    <dgm:cxn modelId="{EE8BC027-3DBD-C648-8D6F-9094C87A900C}" type="presParOf" srcId="{C52F10D8-29F2-B743-8405-65D8952FC79D}" destId="{D240E3E8-836F-F842-A21D-99A1A7906CF8}" srcOrd="0" destOrd="0" presId="urn:microsoft.com/office/officeart/2008/layout/VerticalCurvedList"/>
    <dgm:cxn modelId="{95F28FC1-080D-2847-BF8A-C3932AD957FA}" type="presParOf" srcId="{5BED7FD3-5F46-4BA2-B2A8-89E75803A542}" destId="{9639A8E5-FA8F-9C40-A94C-8317E999D494}" srcOrd="9" destOrd="0" presId="urn:microsoft.com/office/officeart/2008/layout/VerticalCurvedList"/>
    <dgm:cxn modelId="{1D9CBD75-6E26-9248-91D2-C862DE9B53D9}" type="presParOf" srcId="{5BED7FD3-5F46-4BA2-B2A8-89E75803A542}" destId="{8B14E22B-6499-5046-BFF0-FB9BC36BBAFD}" srcOrd="10" destOrd="0" presId="urn:microsoft.com/office/officeart/2008/layout/VerticalCurvedList"/>
    <dgm:cxn modelId="{58AC4A6D-35DD-854C-9BBA-9B9DB861BB94}" type="presParOf" srcId="{8B14E22B-6499-5046-BFF0-FB9BC36BBAFD}" destId="{6262BD66-2CC4-474B-BB06-82385E6A4098}" srcOrd="0" destOrd="0" presId="urn:microsoft.com/office/officeart/2008/layout/VerticalCurvedList"/>
    <dgm:cxn modelId="{055E617A-7DE4-EC44-B4D8-81DEC7B3F246}" type="presParOf" srcId="{5BED7FD3-5F46-4BA2-B2A8-89E75803A542}" destId="{DA0F7A70-6443-254B-B58F-50B20A423375}" srcOrd="11" destOrd="0" presId="urn:microsoft.com/office/officeart/2008/layout/VerticalCurvedList"/>
    <dgm:cxn modelId="{6B5E3241-BF4F-CF4B-B8AE-B39F43EEEBA7}" type="presParOf" srcId="{5BED7FD3-5F46-4BA2-B2A8-89E75803A542}" destId="{0788BBEE-1C7B-8F41-AFF5-772C1377C881}" srcOrd="12" destOrd="0" presId="urn:microsoft.com/office/officeart/2008/layout/VerticalCurvedList"/>
    <dgm:cxn modelId="{51631424-0E60-4C48-A08E-A657E848D924}" type="presParOf" srcId="{0788BBEE-1C7B-8F41-AFF5-772C1377C881}" destId="{48960CDA-BAA2-2C4D-BFC3-9B7CFD69B39F}" srcOrd="0" destOrd="0" presId="urn:microsoft.com/office/officeart/2008/layout/VerticalCurvedList"/>
    <dgm:cxn modelId="{C98D82F6-0FE4-8747-9E24-57EEC2CF4AE0}" type="presParOf" srcId="{5BED7FD3-5F46-4BA2-B2A8-89E75803A542}" destId="{6AFE09BE-1695-9341-AEE0-B5AABB2F89AB}" srcOrd="13" destOrd="0" presId="urn:microsoft.com/office/officeart/2008/layout/VerticalCurvedList"/>
    <dgm:cxn modelId="{4B28ECC5-3126-DB4A-BC82-0457226819F5}" type="presParOf" srcId="{5BED7FD3-5F46-4BA2-B2A8-89E75803A542}" destId="{0F97C6D1-FE32-384D-B723-04A687206713}" srcOrd="14" destOrd="0" presId="urn:microsoft.com/office/officeart/2008/layout/VerticalCurvedList"/>
    <dgm:cxn modelId="{38A483A5-9459-8D4E-8610-E12DF7E4DED6}" type="presParOf" srcId="{0F97C6D1-FE32-384D-B723-04A687206713}" destId="{56841E32-B4D9-3044-A2AE-4A23F673DB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56E3B-7745-453D-AC84-FD649629E7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EAD720-EA19-434B-91CE-BE2CE5DF51CF}">
      <dgm:prSet phldrT="[Text]" custT="1"/>
      <dgm:spPr/>
      <dgm:t>
        <a:bodyPr/>
        <a:lstStyle/>
        <a:p>
          <a:r>
            <a:rPr lang="en-US" sz="4800" b="0" dirty="0" smtClean="0">
              <a:latin typeface="Rockwell Extra Bold"/>
              <a:cs typeface="Rockwell Extra Bold"/>
            </a:rPr>
            <a:t>Currently…</a:t>
          </a:r>
          <a:endParaRPr lang="en-US" sz="4800" b="0" dirty="0">
            <a:latin typeface="Rockwell Extra Bold"/>
            <a:cs typeface="Rockwell Extra Bold"/>
          </a:endParaRPr>
        </a:p>
      </dgm:t>
    </dgm:pt>
    <dgm:pt modelId="{AEE82E55-F598-43E6-926E-53848AE6039E}" type="parTrans" cxnId="{6CDEF980-E451-4F7D-9D7B-6BDDD2634B1B}">
      <dgm:prSet/>
      <dgm:spPr/>
      <dgm:t>
        <a:bodyPr/>
        <a:lstStyle/>
        <a:p>
          <a:endParaRPr lang="en-US"/>
        </a:p>
      </dgm:t>
    </dgm:pt>
    <dgm:pt modelId="{CE924D3A-8CCB-4465-9641-D53229128E66}" type="sibTrans" cxnId="{6CDEF980-E451-4F7D-9D7B-6BDDD2634B1B}">
      <dgm:prSet/>
      <dgm:spPr/>
      <dgm:t>
        <a:bodyPr/>
        <a:lstStyle/>
        <a:p>
          <a:endParaRPr lang="en-US"/>
        </a:p>
      </dgm:t>
    </dgm:pt>
    <dgm:pt modelId="{7EFE64F7-C774-461E-B093-848FD9DF137E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</a:pPr>
          <a:r>
            <a:rPr lang="en-US" sz="3200" dirty="0" smtClean="0">
              <a:latin typeface="Rockwell"/>
              <a:cs typeface="Rockwell"/>
            </a:rPr>
            <a:t>System development is on going full blast. (Expected demo for the working prototype on first week of January)</a:t>
          </a:r>
          <a:endParaRPr lang="en-US" sz="3200" dirty="0">
            <a:latin typeface="Rockwell"/>
            <a:cs typeface="Rockwell"/>
          </a:endParaRPr>
        </a:p>
      </dgm:t>
    </dgm:pt>
    <dgm:pt modelId="{950D90B9-0AE8-4FD2-A0D8-CB0FF33C694D}" type="parTrans" cxnId="{86ADEFEF-AF2E-4786-9F4D-378EA63BD612}">
      <dgm:prSet/>
      <dgm:spPr/>
      <dgm:t>
        <a:bodyPr/>
        <a:lstStyle/>
        <a:p>
          <a:endParaRPr lang="en-US"/>
        </a:p>
      </dgm:t>
    </dgm:pt>
    <dgm:pt modelId="{F385DA8E-C21A-4DB5-8DE6-DDD36E8862AA}" type="sibTrans" cxnId="{86ADEFEF-AF2E-4786-9F4D-378EA63BD612}">
      <dgm:prSet/>
      <dgm:spPr/>
      <dgm:t>
        <a:bodyPr/>
        <a:lstStyle/>
        <a:p>
          <a:endParaRPr lang="en-US"/>
        </a:p>
      </dgm:t>
    </dgm:pt>
    <dgm:pt modelId="{8236D8E7-55C2-482C-819E-D35C9D2E8F50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</a:pPr>
          <a:r>
            <a:rPr lang="en-US" sz="3200" dirty="0" smtClean="0">
              <a:latin typeface="Rockwell"/>
              <a:cs typeface="Rockwell"/>
            </a:rPr>
            <a:t>Forms and outputs have been presented to M&amp;E, PDT, with approval</a:t>
          </a:r>
          <a:endParaRPr lang="en-PH" sz="3200" dirty="0" smtClean="0">
            <a:latin typeface="Rockwell"/>
            <a:cs typeface="Rockwell"/>
          </a:endParaRPr>
        </a:p>
      </dgm:t>
    </dgm:pt>
    <dgm:pt modelId="{F981FE3D-1ECF-4455-A68E-F20BFC82A94E}" type="parTrans" cxnId="{7E95EE64-E2E8-439F-80CC-CB119E8EC4DB}">
      <dgm:prSet/>
      <dgm:spPr/>
      <dgm:t>
        <a:bodyPr/>
        <a:lstStyle/>
        <a:p>
          <a:endParaRPr lang="en-US"/>
        </a:p>
      </dgm:t>
    </dgm:pt>
    <dgm:pt modelId="{A35D3ED1-849E-43C4-BD19-F3EDC87B1809}" type="sibTrans" cxnId="{7E95EE64-E2E8-439F-80CC-CB119E8EC4DB}">
      <dgm:prSet/>
      <dgm:spPr/>
      <dgm:t>
        <a:bodyPr/>
        <a:lstStyle/>
        <a:p>
          <a:endParaRPr lang="en-US"/>
        </a:p>
      </dgm:t>
    </dgm:pt>
    <dgm:pt modelId="{E5776785-F2E3-42EE-B5B2-1EECA3786774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</a:pPr>
          <a:r>
            <a:rPr lang="en-US" sz="3200" dirty="0" smtClean="0">
              <a:latin typeface="Rockwell"/>
              <a:cs typeface="Rockwell"/>
            </a:rPr>
            <a:t>Final comments for the system design were collected</a:t>
          </a:r>
          <a:endParaRPr lang="en-PH" sz="3200" dirty="0" smtClean="0">
            <a:latin typeface="Rockwell"/>
            <a:cs typeface="Rockwell"/>
          </a:endParaRPr>
        </a:p>
      </dgm:t>
    </dgm:pt>
    <dgm:pt modelId="{AAD1EC6F-5A84-4BBB-A72C-05D6F3F8FCD4}" type="parTrans" cxnId="{9E6B3138-926A-4386-BC57-560404B01054}">
      <dgm:prSet/>
      <dgm:spPr/>
    </dgm:pt>
    <dgm:pt modelId="{DE6074A5-5C89-4D71-A479-6FC22EAC45E9}" type="sibTrans" cxnId="{9E6B3138-926A-4386-BC57-560404B01054}">
      <dgm:prSet/>
      <dgm:spPr/>
    </dgm:pt>
    <dgm:pt modelId="{6249EA5E-6E74-4205-9B69-9E38C0065F06}" type="pres">
      <dgm:prSet presAssocID="{2B956E3B-7745-453D-AC84-FD649629E7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5D6FED23-C368-4DE7-9904-34DF519A33D4}" type="pres">
      <dgm:prSet presAssocID="{B4EAD720-EA19-434B-91CE-BE2CE5DF51CF}" presName="parentLin" presStyleCnt="0"/>
      <dgm:spPr/>
    </dgm:pt>
    <dgm:pt modelId="{BF3FF733-28B0-4C52-A81D-0D357F0BB3B5}" type="pres">
      <dgm:prSet presAssocID="{B4EAD720-EA19-434B-91CE-BE2CE5DF51CF}" presName="parentLeftMargin" presStyleLbl="node1" presStyleIdx="0" presStyleCnt="1"/>
      <dgm:spPr/>
      <dgm:t>
        <a:bodyPr/>
        <a:lstStyle/>
        <a:p>
          <a:endParaRPr lang="en-PH"/>
        </a:p>
      </dgm:t>
    </dgm:pt>
    <dgm:pt modelId="{CA743856-5CE2-4F5B-B2FE-93789DA2B24A}" type="pres">
      <dgm:prSet presAssocID="{B4EAD720-EA19-434B-91CE-BE2CE5DF51CF}" presName="parentText" presStyleLbl="node1" presStyleIdx="0" presStyleCnt="1" custScaleX="96124" custScaleY="78776">
        <dgm:presLayoutVars>
          <dgm:chMax val="0"/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A643B8F1-4C94-4BA5-8F7D-1D94C8175708}" type="pres">
      <dgm:prSet presAssocID="{B4EAD720-EA19-434B-91CE-BE2CE5DF51CF}" presName="negativeSpace" presStyleCnt="0"/>
      <dgm:spPr/>
    </dgm:pt>
    <dgm:pt modelId="{5B569385-E7CC-48AE-8FAB-B4C090989622}" type="pres">
      <dgm:prSet presAssocID="{B4EAD720-EA19-434B-91CE-BE2CE5DF51C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CA541-F6A7-4E6A-AAE0-D7367EB02823}" type="presOf" srcId="{B4EAD720-EA19-434B-91CE-BE2CE5DF51CF}" destId="{CA743856-5CE2-4F5B-B2FE-93789DA2B24A}" srcOrd="1" destOrd="0" presId="urn:microsoft.com/office/officeart/2005/8/layout/list1"/>
    <dgm:cxn modelId="{8B3916AA-861E-4407-927C-4B4BE5467EB7}" type="presOf" srcId="{7EFE64F7-C774-461E-B093-848FD9DF137E}" destId="{5B569385-E7CC-48AE-8FAB-B4C090989622}" srcOrd="0" destOrd="0" presId="urn:microsoft.com/office/officeart/2005/8/layout/list1"/>
    <dgm:cxn modelId="{E0FF6F72-DDDA-4858-9532-C64CCBF204F5}" type="presOf" srcId="{8236D8E7-55C2-482C-819E-D35C9D2E8F50}" destId="{5B569385-E7CC-48AE-8FAB-B4C090989622}" srcOrd="0" destOrd="1" presId="urn:microsoft.com/office/officeart/2005/8/layout/list1"/>
    <dgm:cxn modelId="{6CDEF980-E451-4F7D-9D7B-6BDDD2634B1B}" srcId="{2B956E3B-7745-453D-AC84-FD649629E7C1}" destId="{B4EAD720-EA19-434B-91CE-BE2CE5DF51CF}" srcOrd="0" destOrd="0" parTransId="{AEE82E55-F598-43E6-926E-53848AE6039E}" sibTransId="{CE924D3A-8CCB-4465-9641-D53229128E66}"/>
    <dgm:cxn modelId="{48E12A3C-71E0-46EC-BF2A-BCDE55E78BEF}" type="presOf" srcId="{2B956E3B-7745-453D-AC84-FD649629E7C1}" destId="{6249EA5E-6E74-4205-9B69-9E38C0065F06}" srcOrd="0" destOrd="0" presId="urn:microsoft.com/office/officeart/2005/8/layout/list1"/>
    <dgm:cxn modelId="{6980EB08-AA7E-4EAA-9678-F6C8DF62FD88}" type="presOf" srcId="{E5776785-F2E3-42EE-B5B2-1EECA3786774}" destId="{5B569385-E7CC-48AE-8FAB-B4C090989622}" srcOrd="0" destOrd="2" presId="urn:microsoft.com/office/officeart/2005/8/layout/list1"/>
    <dgm:cxn modelId="{4EF978FE-5B6E-48CC-B7B0-A05F3CCBD337}" type="presOf" srcId="{B4EAD720-EA19-434B-91CE-BE2CE5DF51CF}" destId="{BF3FF733-28B0-4C52-A81D-0D357F0BB3B5}" srcOrd="0" destOrd="0" presId="urn:microsoft.com/office/officeart/2005/8/layout/list1"/>
    <dgm:cxn modelId="{86ADEFEF-AF2E-4786-9F4D-378EA63BD612}" srcId="{B4EAD720-EA19-434B-91CE-BE2CE5DF51CF}" destId="{7EFE64F7-C774-461E-B093-848FD9DF137E}" srcOrd="0" destOrd="0" parTransId="{950D90B9-0AE8-4FD2-A0D8-CB0FF33C694D}" sibTransId="{F385DA8E-C21A-4DB5-8DE6-DDD36E8862AA}"/>
    <dgm:cxn modelId="{9E6B3138-926A-4386-BC57-560404B01054}" srcId="{B4EAD720-EA19-434B-91CE-BE2CE5DF51CF}" destId="{E5776785-F2E3-42EE-B5B2-1EECA3786774}" srcOrd="2" destOrd="0" parTransId="{AAD1EC6F-5A84-4BBB-A72C-05D6F3F8FCD4}" sibTransId="{DE6074A5-5C89-4D71-A479-6FC22EAC45E9}"/>
    <dgm:cxn modelId="{7E95EE64-E2E8-439F-80CC-CB119E8EC4DB}" srcId="{B4EAD720-EA19-434B-91CE-BE2CE5DF51CF}" destId="{8236D8E7-55C2-482C-819E-D35C9D2E8F50}" srcOrd="1" destOrd="0" parTransId="{F981FE3D-1ECF-4455-A68E-F20BFC82A94E}" sibTransId="{A35D3ED1-849E-43C4-BD19-F3EDC87B1809}"/>
    <dgm:cxn modelId="{03794F77-45E8-479E-A35A-F683C2850D75}" type="presParOf" srcId="{6249EA5E-6E74-4205-9B69-9E38C0065F06}" destId="{5D6FED23-C368-4DE7-9904-34DF519A33D4}" srcOrd="0" destOrd="0" presId="urn:microsoft.com/office/officeart/2005/8/layout/list1"/>
    <dgm:cxn modelId="{43D950DF-67F0-4F3F-A811-C6F9889B445F}" type="presParOf" srcId="{5D6FED23-C368-4DE7-9904-34DF519A33D4}" destId="{BF3FF733-28B0-4C52-A81D-0D357F0BB3B5}" srcOrd="0" destOrd="0" presId="urn:microsoft.com/office/officeart/2005/8/layout/list1"/>
    <dgm:cxn modelId="{7A590E29-EE1F-4E75-BB34-F9447DE9FD3C}" type="presParOf" srcId="{5D6FED23-C368-4DE7-9904-34DF519A33D4}" destId="{CA743856-5CE2-4F5B-B2FE-93789DA2B24A}" srcOrd="1" destOrd="0" presId="urn:microsoft.com/office/officeart/2005/8/layout/list1"/>
    <dgm:cxn modelId="{899E2454-6E44-4948-BF37-179BA8E98564}" type="presParOf" srcId="{6249EA5E-6E74-4205-9B69-9E38C0065F06}" destId="{A643B8F1-4C94-4BA5-8F7D-1D94C8175708}" srcOrd="1" destOrd="0" presId="urn:microsoft.com/office/officeart/2005/8/layout/list1"/>
    <dgm:cxn modelId="{6C6EAE2E-B2E4-4041-8221-E925C468EFD0}" type="presParOf" srcId="{6249EA5E-6E74-4205-9B69-9E38C0065F06}" destId="{5B569385-E7CC-48AE-8FAB-B4C09098962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86828-3778-4396-934A-239B982C8E23}" type="doc">
      <dgm:prSet loTypeId="urn:microsoft.com/office/officeart/2005/8/layout/h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D49EBED-AD29-4BCE-8652-54982E97EDFB}">
      <dgm:prSet phldrT="[Text]"/>
      <dgm:spPr/>
      <dgm:t>
        <a:bodyPr/>
        <a:lstStyle/>
        <a:p>
          <a:r>
            <a:rPr lang="en-US" dirty="0" smtClean="0">
              <a:latin typeface="Rockwell Extra Bold"/>
              <a:cs typeface="Rockwell Extra Bold"/>
            </a:rPr>
            <a:t>Team Plans</a:t>
          </a:r>
          <a:endParaRPr lang="en-US" dirty="0">
            <a:latin typeface="Rockwell Extra Bold"/>
            <a:cs typeface="Rockwell Extra Bold"/>
          </a:endParaRPr>
        </a:p>
      </dgm:t>
    </dgm:pt>
    <dgm:pt modelId="{B650222F-421E-4A21-B8C3-2BBDD8A2045F}" type="parTrans" cxnId="{8EAB2CED-12DD-438C-8CFD-115C59D0B44C}">
      <dgm:prSet/>
      <dgm:spPr/>
      <dgm:t>
        <a:bodyPr/>
        <a:lstStyle/>
        <a:p>
          <a:endParaRPr lang="en-US"/>
        </a:p>
      </dgm:t>
    </dgm:pt>
    <dgm:pt modelId="{1EFD0A93-EDFF-48EB-85A8-4FF45D4B98B5}" type="sibTrans" cxnId="{8EAB2CED-12DD-438C-8CFD-115C59D0B44C}">
      <dgm:prSet/>
      <dgm:spPr/>
      <dgm:t>
        <a:bodyPr/>
        <a:lstStyle/>
        <a:p>
          <a:endParaRPr lang="en-US"/>
        </a:p>
      </dgm:t>
    </dgm:pt>
    <dgm:pt modelId="{8D814BEC-D812-4E82-AC1A-E218912C63CA}">
      <dgm:prSet phldrT="[Text]"/>
      <dgm:spPr/>
      <dgm:t>
        <a:bodyPr/>
        <a:lstStyle/>
        <a:p>
          <a:r>
            <a:rPr lang="en-US" dirty="0" smtClean="0">
              <a:latin typeface="Rockwell"/>
              <a:cs typeface="Rockwell"/>
            </a:rPr>
            <a:t>Data Capture &amp; </a:t>
          </a:r>
        </a:p>
        <a:p>
          <a:r>
            <a:rPr lang="en-US" dirty="0" smtClean="0">
              <a:latin typeface="Rockwell"/>
              <a:cs typeface="Rockwell"/>
            </a:rPr>
            <a:t>M&amp;E Team</a:t>
          </a:r>
          <a:endParaRPr lang="en-US" dirty="0">
            <a:latin typeface="Rockwell"/>
            <a:cs typeface="Rockwell"/>
          </a:endParaRPr>
        </a:p>
      </dgm:t>
    </dgm:pt>
    <dgm:pt modelId="{ADB421A9-5F7B-4E19-B46F-779C07ABDB70}" type="parTrans" cxnId="{756D9980-C992-484E-B055-76AEFBF3096D}">
      <dgm:prSet/>
      <dgm:spPr/>
      <dgm:t>
        <a:bodyPr/>
        <a:lstStyle/>
        <a:p>
          <a:endParaRPr lang="en-US"/>
        </a:p>
      </dgm:t>
    </dgm:pt>
    <dgm:pt modelId="{449992D8-0389-4185-A3F6-E810400F19BA}" type="sibTrans" cxnId="{756D9980-C992-484E-B055-76AEFBF3096D}">
      <dgm:prSet/>
      <dgm:spPr/>
      <dgm:t>
        <a:bodyPr/>
        <a:lstStyle/>
        <a:p>
          <a:endParaRPr lang="en-US"/>
        </a:p>
      </dgm:t>
    </dgm:pt>
    <dgm:pt modelId="{FA5BC487-3D07-481C-A61C-FEC47D5AF7C8}">
      <dgm:prSet phldrT="[Text]"/>
      <dgm:spPr/>
      <dgm:t>
        <a:bodyPr/>
        <a:lstStyle/>
        <a:p>
          <a:r>
            <a:rPr lang="en-US" dirty="0" smtClean="0">
              <a:latin typeface="Rockwell"/>
              <a:cs typeface="Rockwell"/>
            </a:rPr>
            <a:t>Development Team</a:t>
          </a:r>
          <a:endParaRPr lang="en-US" dirty="0">
            <a:latin typeface="Rockwell"/>
            <a:cs typeface="Rockwell"/>
          </a:endParaRPr>
        </a:p>
      </dgm:t>
    </dgm:pt>
    <dgm:pt modelId="{08F2584E-EB07-40CA-9C32-162A91F93DF9}" type="parTrans" cxnId="{05A362B8-8459-48CB-B104-8655B1A435AE}">
      <dgm:prSet/>
      <dgm:spPr/>
      <dgm:t>
        <a:bodyPr/>
        <a:lstStyle/>
        <a:p>
          <a:endParaRPr lang="en-US"/>
        </a:p>
      </dgm:t>
    </dgm:pt>
    <dgm:pt modelId="{9A265BFC-1C1F-4237-BE87-869F2249E5F9}" type="sibTrans" cxnId="{05A362B8-8459-48CB-B104-8655B1A435AE}">
      <dgm:prSet/>
      <dgm:spPr/>
      <dgm:t>
        <a:bodyPr/>
        <a:lstStyle/>
        <a:p>
          <a:endParaRPr lang="en-US"/>
        </a:p>
      </dgm:t>
    </dgm:pt>
    <dgm:pt modelId="{146321F9-BA65-4809-91C4-40DF64C00E48}" type="pres">
      <dgm:prSet presAssocID="{DAE86828-3778-4396-934A-239B982C8E2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PH"/>
        </a:p>
      </dgm:t>
    </dgm:pt>
    <dgm:pt modelId="{51550CD8-F28C-4DC1-909F-4E6DAFB8AF3A}" type="pres">
      <dgm:prSet presAssocID="{2D49EBED-AD29-4BCE-8652-54982E97EDFB}" presName="roof" presStyleLbl="dkBgShp" presStyleIdx="0" presStyleCnt="2"/>
      <dgm:spPr/>
      <dgm:t>
        <a:bodyPr/>
        <a:lstStyle/>
        <a:p>
          <a:endParaRPr lang="en-US"/>
        </a:p>
      </dgm:t>
    </dgm:pt>
    <dgm:pt modelId="{A78294E8-9A16-46C5-A60D-5A3668C08047}" type="pres">
      <dgm:prSet presAssocID="{2D49EBED-AD29-4BCE-8652-54982E97EDFB}" presName="pillars" presStyleCnt="0"/>
      <dgm:spPr/>
    </dgm:pt>
    <dgm:pt modelId="{61A7185F-8A40-4211-AC34-0D1C38105D35}" type="pres">
      <dgm:prSet presAssocID="{2D49EBED-AD29-4BCE-8652-54982E97EDFB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1B38D-C020-4B11-8559-0CACDD88D022}" type="pres">
      <dgm:prSet presAssocID="{FA5BC487-3D07-481C-A61C-FEC47D5AF7C8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PH"/>
        </a:p>
      </dgm:t>
    </dgm:pt>
    <dgm:pt modelId="{D78FAD0D-1957-4B3E-B876-75E6EAED7116}" type="pres">
      <dgm:prSet presAssocID="{2D49EBED-AD29-4BCE-8652-54982E97EDFB}" presName="base" presStyleLbl="dkBgShp" presStyleIdx="1" presStyleCnt="2"/>
      <dgm:spPr/>
    </dgm:pt>
  </dgm:ptLst>
  <dgm:cxnLst>
    <dgm:cxn modelId="{29677CD8-FAE1-4D6F-87F1-6525605603C8}" type="presOf" srcId="{FA5BC487-3D07-481C-A61C-FEC47D5AF7C8}" destId="{48C1B38D-C020-4B11-8559-0CACDD88D022}" srcOrd="0" destOrd="0" presId="urn:microsoft.com/office/officeart/2005/8/layout/hList3"/>
    <dgm:cxn modelId="{814E7E15-28B3-4F68-97B8-11FF311AA188}" type="presOf" srcId="{8D814BEC-D812-4E82-AC1A-E218912C63CA}" destId="{61A7185F-8A40-4211-AC34-0D1C38105D35}" srcOrd="0" destOrd="0" presId="urn:microsoft.com/office/officeart/2005/8/layout/hList3"/>
    <dgm:cxn modelId="{BD1453C9-23D8-49DD-B115-1118C29088B2}" type="presOf" srcId="{DAE86828-3778-4396-934A-239B982C8E23}" destId="{146321F9-BA65-4809-91C4-40DF64C00E48}" srcOrd="0" destOrd="0" presId="urn:microsoft.com/office/officeart/2005/8/layout/hList3"/>
    <dgm:cxn modelId="{05A362B8-8459-48CB-B104-8655B1A435AE}" srcId="{2D49EBED-AD29-4BCE-8652-54982E97EDFB}" destId="{FA5BC487-3D07-481C-A61C-FEC47D5AF7C8}" srcOrd="1" destOrd="0" parTransId="{08F2584E-EB07-40CA-9C32-162A91F93DF9}" sibTransId="{9A265BFC-1C1F-4237-BE87-869F2249E5F9}"/>
    <dgm:cxn modelId="{756D9980-C992-484E-B055-76AEFBF3096D}" srcId="{2D49EBED-AD29-4BCE-8652-54982E97EDFB}" destId="{8D814BEC-D812-4E82-AC1A-E218912C63CA}" srcOrd="0" destOrd="0" parTransId="{ADB421A9-5F7B-4E19-B46F-779C07ABDB70}" sibTransId="{449992D8-0389-4185-A3F6-E810400F19BA}"/>
    <dgm:cxn modelId="{4D09E4F1-71E8-46E3-855B-9BCCA6E662D1}" type="presOf" srcId="{2D49EBED-AD29-4BCE-8652-54982E97EDFB}" destId="{51550CD8-F28C-4DC1-909F-4E6DAFB8AF3A}" srcOrd="0" destOrd="0" presId="urn:microsoft.com/office/officeart/2005/8/layout/hList3"/>
    <dgm:cxn modelId="{8EAB2CED-12DD-438C-8CFD-115C59D0B44C}" srcId="{DAE86828-3778-4396-934A-239B982C8E23}" destId="{2D49EBED-AD29-4BCE-8652-54982E97EDFB}" srcOrd="0" destOrd="0" parTransId="{B650222F-421E-4A21-B8C3-2BBDD8A2045F}" sibTransId="{1EFD0A93-EDFF-48EB-85A8-4FF45D4B98B5}"/>
    <dgm:cxn modelId="{DE4B9946-2B7F-411C-8869-EE6909827689}" type="presParOf" srcId="{146321F9-BA65-4809-91C4-40DF64C00E48}" destId="{51550CD8-F28C-4DC1-909F-4E6DAFB8AF3A}" srcOrd="0" destOrd="0" presId="urn:microsoft.com/office/officeart/2005/8/layout/hList3"/>
    <dgm:cxn modelId="{9DF9E6D9-3276-4632-BA83-0B8A96097EDF}" type="presParOf" srcId="{146321F9-BA65-4809-91C4-40DF64C00E48}" destId="{A78294E8-9A16-46C5-A60D-5A3668C08047}" srcOrd="1" destOrd="0" presId="urn:microsoft.com/office/officeart/2005/8/layout/hList3"/>
    <dgm:cxn modelId="{C4DE25AC-D803-429B-8CB7-16F6DF32AA38}" type="presParOf" srcId="{A78294E8-9A16-46C5-A60D-5A3668C08047}" destId="{61A7185F-8A40-4211-AC34-0D1C38105D35}" srcOrd="0" destOrd="0" presId="urn:microsoft.com/office/officeart/2005/8/layout/hList3"/>
    <dgm:cxn modelId="{6AC2C780-10A9-4D0F-AC9A-F4C55DFD380F}" type="presParOf" srcId="{A78294E8-9A16-46C5-A60D-5A3668C08047}" destId="{48C1B38D-C020-4B11-8559-0CACDD88D022}" srcOrd="1" destOrd="0" presId="urn:microsoft.com/office/officeart/2005/8/layout/hList3"/>
    <dgm:cxn modelId="{A1E29AE3-1242-4471-B353-6B2A759F8E20}" type="presParOf" srcId="{146321F9-BA65-4809-91C4-40DF64C00E48}" destId="{D78FAD0D-1957-4B3E-B876-75E6EAED711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DC803-D0E4-409E-9ABF-48BC798948A4}">
      <dsp:nvSpPr>
        <dsp:cNvPr id="0" name=""/>
        <dsp:cNvSpPr/>
      </dsp:nvSpPr>
      <dsp:spPr>
        <a:xfrm>
          <a:off x="4820" y="461737"/>
          <a:ext cx="2465755" cy="85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Rockwell"/>
              <a:cs typeface="Rockwell"/>
            </a:rPr>
            <a:t>Data Capture Team</a:t>
          </a:r>
          <a:endParaRPr lang="en-US" sz="2600" kern="1200" dirty="0">
            <a:latin typeface="Rockwell"/>
            <a:cs typeface="Rockwell"/>
          </a:endParaRPr>
        </a:p>
      </dsp:txBody>
      <dsp:txXfrm>
        <a:off x="4820" y="461737"/>
        <a:ext cx="2465755" cy="852637"/>
      </dsp:txXfrm>
    </dsp:sp>
    <dsp:sp modelId="{90134E67-C0E3-4E64-8047-29144AE6CD94}">
      <dsp:nvSpPr>
        <dsp:cNvPr id="0" name=""/>
        <dsp:cNvSpPr/>
      </dsp:nvSpPr>
      <dsp:spPr>
        <a:xfrm>
          <a:off x="2470576" y="461737"/>
          <a:ext cx="493151" cy="8526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96BED-D93D-41CD-A198-26E3C68F082F}">
      <dsp:nvSpPr>
        <dsp:cNvPr id="0" name=""/>
        <dsp:cNvSpPr/>
      </dsp:nvSpPr>
      <dsp:spPr>
        <a:xfrm>
          <a:off x="3160987" y="461737"/>
          <a:ext cx="6706854" cy="852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>
            <a:latin typeface="Rockwell"/>
            <a:cs typeface="Rockwell"/>
          </a:endParaRPr>
        </a:p>
      </dsp:txBody>
      <dsp:txXfrm>
        <a:off x="3160987" y="461737"/>
        <a:ext cx="6706854" cy="852637"/>
      </dsp:txXfrm>
    </dsp:sp>
    <dsp:sp modelId="{293E6151-7461-4729-8064-588A960DB1FE}">
      <dsp:nvSpPr>
        <dsp:cNvPr id="0" name=""/>
        <dsp:cNvSpPr/>
      </dsp:nvSpPr>
      <dsp:spPr>
        <a:xfrm>
          <a:off x="4820" y="1407975"/>
          <a:ext cx="2465755" cy="122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Rockwell"/>
              <a:cs typeface="Rockwell"/>
            </a:rPr>
            <a:t>Monitoring &amp; Evaluation Team</a:t>
          </a:r>
          <a:endParaRPr lang="en-US" sz="2600" kern="1200" dirty="0">
            <a:latin typeface="Rockwell"/>
            <a:cs typeface="Rockwell"/>
          </a:endParaRPr>
        </a:p>
      </dsp:txBody>
      <dsp:txXfrm>
        <a:off x="4820" y="1407975"/>
        <a:ext cx="2465755" cy="1222650"/>
      </dsp:txXfrm>
    </dsp:sp>
    <dsp:sp modelId="{F379A674-5109-470F-B675-924472717180}">
      <dsp:nvSpPr>
        <dsp:cNvPr id="0" name=""/>
        <dsp:cNvSpPr/>
      </dsp:nvSpPr>
      <dsp:spPr>
        <a:xfrm>
          <a:off x="2470576" y="1407975"/>
          <a:ext cx="493151" cy="122265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45EDA-C7B8-4D66-A64A-456C8C5F0F5B}">
      <dsp:nvSpPr>
        <dsp:cNvPr id="0" name=""/>
        <dsp:cNvSpPr/>
      </dsp:nvSpPr>
      <dsp:spPr>
        <a:xfrm>
          <a:off x="3160987" y="1407975"/>
          <a:ext cx="6706854" cy="1222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>
            <a:latin typeface="Rockwell"/>
            <a:cs typeface="Rockwell"/>
          </a:endParaRPr>
        </a:p>
      </dsp:txBody>
      <dsp:txXfrm>
        <a:off x="3160987" y="1407975"/>
        <a:ext cx="6706854" cy="1222650"/>
      </dsp:txXfrm>
    </dsp:sp>
    <dsp:sp modelId="{032A3642-85C2-4BF3-BFAA-CCFF04070FD3}">
      <dsp:nvSpPr>
        <dsp:cNvPr id="0" name=""/>
        <dsp:cNvSpPr/>
      </dsp:nvSpPr>
      <dsp:spPr>
        <a:xfrm>
          <a:off x="4820" y="2724225"/>
          <a:ext cx="2465755" cy="85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Rockwell"/>
              <a:cs typeface="Rockwell"/>
            </a:rPr>
            <a:t>Development Team</a:t>
          </a:r>
          <a:endParaRPr lang="en-US" sz="2600" kern="1200" dirty="0">
            <a:latin typeface="Rockwell"/>
            <a:cs typeface="Rockwell"/>
          </a:endParaRPr>
        </a:p>
      </dsp:txBody>
      <dsp:txXfrm>
        <a:off x="4820" y="2724225"/>
        <a:ext cx="2465755" cy="852637"/>
      </dsp:txXfrm>
    </dsp:sp>
    <dsp:sp modelId="{65ED8E04-1897-488B-A501-25FBD7E61440}">
      <dsp:nvSpPr>
        <dsp:cNvPr id="0" name=""/>
        <dsp:cNvSpPr/>
      </dsp:nvSpPr>
      <dsp:spPr>
        <a:xfrm>
          <a:off x="2470576" y="2724225"/>
          <a:ext cx="493151" cy="85263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5E791-7F64-4BA9-8475-1A78F0A68198}">
      <dsp:nvSpPr>
        <dsp:cNvPr id="0" name=""/>
        <dsp:cNvSpPr/>
      </dsp:nvSpPr>
      <dsp:spPr>
        <a:xfrm>
          <a:off x="3160987" y="2724225"/>
          <a:ext cx="6706854" cy="852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>
            <a:latin typeface="Rockwell"/>
            <a:cs typeface="Rockwell"/>
          </a:endParaRPr>
        </a:p>
      </dsp:txBody>
      <dsp:txXfrm>
        <a:off x="3160987" y="2724225"/>
        <a:ext cx="6706854" cy="852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869B-712E-40D1-81C4-042DDB52C862}">
      <dsp:nvSpPr>
        <dsp:cNvPr id="0" name=""/>
        <dsp:cNvSpPr/>
      </dsp:nvSpPr>
      <dsp:spPr>
        <a:xfrm>
          <a:off x="-5338954" y="-817996"/>
          <a:ext cx="6360393" cy="636039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AB457-5539-4DE4-A242-B2F09BAA953E}">
      <dsp:nvSpPr>
        <dsp:cNvPr id="0" name=""/>
        <dsp:cNvSpPr/>
      </dsp:nvSpPr>
      <dsp:spPr>
        <a:xfrm>
          <a:off x="331416" y="214771"/>
          <a:ext cx="10121112" cy="429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solidFill>
                <a:schemeClr val="bg1"/>
              </a:solidFill>
              <a:latin typeface="Rockwell"/>
              <a:cs typeface="Rockwell"/>
            </a:rPr>
            <a:t>Dev</a:t>
          </a:r>
          <a:r>
            <a:rPr lang="en-US" sz="2000" kern="1200" dirty="0" smtClean="0">
              <a:solidFill>
                <a:schemeClr val="bg1"/>
              </a:solidFill>
              <a:latin typeface="Rockwell"/>
              <a:cs typeface="Rockwell"/>
            </a:rPr>
            <a:t> team is undergoing additional training and consultation </a:t>
          </a:r>
          <a:endParaRPr lang="en-US" sz="2000" kern="1200" dirty="0">
            <a:solidFill>
              <a:schemeClr val="bg1"/>
            </a:solidFill>
            <a:latin typeface="Rockwell"/>
            <a:cs typeface="Rockwell"/>
          </a:endParaRPr>
        </a:p>
      </dsp:txBody>
      <dsp:txXfrm>
        <a:off x="331416" y="214771"/>
        <a:ext cx="10121112" cy="429353"/>
      </dsp:txXfrm>
    </dsp:sp>
    <dsp:sp modelId="{119B8135-E105-4B7E-BCB4-880F9C718251}">
      <dsp:nvSpPr>
        <dsp:cNvPr id="0" name=""/>
        <dsp:cNvSpPr/>
      </dsp:nvSpPr>
      <dsp:spPr>
        <a:xfrm>
          <a:off x="63070" y="161102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40C8E-8C28-4E1E-9E98-1FF3E71C1939}">
      <dsp:nvSpPr>
        <dsp:cNvPr id="0" name=""/>
        <dsp:cNvSpPr/>
      </dsp:nvSpPr>
      <dsp:spPr>
        <a:xfrm>
          <a:off x="720234" y="859179"/>
          <a:ext cx="9732294" cy="429353"/>
        </a:xfrm>
        <a:prstGeom prst="rect">
          <a:avLst/>
        </a:prstGeom>
        <a:gradFill rotWithShape="0">
          <a:gsLst>
            <a:gs pos="0">
              <a:schemeClr val="accent4">
                <a:hueOff val="-342860"/>
                <a:satOff val="-948"/>
                <a:lumOff val="588"/>
                <a:alphaOff val="0"/>
              </a:schemeClr>
            </a:gs>
            <a:gs pos="90000">
              <a:schemeClr val="accent4">
                <a:hueOff val="-342860"/>
                <a:satOff val="-948"/>
                <a:lumOff val="588"/>
                <a:alphaOff val="0"/>
                <a:shade val="100000"/>
                <a:satMod val="105000"/>
              </a:schemeClr>
            </a:gs>
            <a:gs pos="100000">
              <a:schemeClr val="accent4">
                <a:hueOff val="-342860"/>
                <a:satOff val="-948"/>
                <a:lumOff val="58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Rockwell"/>
              <a:cs typeface="Rockwell"/>
            </a:rPr>
            <a:t>Modified the input and output forms according to instructions</a:t>
          </a:r>
          <a:endParaRPr lang="en-US" sz="2000" kern="1200" dirty="0">
            <a:solidFill>
              <a:schemeClr val="bg1"/>
            </a:solidFill>
            <a:latin typeface="Rockwell"/>
            <a:cs typeface="Rockwell"/>
          </a:endParaRPr>
        </a:p>
      </dsp:txBody>
      <dsp:txXfrm>
        <a:off x="720234" y="859179"/>
        <a:ext cx="9732294" cy="429353"/>
      </dsp:txXfrm>
    </dsp:sp>
    <dsp:sp modelId="{70D0DE50-B229-4A6D-8AB8-A96949DADCC4}">
      <dsp:nvSpPr>
        <dsp:cNvPr id="0" name=""/>
        <dsp:cNvSpPr/>
      </dsp:nvSpPr>
      <dsp:spPr>
        <a:xfrm>
          <a:off x="451888" y="805510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-342860"/>
              <a:satOff val="-948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1A696-A111-4E00-8C5A-FCDD04BF67AF}">
      <dsp:nvSpPr>
        <dsp:cNvPr id="0" name=""/>
        <dsp:cNvSpPr/>
      </dsp:nvSpPr>
      <dsp:spPr>
        <a:xfrm>
          <a:off x="933305" y="1503115"/>
          <a:ext cx="9519224" cy="429353"/>
        </a:xfrm>
        <a:prstGeom prst="rect">
          <a:avLst/>
        </a:prstGeom>
        <a:gradFill rotWithShape="0">
          <a:gsLst>
            <a:gs pos="0">
              <a:schemeClr val="accent4">
                <a:hueOff val="-685719"/>
                <a:satOff val="-1897"/>
                <a:lumOff val="1177"/>
                <a:alphaOff val="0"/>
              </a:schemeClr>
            </a:gs>
            <a:gs pos="90000">
              <a:schemeClr val="accent4">
                <a:hueOff val="-685719"/>
                <a:satOff val="-1897"/>
                <a:lumOff val="1177"/>
                <a:alphaOff val="0"/>
                <a:shade val="100000"/>
                <a:satMod val="105000"/>
              </a:schemeClr>
            </a:gs>
            <a:gs pos="100000">
              <a:schemeClr val="accent4">
                <a:hueOff val="-685719"/>
                <a:satOff val="-1897"/>
                <a:lumOff val="117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Rockwell"/>
              <a:cs typeface="Rockwell"/>
            </a:rPr>
            <a:t>Follow up with the respective people religiously </a:t>
          </a:r>
          <a:endParaRPr lang="en-PH" sz="2000" kern="1200" dirty="0" smtClean="0">
            <a:solidFill>
              <a:schemeClr val="bg1"/>
            </a:solidFill>
            <a:latin typeface="Rockwell"/>
            <a:cs typeface="Rockwell"/>
          </a:endParaRPr>
        </a:p>
      </dsp:txBody>
      <dsp:txXfrm>
        <a:off x="933305" y="1503115"/>
        <a:ext cx="9519224" cy="429353"/>
      </dsp:txXfrm>
    </dsp:sp>
    <dsp:sp modelId="{D1BEDBA2-C04E-4028-8C5E-6C856F7ED3AB}">
      <dsp:nvSpPr>
        <dsp:cNvPr id="0" name=""/>
        <dsp:cNvSpPr/>
      </dsp:nvSpPr>
      <dsp:spPr>
        <a:xfrm>
          <a:off x="664959" y="1449445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-685719"/>
              <a:satOff val="-1897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BCB24-8A02-F442-A5E1-6FB2C0E79F94}">
      <dsp:nvSpPr>
        <dsp:cNvPr id="0" name=""/>
        <dsp:cNvSpPr/>
      </dsp:nvSpPr>
      <dsp:spPr>
        <a:xfrm>
          <a:off x="1001336" y="2147523"/>
          <a:ext cx="9451192" cy="429353"/>
        </a:xfrm>
        <a:prstGeom prst="rect">
          <a:avLst/>
        </a:prstGeom>
        <a:gradFill rotWithShape="0">
          <a:gsLst>
            <a:gs pos="0">
              <a:schemeClr val="accent4">
                <a:hueOff val="-1028579"/>
                <a:satOff val="-2845"/>
                <a:lumOff val="1765"/>
                <a:alphaOff val="0"/>
              </a:schemeClr>
            </a:gs>
            <a:gs pos="90000">
              <a:schemeClr val="accent4">
                <a:hueOff val="-1028579"/>
                <a:satOff val="-2845"/>
                <a:lumOff val="1765"/>
                <a:alphaOff val="0"/>
                <a:shade val="100000"/>
                <a:satMod val="105000"/>
              </a:schemeClr>
            </a:gs>
            <a:gs pos="100000">
              <a:schemeClr val="accent4">
                <a:hueOff val="-1028579"/>
                <a:satOff val="-2845"/>
                <a:lumOff val="176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>
              <a:solidFill>
                <a:schemeClr val="bg1"/>
              </a:solidFill>
              <a:latin typeface="Rockwell"/>
              <a:cs typeface="Rockwell"/>
            </a:rPr>
            <a:t>Work over time to  reallocate the resources &amp; tasks and make up for lost time</a:t>
          </a:r>
        </a:p>
      </dsp:txBody>
      <dsp:txXfrm>
        <a:off x="1001336" y="2147523"/>
        <a:ext cx="9451192" cy="429353"/>
      </dsp:txXfrm>
    </dsp:sp>
    <dsp:sp modelId="{D240E3E8-836F-F842-A21D-99A1A7906CF8}">
      <dsp:nvSpPr>
        <dsp:cNvPr id="0" name=""/>
        <dsp:cNvSpPr/>
      </dsp:nvSpPr>
      <dsp:spPr>
        <a:xfrm>
          <a:off x="732990" y="2093854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-1028579"/>
              <a:satOff val="-2845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9A8E5-FA8F-9C40-A94C-8317E999D494}">
      <dsp:nvSpPr>
        <dsp:cNvPr id="0" name=""/>
        <dsp:cNvSpPr/>
      </dsp:nvSpPr>
      <dsp:spPr>
        <a:xfrm>
          <a:off x="933305" y="2791931"/>
          <a:ext cx="9519224" cy="429353"/>
        </a:xfrm>
        <a:prstGeom prst="rect">
          <a:avLst/>
        </a:prstGeom>
        <a:gradFill rotWithShape="0">
          <a:gsLst>
            <a:gs pos="0">
              <a:schemeClr val="accent4">
                <a:hueOff val="-1371439"/>
                <a:satOff val="-3793"/>
                <a:lumOff val="2353"/>
                <a:alphaOff val="0"/>
              </a:schemeClr>
            </a:gs>
            <a:gs pos="90000">
              <a:schemeClr val="accent4">
                <a:hueOff val="-1371439"/>
                <a:satOff val="-3793"/>
                <a:lumOff val="2353"/>
                <a:alphaOff val="0"/>
                <a:shade val="100000"/>
                <a:satMod val="105000"/>
              </a:schemeClr>
            </a:gs>
            <a:gs pos="100000">
              <a:schemeClr val="accent4">
                <a:hueOff val="-1371439"/>
                <a:satOff val="-3793"/>
                <a:lumOff val="235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>
              <a:solidFill>
                <a:schemeClr val="bg1"/>
              </a:solidFill>
              <a:latin typeface="Rockwell"/>
              <a:cs typeface="Rockwell"/>
            </a:rPr>
            <a:t>Assemble the project team and work on the changes together</a:t>
          </a:r>
        </a:p>
      </dsp:txBody>
      <dsp:txXfrm>
        <a:off x="933305" y="2791931"/>
        <a:ext cx="9519224" cy="429353"/>
      </dsp:txXfrm>
    </dsp:sp>
    <dsp:sp modelId="{6262BD66-2CC4-474B-BB06-82385E6A4098}">
      <dsp:nvSpPr>
        <dsp:cNvPr id="0" name=""/>
        <dsp:cNvSpPr/>
      </dsp:nvSpPr>
      <dsp:spPr>
        <a:xfrm>
          <a:off x="664959" y="2738262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-1371439"/>
              <a:satOff val="-3793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F7A70-6443-254B-B58F-50B20A423375}">
      <dsp:nvSpPr>
        <dsp:cNvPr id="0" name=""/>
        <dsp:cNvSpPr/>
      </dsp:nvSpPr>
      <dsp:spPr>
        <a:xfrm>
          <a:off x="720234" y="3435867"/>
          <a:ext cx="9732294" cy="429353"/>
        </a:xfrm>
        <a:prstGeom prst="rect">
          <a:avLst/>
        </a:prstGeom>
        <a:gradFill rotWithShape="0">
          <a:gsLst>
            <a:gs pos="0">
              <a:schemeClr val="accent4">
                <a:hueOff val="-1714298"/>
                <a:satOff val="-4742"/>
                <a:lumOff val="2942"/>
                <a:alphaOff val="0"/>
              </a:schemeClr>
            </a:gs>
            <a:gs pos="90000">
              <a:schemeClr val="accent4">
                <a:hueOff val="-1714298"/>
                <a:satOff val="-4742"/>
                <a:lumOff val="2942"/>
                <a:alphaOff val="0"/>
                <a:shade val="100000"/>
                <a:satMod val="105000"/>
              </a:schemeClr>
            </a:gs>
            <a:gs pos="100000">
              <a:schemeClr val="accent4">
                <a:hueOff val="-1714298"/>
                <a:satOff val="-4742"/>
                <a:lumOff val="294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>
              <a:solidFill>
                <a:schemeClr val="bg1"/>
              </a:solidFill>
              <a:latin typeface="Rockwell"/>
              <a:cs typeface="Rockwell"/>
            </a:rPr>
            <a:t>Scheduled meeting between the client and the project team will be rescheduled </a:t>
          </a:r>
        </a:p>
      </dsp:txBody>
      <dsp:txXfrm>
        <a:off x="720234" y="3435867"/>
        <a:ext cx="9732294" cy="429353"/>
      </dsp:txXfrm>
    </dsp:sp>
    <dsp:sp modelId="{48960CDA-BAA2-2C4D-BFC3-9B7CFD69B39F}">
      <dsp:nvSpPr>
        <dsp:cNvPr id="0" name=""/>
        <dsp:cNvSpPr/>
      </dsp:nvSpPr>
      <dsp:spPr>
        <a:xfrm>
          <a:off x="451888" y="3382197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-1714298"/>
              <a:satOff val="-4742"/>
              <a:lumOff val="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09BE-1695-9341-AEE0-B5AABB2F89AB}">
      <dsp:nvSpPr>
        <dsp:cNvPr id="0" name=""/>
        <dsp:cNvSpPr/>
      </dsp:nvSpPr>
      <dsp:spPr>
        <a:xfrm>
          <a:off x="331416" y="4080275"/>
          <a:ext cx="10121112" cy="429353"/>
        </a:xfrm>
        <a:prstGeom prst="rect">
          <a:avLst/>
        </a:prstGeom>
        <a:gradFill rotWithShape="0">
          <a:gsLst>
            <a:gs pos="0">
              <a:schemeClr val="accent4">
                <a:hueOff val="-2057158"/>
                <a:satOff val="-5690"/>
                <a:lumOff val="3530"/>
                <a:alphaOff val="0"/>
              </a:schemeClr>
            </a:gs>
            <a:gs pos="90000">
              <a:schemeClr val="accent4">
                <a:hueOff val="-2057158"/>
                <a:satOff val="-5690"/>
                <a:lumOff val="3530"/>
                <a:alphaOff val="0"/>
                <a:shade val="100000"/>
                <a:satMod val="105000"/>
              </a:schemeClr>
            </a:gs>
            <a:gs pos="100000">
              <a:schemeClr val="accent4">
                <a:hueOff val="-2057158"/>
                <a:satOff val="-5690"/>
                <a:lumOff val="353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79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2000" kern="1200" dirty="0" smtClean="0">
              <a:solidFill>
                <a:schemeClr val="bg1"/>
              </a:solidFill>
              <a:latin typeface="Rockwell"/>
              <a:cs typeface="Rockwell"/>
            </a:rPr>
            <a:t>Reschedule the project tasks that are to be accomplished immediately</a:t>
          </a:r>
        </a:p>
      </dsp:txBody>
      <dsp:txXfrm>
        <a:off x="331416" y="4080275"/>
        <a:ext cx="10121112" cy="429353"/>
      </dsp:txXfrm>
    </dsp:sp>
    <dsp:sp modelId="{56841E32-B4D9-3044-A2AE-4A23F673DB97}">
      <dsp:nvSpPr>
        <dsp:cNvPr id="0" name=""/>
        <dsp:cNvSpPr/>
      </dsp:nvSpPr>
      <dsp:spPr>
        <a:xfrm>
          <a:off x="63070" y="4026606"/>
          <a:ext cx="536691" cy="5366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-2057158"/>
              <a:satOff val="-5690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69385-E7CC-48AE-8FAB-B4C090989622}">
      <dsp:nvSpPr>
        <dsp:cNvPr id="0" name=""/>
        <dsp:cNvSpPr/>
      </dsp:nvSpPr>
      <dsp:spPr>
        <a:xfrm>
          <a:off x="0" y="331048"/>
          <a:ext cx="9829800" cy="514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902" tIns="791464" rIns="762902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Rockwell"/>
              <a:cs typeface="Rockwell"/>
            </a:rPr>
            <a:t>System development is on going full blast. (Expected demo for the working prototype on first week of January)</a:t>
          </a:r>
          <a:endParaRPr lang="en-US" sz="3200" kern="1200" dirty="0">
            <a:latin typeface="Rockwell"/>
            <a:cs typeface="Rockwell"/>
          </a:endParaRPr>
        </a:p>
        <a:p>
          <a:pPr marL="285750" lvl="1" indent="-285750" algn="l" defTabSz="14224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Rockwell"/>
              <a:cs typeface="Rockwell"/>
            </a:rPr>
            <a:t>Forms and outputs have been presented to M&amp;E, PDT, with approval</a:t>
          </a:r>
          <a:endParaRPr lang="en-PH" sz="3200" kern="1200" dirty="0" smtClean="0">
            <a:latin typeface="Rockwell"/>
            <a:cs typeface="Rockwell"/>
          </a:endParaRPr>
        </a:p>
        <a:p>
          <a:pPr marL="285750" lvl="1" indent="-285750" algn="l" defTabSz="1422400">
            <a:lnSpc>
              <a:spcPct val="114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Rockwell"/>
              <a:cs typeface="Rockwell"/>
            </a:rPr>
            <a:t>Final comments for the system design were collected</a:t>
          </a:r>
          <a:endParaRPr lang="en-PH" sz="3200" kern="1200" dirty="0" smtClean="0">
            <a:latin typeface="Rockwell"/>
            <a:cs typeface="Rockwell"/>
          </a:endParaRPr>
        </a:p>
      </dsp:txBody>
      <dsp:txXfrm>
        <a:off x="0" y="331048"/>
        <a:ext cx="9829800" cy="5147100"/>
      </dsp:txXfrm>
    </dsp:sp>
    <dsp:sp modelId="{CA743856-5CE2-4F5B-B2FE-93789DA2B24A}">
      <dsp:nvSpPr>
        <dsp:cNvPr id="0" name=""/>
        <dsp:cNvSpPr/>
      </dsp:nvSpPr>
      <dsp:spPr>
        <a:xfrm>
          <a:off x="491490" y="8251"/>
          <a:ext cx="6614157" cy="883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80" tIns="0" rIns="260080" bIns="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0" kern="1200" dirty="0" smtClean="0">
              <a:latin typeface="Rockwell Extra Bold"/>
              <a:cs typeface="Rockwell Extra Bold"/>
            </a:rPr>
            <a:t>Currently…</a:t>
          </a:r>
          <a:endParaRPr lang="en-US" sz="4800" b="0" kern="1200" dirty="0">
            <a:latin typeface="Rockwell Extra Bold"/>
            <a:cs typeface="Rockwell Extra Bold"/>
          </a:endParaRPr>
        </a:p>
      </dsp:txBody>
      <dsp:txXfrm>
        <a:off x="534628" y="51389"/>
        <a:ext cx="6527881" cy="797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50CD8-F28C-4DC1-909F-4E6DAFB8AF3A}">
      <dsp:nvSpPr>
        <dsp:cNvPr id="0" name=""/>
        <dsp:cNvSpPr/>
      </dsp:nvSpPr>
      <dsp:spPr>
        <a:xfrm>
          <a:off x="0" y="0"/>
          <a:ext cx="9872663" cy="162306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Rockwell Extra Bold"/>
              <a:cs typeface="Rockwell Extra Bold"/>
            </a:rPr>
            <a:t>Team Plans</a:t>
          </a:r>
          <a:endParaRPr lang="en-US" sz="6500" kern="1200" dirty="0">
            <a:latin typeface="Rockwell Extra Bold"/>
            <a:cs typeface="Rockwell Extra Bold"/>
          </a:endParaRPr>
        </a:p>
      </dsp:txBody>
      <dsp:txXfrm>
        <a:off x="0" y="0"/>
        <a:ext cx="9872663" cy="1623060"/>
      </dsp:txXfrm>
    </dsp:sp>
    <dsp:sp modelId="{61A7185F-8A40-4211-AC34-0D1C38105D35}">
      <dsp:nvSpPr>
        <dsp:cNvPr id="0" name=""/>
        <dsp:cNvSpPr/>
      </dsp:nvSpPr>
      <dsp:spPr>
        <a:xfrm>
          <a:off x="0" y="1623060"/>
          <a:ext cx="4936331" cy="3408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latin typeface="Rockwell"/>
              <a:cs typeface="Rockwell"/>
            </a:rPr>
            <a:t>Data Capture &amp; </a:t>
          </a:r>
        </a:p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latin typeface="Rockwell"/>
              <a:cs typeface="Rockwell"/>
            </a:rPr>
            <a:t>M&amp;E Team</a:t>
          </a:r>
          <a:endParaRPr lang="en-US" sz="5700" kern="1200" dirty="0">
            <a:latin typeface="Rockwell"/>
            <a:cs typeface="Rockwell"/>
          </a:endParaRPr>
        </a:p>
      </dsp:txBody>
      <dsp:txXfrm>
        <a:off x="0" y="1623060"/>
        <a:ext cx="4936331" cy="3408426"/>
      </dsp:txXfrm>
    </dsp:sp>
    <dsp:sp modelId="{48C1B38D-C020-4B11-8559-0CACDD88D022}">
      <dsp:nvSpPr>
        <dsp:cNvPr id="0" name=""/>
        <dsp:cNvSpPr/>
      </dsp:nvSpPr>
      <dsp:spPr>
        <a:xfrm>
          <a:off x="4936331" y="1623060"/>
          <a:ext cx="4936331" cy="34084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>
              <a:latin typeface="Rockwell"/>
              <a:cs typeface="Rockwell"/>
            </a:rPr>
            <a:t>Development Team</a:t>
          </a:r>
          <a:endParaRPr lang="en-US" sz="5700" kern="1200" dirty="0">
            <a:latin typeface="Rockwell"/>
            <a:cs typeface="Rockwell"/>
          </a:endParaRPr>
        </a:p>
      </dsp:txBody>
      <dsp:txXfrm>
        <a:off x="4936331" y="1623060"/>
        <a:ext cx="4936331" cy="3408426"/>
      </dsp:txXfrm>
    </dsp:sp>
    <dsp:sp modelId="{D78FAD0D-1957-4B3E-B876-75E6EAED7116}">
      <dsp:nvSpPr>
        <dsp:cNvPr id="0" name=""/>
        <dsp:cNvSpPr/>
      </dsp:nvSpPr>
      <dsp:spPr>
        <a:xfrm>
          <a:off x="0" y="5031486"/>
          <a:ext cx="9872663" cy="378714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AAF5-3273-4B42-AA57-7D98C1807B59}" type="datetimeFigureOut">
              <a:rPr lang="en-US" smtClean="0"/>
              <a:t>12/20/13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7DA64-303F-6E45-97D3-5CD3EF8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DA64-303F-6E45-97D3-5CD3EF81E1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PH" sz="2700" dirty="0" smtClean="0">
                <a:latin typeface="Georgia" panose="02040502050405020303" pitchFamily="18" charset="0"/>
              </a:rPr>
              <a:t>Full throttle in system development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 smtClean="0">
                <a:latin typeface="Georgia" panose="02040502050405020303" pitchFamily="18" charset="0"/>
              </a:rPr>
              <a:t>Finalization of the user interface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 smtClean="0">
                <a:latin typeface="Georgia" panose="02040502050405020303" pitchFamily="18" charset="0"/>
              </a:rPr>
              <a:t>Finish backend development by Dec. 22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endParaRPr lang="en-PH" sz="2700" dirty="0" smtClean="0">
              <a:latin typeface="Georgia" panose="02040502050405020303" pitchFamily="18" charset="0"/>
            </a:endParaRP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PH" sz="2700" dirty="0" smtClean="0">
                <a:latin typeface="Georgia" panose="02040502050405020303" pitchFamily="18" charset="0"/>
              </a:rPr>
              <a:t>Consultations with Sir Doy as the development progresses. 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 smtClean="0">
                <a:latin typeface="Georgia" panose="02040502050405020303" pitchFamily="18" charset="0"/>
              </a:rPr>
              <a:t>UI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 smtClean="0">
                <a:latin typeface="Georgia" panose="02040502050405020303" pitchFamily="18" charset="0"/>
              </a:rPr>
              <a:t>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DA64-303F-6E45-97D3-5CD3EF81E1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212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324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526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5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985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052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3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3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83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95EDE7-9D8C-42CA-B4FF-5759A53B8297}" type="datetimeFigureOut">
              <a:rPr lang="en-PH" smtClean="0"/>
              <a:t>12/20/13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4A8042D-EF37-4042-AAC6-C36FE05D61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24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>
                <a:latin typeface="Rockwell Extra Bold"/>
                <a:cs typeface="Rockwell Extra Bold"/>
              </a:rPr>
              <a:t>STATUS REPORT</a:t>
            </a:r>
            <a:endParaRPr lang="en-PH" dirty="0">
              <a:latin typeface="Rockwell Extra Bold"/>
              <a:cs typeface="Rockwell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>
                <a:latin typeface="Rockwell"/>
                <a:cs typeface="Rockwell"/>
              </a:rPr>
              <a:t>Big Bang</a:t>
            </a:r>
            <a:endParaRPr lang="en-PH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802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Current status</a:t>
            </a:r>
            <a:endParaRPr lang="en-US" dirty="0">
              <a:latin typeface="Rockwell Extra Bold"/>
              <a:cs typeface="Rockwell Ex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Big Bang Status Report</a:t>
            </a:r>
            <a:endParaRPr lang="en-US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25266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406473"/>
              </p:ext>
            </p:extLst>
          </p:nvPr>
        </p:nvGraphicFramePr>
        <p:xfrm>
          <a:off x="1143001" y="609600"/>
          <a:ext cx="9829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69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TEAM PLANS</a:t>
            </a:r>
            <a:endParaRPr lang="en-US" dirty="0">
              <a:latin typeface="Rockwell Extra Bold"/>
              <a:cs typeface="Rockwell Extra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Big Bang Status Report</a:t>
            </a:r>
            <a:endParaRPr lang="en-US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04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Team Plans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4419"/>
              </p:ext>
            </p:extLst>
          </p:nvPr>
        </p:nvGraphicFramePr>
        <p:xfrm>
          <a:off x="1143000" y="685800"/>
          <a:ext cx="9872663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1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9668" y="685800"/>
            <a:ext cx="9872663" cy="5410200"/>
            <a:chOff x="1159668" y="723900"/>
            <a:chExt cx="9872663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1159668" y="723900"/>
              <a:ext cx="9872663" cy="1623060"/>
              <a:chOff x="0" y="0"/>
              <a:chExt cx="9872663" cy="162306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872663" cy="1623060"/>
              </a:xfrm>
              <a:prstGeom prst="rect">
                <a:avLst/>
              </a:prstGeom>
            </p:spPr>
            <p:style>
              <a:lnRef idx="0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9872663" cy="1623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500" kern="1200" dirty="0" smtClean="0">
                    <a:latin typeface="Rockwell Extra Bold"/>
                    <a:cs typeface="Rockwell Extra Bold"/>
                  </a:rPr>
                  <a:t>Team Plans</a:t>
                </a:r>
                <a:endParaRPr lang="en-US" sz="6500" kern="1200" dirty="0">
                  <a:latin typeface="Rockwell Extra Bold"/>
                  <a:cs typeface="Rockwell Extra Bold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164488" y="2346960"/>
              <a:ext cx="3287673" cy="3408426"/>
              <a:chOff x="4820" y="1623060"/>
              <a:chExt cx="3287673" cy="34084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20" y="1623060"/>
                <a:ext cx="3287673" cy="3408426"/>
              </a:xfrm>
              <a:prstGeom prst="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tangle 8"/>
              <p:cNvSpPr/>
              <p:nvPr/>
            </p:nvSpPr>
            <p:spPr>
              <a:xfrm>
                <a:off x="4820" y="1623060"/>
                <a:ext cx="3287673" cy="34084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200" kern="1200" dirty="0" smtClean="0">
                    <a:latin typeface="Rockwell"/>
                    <a:cs typeface="Rockwell"/>
                  </a:rPr>
                  <a:t>Data Capture Team</a:t>
                </a:r>
              </a:p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200" dirty="0" smtClean="0">
                    <a:latin typeface="Rockwell"/>
                    <a:cs typeface="Rockwell"/>
                  </a:rPr>
                  <a:t>&amp;</a:t>
                </a:r>
              </a:p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4200" kern="1200" dirty="0" smtClean="0">
                    <a:latin typeface="Rockwell"/>
                    <a:cs typeface="Rockwell"/>
                  </a:rPr>
                  <a:t>M&amp;E Team</a:t>
                </a:r>
                <a:endParaRPr lang="en-US" sz="4200" kern="1200" dirty="0">
                  <a:latin typeface="Rockwell"/>
                  <a:cs typeface="Rockwell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159668" y="5755386"/>
              <a:ext cx="9872663" cy="378714"/>
            </a:xfrm>
            <a:prstGeom prst="rect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4" name="Straight Connector 3"/>
          <p:cNvCxnSpPr/>
          <p:nvPr/>
        </p:nvCxnSpPr>
        <p:spPr>
          <a:xfrm flipH="1">
            <a:off x="10972800" y="2286000"/>
            <a:ext cx="16669" cy="3620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2362200"/>
            <a:ext cx="64008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buFont typeface="Wingdings" panose="05000000000000000000" pitchFamily="2" charset="2"/>
              <a:buChar char="Ø"/>
            </a:pPr>
            <a:r>
              <a:rPr lang="en-PH" sz="3500" dirty="0" smtClean="0">
                <a:latin typeface="Rockwell"/>
                <a:cs typeface="Rockwell"/>
              </a:rPr>
              <a:t> Creation </a:t>
            </a:r>
            <a:r>
              <a:rPr lang="en-PH" sz="3500" dirty="0">
                <a:latin typeface="Rockwell"/>
                <a:cs typeface="Rockwell"/>
              </a:rPr>
              <a:t>of User Manual</a:t>
            </a: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Rockwell"/>
                <a:ea typeface="Times New Roman"/>
                <a:cs typeface="Rockwell"/>
              </a:rPr>
              <a:t> Print out physical copies of forms and reports templates</a:t>
            </a:r>
            <a:endParaRPr lang="en-US" sz="3500" dirty="0">
              <a:latin typeface="Rockwell"/>
              <a:ea typeface="Times New Roman"/>
              <a:cs typeface="Rockwell"/>
            </a:endParaRP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PH" sz="3500" dirty="0" smtClean="0">
                <a:latin typeface="Rockwell"/>
                <a:cs typeface="Rockwell"/>
              </a:rPr>
              <a:t> Documentation </a:t>
            </a:r>
            <a:r>
              <a:rPr lang="en-PH" sz="3500" dirty="0">
                <a:latin typeface="Rockwell"/>
                <a:cs typeface="Rockwell"/>
              </a:rPr>
              <a:t>for Reports</a:t>
            </a:r>
          </a:p>
          <a:p>
            <a:pPr lvl="1" indent="-285750">
              <a:buFont typeface="Wingdings" panose="05000000000000000000" pitchFamily="2" charset="2"/>
              <a:buChar char="Ø"/>
            </a:pPr>
            <a:r>
              <a:rPr lang="en-PH" sz="3500" dirty="0" smtClean="0">
                <a:latin typeface="Rockwell"/>
                <a:cs typeface="Rockwell"/>
              </a:rPr>
              <a:t> Support </a:t>
            </a:r>
            <a:r>
              <a:rPr lang="en-PH" sz="3500" dirty="0">
                <a:latin typeface="Rockwell"/>
                <a:cs typeface="Rockwell"/>
              </a:rPr>
              <a:t>in creation of test cases, database queries</a:t>
            </a:r>
          </a:p>
          <a:p>
            <a:pPr marL="0" lvl="1"/>
            <a:endParaRPr lang="en-PH" sz="35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8802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9668" y="685800"/>
            <a:ext cx="9872663" cy="5410200"/>
            <a:chOff x="1159668" y="685800"/>
            <a:chExt cx="9872663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1159668" y="685800"/>
              <a:ext cx="9872663" cy="1623060"/>
              <a:chOff x="0" y="0"/>
              <a:chExt cx="9872663" cy="162306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872663" cy="1623060"/>
              </a:xfrm>
              <a:prstGeom prst="rect">
                <a:avLst/>
              </a:prstGeom>
            </p:spPr>
            <p:style>
              <a:lnRef idx="0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9872663" cy="1623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500" kern="1200" dirty="0" smtClean="0">
                    <a:latin typeface="Rockwell Extra Bold"/>
                    <a:cs typeface="Rockwell Extra Bold"/>
                  </a:rPr>
                  <a:t>Team Plans</a:t>
                </a:r>
                <a:endParaRPr lang="en-US" sz="6500" kern="1200" dirty="0">
                  <a:latin typeface="Rockwell Extra Bold"/>
                  <a:cs typeface="Rockwell Extra Bold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739836" y="2308860"/>
              <a:ext cx="3287673" cy="3408426"/>
              <a:chOff x="6580168" y="1623060"/>
              <a:chExt cx="3287673" cy="34084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80168" y="1623060"/>
                <a:ext cx="3287673" cy="3408426"/>
              </a:xfrm>
              <a:prstGeom prst="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tangle 8"/>
              <p:cNvSpPr/>
              <p:nvPr/>
            </p:nvSpPr>
            <p:spPr>
              <a:xfrm>
                <a:off x="6580168" y="1623060"/>
                <a:ext cx="3287673" cy="34084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500" kern="1200" dirty="0" smtClean="0">
                    <a:latin typeface="Rockwell"/>
                    <a:cs typeface="Rockwell"/>
                  </a:rPr>
                  <a:t>Development </a:t>
                </a:r>
                <a:r>
                  <a:rPr lang="en-US" sz="3500" kern="1200" dirty="0" smtClean="0">
                    <a:latin typeface="Rockwell"/>
                    <a:cs typeface="Rockwell"/>
                  </a:rPr>
                  <a:t>Team</a:t>
                </a:r>
                <a:endParaRPr lang="en-US" sz="3500" kern="1200" dirty="0">
                  <a:latin typeface="Rockwell"/>
                  <a:cs typeface="Rockwell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159668" y="5717286"/>
              <a:ext cx="9872663" cy="378714"/>
            </a:xfrm>
            <a:prstGeom prst="rect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2" name="TextBox 11"/>
          <p:cNvSpPr txBox="1"/>
          <p:nvPr/>
        </p:nvSpPr>
        <p:spPr>
          <a:xfrm>
            <a:off x="1371600" y="2286000"/>
            <a:ext cx="640080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PH" sz="2700" dirty="0">
                <a:latin typeface="Rockwell"/>
                <a:cs typeface="Rockwell"/>
              </a:rPr>
              <a:t>Full throttle in system development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>
                <a:latin typeface="Rockwell"/>
                <a:cs typeface="Rockwell"/>
              </a:rPr>
              <a:t>Finalization of the user interface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>
                <a:latin typeface="Rockwell"/>
                <a:cs typeface="Rockwell"/>
              </a:rPr>
              <a:t>Finish backend development by Dec. </a:t>
            </a:r>
            <a:r>
              <a:rPr lang="en-PH" sz="2700" dirty="0" smtClean="0">
                <a:latin typeface="Rockwell"/>
                <a:cs typeface="Rockwell"/>
              </a:rPr>
              <a:t>22</a:t>
            </a:r>
            <a:endParaRPr lang="en-PH" sz="2700" dirty="0">
              <a:latin typeface="Rockwell"/>
              <a:cs typeface="Rockwell"/>
            </a:endParaRP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PH" sz="2700" dirty="0">
                <a:latin typeface="Rockwell"/>
                <a:cs typeface="Rockwell"/>
              </a:rPr>
              <a:t>Consultations with Sir Doy as the development progresses. 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>
                <a:latin typeface="Rockwell"/>
                <a:cs typeface="Rockwell"/>
              </a:rPr>
              <a:t>UI</a:t>
            </a:r>
          </a:p>
          <a:p>
            <a:pPr lvl="2" indent="-457200">
              <a:buFont typeface="Wingdings" panose="05000000000000000000" pitchFamily="2" charset="2"/>
              <a:buChar char="Ø"/>
            </a:pPr>
            <a:r>
              <a:rPr lang="en-PH" sz="2700" dirty="0">
                <a:latin typeface="Rockwell"/>
                <a:cs typeface="Rockwell"/>
              </a:rPr>
              <a:t>Functions</a:t>
            </a:r>
          </a:p>
          <a:p>
            <a:pPr marL="0" lvl="1"/>
            <a:endParaRPr lang="en-PH" sz="3500" dirty="0">
              <a:latin typeface="Rockwell"/>
              <a:cs typeface="Rockwel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02532" y="2286000"/>
            <a:ext cx="16668" cy="3620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2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9668" y="685800"/>
            <a:ext cx="10041732" cy="5662041"/>
            <a:chOff x="1159668" y="685800"/>
            <a:chExt cx="9872663" cy="5410200"/>
          </a:xfrm>
        </p:grpSpPr>
        <p:grpSp>
          <p:nvGrpSpPr>
            <p:cNvPr id="5" name="Group 4"/>
            <p:cNvGrpSpPr/>
            <p:nvPr/>
          </p:nvGrpSpPr>
          <p:grpSpPr>
            <a:xfrm>
              <a:off x="1159668" y="685800"/>
              <a:ext cx="9872663" cy="1623060"/>
              <a:chOff x="0" y="0"/>
              <a:chExt cx="9872663" cy="162306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872663" cy="1623060"/>
              </a:xfrm>
              <a:prstGeom prst="rect">
                <a:avLst/>
              </a:prstGeom>
            </p:spPr>
            <p:style>
              <a:lnRef idx="0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9872663" cy="1623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6500" kern="1200" dirty="0" smtClean="0">
                    <a:latin typeface="Rockwell Extra Bold"/>
                    <a:cs typeface="Rockwell Extra Bold"/>
                  </a:rPr>
                  <a:t>Team Plans</a:t>
                </a:r>
                <a:endParaRPr lang="en-US" sz="6500" kern="1200" dirty="0">
                  <a:latin typeface="Rockwell Extra Bold"/>
                  <a:cs typeface="Rockwell Extra Bold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739836" y="2308860"/>
              <a:ext cx="3287673" cy="3408426"/>
              <a:chOff x="6580168" y="1623060"/>
              <a:chExt cx="3287673" cy="34084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80168" y="1623060"/>
                <a:ext cx="3287673" cy="3408426"/>
              </a:xfrm>
              <a:prstGeom prst="rect">
                <a:avLst/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tangle 8"/>
              <p:cNvSpPr/>
              <p:nvPr/>
            </p:nvSpPr>
            <p:spPr>
              <a:xfrm>
                <a:off x="6580168" y="1623060"/>
                <a:ext cx="3287673" cy="34084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0020" tIns="160020" rIns="160020" bIns="160020" numCol="1" spcCol="1270" anchor="ctr" anchorCtr="0">
                <a:noAutofit/>
              </a:bodyPr>
              <a:lstStyle/>
              <a:p>
                <a:pPr lvl="0" algn="ctr"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500" dirty="0">
                    <a:latin typeface="Rockwell"/>
                    <a:cs typeface="Rockwell"/>
                  </a:rPr>
                  <a:t>Development Team</a:t>
                </a:r>
                <a:endParaRPr lang="en-US" sz="3500" dirty="0">
                  <a:latin typeface="Rockwell"/>
                  <a:cs typeface="Rockwell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159668" y="5717286"/>
              <a:ext cx="9872663" cy="378714"/>
            </a:xfrm>
            <a:prstGeom prst="rect">
              <a:avLst/>
            </a:prstGeom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extBox 13"/>
          <p:cNvSpPr txBox="1"/>
          <p:nvPr/>
        </p:nvSpPr>
        <p:spPr>
          <a:xfrm>
            <a:off x="1159668" y="2362200"/>
            <a:ext cx="6765132" cy="35394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>
              <a:buFont typeface="Wingdings" panose="05000000000000000000" pitchFamily="2" charset="2"/>
              <a:buChar char="Ø"/>
            </a:pPr>
            <a:endParaRPr lang="en-PH" sz="3200" dirty="0">
              <a:latin typeface="Rockwell"/>
              <a:cs typeface="Rockwell"/>
            </a:endParaRP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Rockwell"/>
                <a:ea typeface="Times New Roman"/>
                <a:cs typeface="Rockwell"/>
              </a:rPr>
              <a:t>Demo within </a:t>
            </a:r>
            <a:r>
              <a:rPr lang="en-US" sz="3200" dirty="0" smtClean="0">
                <a:latin typeface="Rockwell"/>
                <a:ea typeface="Times New Roman"/>
                <a:cs typeface="Rockwell"/>
              </a:rPr>
              <a:t>team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Rockwell"/>
                <a:ea typeface="Times New Roman"/>
                <a:cs typeface="Rockwell"/>
              </a:rPr>
              <a:t>Finish test cases from QA </a:t>
            </a:r>
            <a:r>
              <a:rPr lang="en-US" sz="3200" dirty="0" smtClean="0">
                <a:latin typeface="Rockwell"/>
                <a:ea typeface="Times New Roman"/>
                <a:cs typeface="Rockwell"/>
              </a:rPr>
              <a:t>team</a:t>
            </a:r>
          </a:p>
          <a:p>
            <a:pPr marL="0" lvl="1"/>
            <a:endParaRPr lang="en-US" sz="3200" dirty="0" smtClean="0">
              <a:latin typeface="Rockwell"/>
              <a:cs typeface="Rockwell"/>
            </a:endParaRPr>
          </a:p>
          <a:p>
            <a:pPr marL="0" lvl="1"/>
            <a:endParaRPr lang="en-US" sz="3200" dirty="0">
              <a:latin typeface="Rockwell"/>
              <a:cs typeface="Rockwell"/>
            </a:endParaRPr>
          </a:p>
          <a:p>
            <a:pPr marL="0" lvl="1"/>
            <a:endParaRPr lang="en-US" sz="3200" dirty="0" smtClean="0">
              <a:latin typeface="Rockwell"/>
              <a:cs typeface="Rockwell"/>
            </a:endParaRPr>
          </a:p>
          <a:p>
            <a:pPr marL="0" lvl="1"/>
            <a:endParaRPr lang="en-US" sz="32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091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APPENDIX: Screenshots</a:t>
            </a:r>
            <a:endParaRPr lang="en-US" dirty="0">
              <a:latin typeface="Rockwell Extra Bold"/>
              <a:cs typeface="Rockwell Extra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Big Bang Status Report</a:t>
            </a:r>
            <a:endParaRPr lang="en-US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9342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3-12-19 21.4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74" y="381000"/>
            <a:ext cx="9757626" cy="60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3-12-19 21.45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19" r="-18219"/>
          <a:stretch>
            <a:fillRect/>
          </a:stretch>
        </p:blipFill>
        <p:spPr>
          <a:xfrm>
            <a:off x="-228600" y="457200"/>
            <a:ext cx="12974956" cy="5943600"/>
          </a:xfrm>
        </p:spPr>
      </p:pic>
    </p:spTree>
    <p:extLst>
      <p:ext uri="{BB962C8B-B14F-4D97-AF65-F5344CB8AC3E}">
        <p14:creationId xmlns:p14="http://schemas.microsoft.com/office/powerpoint/2010/main" val="174225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ISSUES |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ckwell Extra Bold"/>
                <a:cs typeface="Rockwell Extra Bold"/>
              </a:rPr>
              <a:t>Big Bang Status Report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ckwell Extra Bold"/>
              <a:cs typeface="Rockwell Extra Bold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5616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82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2013-12-19 21.4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110"/>
            <a:ext cx="10668000" cy="6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3-12-19 21.46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95" r="-26395"/>
          <a:stretch>
            <a:fillRect/>
          </a:stretch>
        </p:blipFill>
        <p:spPr>
          <a:xfrm>
            <a:off x="-1143000" y="381000"/>
            <a:ext cx="14902447" cy="6096000"/>
          </a:xfrm>
        </p:spPr>
      </p:pic>
    </p:spTree>
    <p:extLst>
      <p:ext uri="{BB962C8B-B14F-4D97-AF65-F5344CB8AC3E}">
        <p14:creationId xmlns:p14="http://schemas.microsoft.com/office/powerpoint/2010/main" val="1891564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3-12-19 22.08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7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3-12-19 22.11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"/>
            <a:ext cx="92964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7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3-12-19 22.1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4800"/>
            <a:ext cx="9738606" cy="60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7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3000" y="2971800"/>
            <a:ext cx="2465755" cy="968962"/>
            <a:chOff x="4820" y="264074"/>
            <a:chExt cx="2465755" cy="968962"/>
          </a:xfrm>
        </p:grpSpPr>
        <p:sp>
          <p:nvSpPr>
            <p:cNvPr id="10" name="Rectangle 9"/>
            <p:cNvSpPr/>
            <p:nvPr/>
          </p:nvSpPr>
          <p:spPr>
            <a:xfrm>
              <a:off x="4820" y="264074"/>
              <a:ext cx="2465755" cy="96896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820" y="264074"/>
              <a:ext cx="2465755" cy="96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73660" rIns="206248" bIns="73660" numCol="1" spcCol="1270" anchor="ctr" anchorCtr="0">
              <a:noAutofit/>
            </a:bodyPr>
            <a:lstStyle/>
            <a:p>
              <a:pPr lvl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latin typeface="Rockwell"/>
                  <a:cs typeface="Rockwell"/>
                </a:rPr>
                <a:t>Data Capture Team</a:t>
              </a:r>
              <a:endParaRPr lang="en-US" sz="2900" kern="1200" dirty="0">
                <a:latin typeface="Rockwell"/>
                <a:cs typeface="Rockwell"/>
              </a:endParaRPr>
            </a:p>
          </p:txBody>
        </p:sp>
      </p:grpSp>
      <p:sp>
        <p:nvSpPr>
          <p:cNvPr id="6" name="Left Brace 5"/>
          <p:cNvSpPr/>
          <p:nvPr/>
        </p:nvSpPr>
        <p:spPr>
          <a:xfrm>
            <a:off x="3608756" y="2307638"/>
            <a:ext cx="493151" cy="2950162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4299167" y="2307638"/>
            <a:ext cx="6706854" cy="2950162"/>
            <a:chOff x="3160987" y="264074"/>
            <a:chExt cx="6706854" cy="3635962"/>
          </a:xfrm>
        </p:grpSpPr>
        <p:sp>
          <p:nvSpPr>
            <p:cNvPr id="8" name="Rectangle 7"/>
            <p:cNvSpPr/>
            <p:nvPr/>
          </p:nvSpPr>
          <p:spPr>
            <a:xfrm>
              <a:off x="3160987" y="264074"/>
              <a:ext cx="6706854" cy="363596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160987" y="264074"/>
              <a:ext cx="6706854" cy="96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285750" lvl="1" indent="-28575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Issues</a:t>
            </a:r>
            <a:endParaRPr lang="en-US" dirty="0">
              <a:latin typeface="Rockwell Extra Bold"/>
              <a:cs typeface="Rockwell Extra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24384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ckwell"/>
                <a:cs typeface="Rockwell"/>
              </a:rPr>
              <a:t>After reviewing the input and output forms by the client, modification of the forms </a:t>
            </a:r>
            <a:r>
              <a:rPr lang="en-US" sz="2400" dirty="0" smtClean="0">
                <a:solidFill>
                  <a:schemeClr val="bg1"/>
                </a:solidFill>
                <a:latin typeface="Rockwell"/>
                <a:cs typeface="Rockwell"/>
              </a:rPr>
              <a:t>was needed</a:t>
            </a:r>
          </a:p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Rockwell"/>
                <a:cs typeface="Rockwell"/>
              </a:rPr>
              <a:t>Delay in the User Manual due to revisions in the website</a:t>
            </a:r>
            <a:endParaRPr lang="en-PH" sz="24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53149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Issues</a:t>
            </a:r>
            <a:endParaRPr lang="en-US" dirty="0">
              <a:latin typeface="Rockwell Extra Bold"/>
              <a:cs typeface="Rockwell Extra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43000" y="3390900"/>
            <a:ext cx="2465755" cy="1363725"/>
            <a:chOff x="4820" y="1337437"/>
            <a:chExt cx="2465755" cy="1363725"/>
          </a:xfrm>
        </p:grpSpPr>
        <p:sp>
          <p:nvSpPr>
            <p:cNvPr id="10" name="Rectangle 9"/>
            <p:cNvSpPr/>
            <p:nvPr/>
          </p:nvSpPr>
          <p:spPr>
            <a:xfrm>
              <a:off x="4820" y="1337437"/>
              <a:ext cx="2465755" cy="13637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820" y="1337437"/>
              <a:ext cx="2465755" cy="136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73660" rIns="206248" bIns="73660" numCol="1" spcCol="1270" anchor="ctr" anchorCtr="0">
              <a:noAutofit/>
            </a:bodyPr>
            <a:lstStyle/>
            <a:p>
              <a:pPr lvl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latin typeface="Rockwell"/>
                  <a:cs typeface="Rockwell"/>
                </a:rPr>
                <a:t>Monitoring &amp; Evaluation Team</a:t>
              </a:r>
              <a:endParaRPr lang="en-US" sz="2900" kern="1200" dirty="0">
                <a:latin typeface="Rockwell"/>
                <a:cs typeface="Rockwell"/>
              </a:endParaRPr>
            </a:p>
          </p:txBody>
        </p:sp>
      </p:grpSp>
      <p:sp>
        <p:nvSpPr>
          <p:cNvPr id="6" name="Left Brace 5"/>
          <p:cNvSpPr/>
          <p:nvPr/>
        </p:nvSpPr>
        <p:spPr>
          <a:xfrm>
            <a:off x="3608756" y="2819400"/>
            <a:ext cx="493151" cy="25908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4299167" y="2819400"/>
            <a:ext cx="6706854" cy="2590800"/>
            <a:chOff x="3160987" y="1337437"/>
            <a:chExt cx="6706854" cy="1363725"/>
          </a:xfrm>
        </p:grpSpPr>
        <p:sp>
          <p:nvSpPr>
            <p:cNvPr id="8" name="Rectangle 7"/>
            <p:cNvSpPr/>
            <p:nvPr/>
          </p:nvSpPr>
          <p:spPr>
            <a:xfrm>
              <a:off x="3160987" y="1337437"/>
              <a:ext cx="6706854" cy="13637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160987" y="1337437"/>
              <a:ext cx="6706854" cy="1363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285750" lvl="1" indent="-28575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900" kern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43400" y="29718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  <a:latin typeface="Rockwell"/>
                <a:cs typeface="Rockwell"/>
              </a:rPr>
              <a:t>Scheduling meetings with M&amp;E manager </a:t>
            </a:r>
          </a:p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en-PH" sz="2400" dirty="0">
                <a:solidFill>
                  <a:schemeClr val="bg1"/>
                </a:solidFill>
                <a:latin typeface="Rockwell"/>
                <a:cs typeface="Rockwell"/>
              </a:rPr>
              <a:t>Communications </a:t>
            </a:r>
            <a:r>
              <a:rPr lang="en-PH" sz="2400" dirty="0" smtClean="0">
                <a:solidFill>
                  <a:schemeClr val="bg1"/>
                </a:solidFill>
                <a:latin typeface="Rockwell"/>
                <a:cs typeface="Rockwell"/>
              </a:rPr>
              <a:t>delays</a:t>
            </a:r>
          </a:p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en-PH" sz="2400" dirty="0" smtClean="0">
                <a:solidFill>
                  <a:schemeClr val="bg1"/>
                </a:solidFill>
                <a:latin typeface="Rockwell"/>
                <a:cs typeface="Rockwell"/>
              </a:rPr>
              <a:t>Last minute changes to the forms</a:t>
            </a:r>
            <a:endParaRPr lang="en-PH" sz="24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0681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Issues</a:t>
            </a:r>
            <a:endParaRPr lang="en-US" dirty="0">
              <a:latin typeface="Rockwell Extra Bold"/>
              <a:cs typeface="Rockwell Extra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" y="3124200"/>
            <a:ext cx="3016734" cy="2708862"/>
            <a:chOff x="-546159" y="1065662"/>
            <a:chExt cx="3016734" cy="2708862"/>
          </a:xfrm>
        </p:grpSpPr>
        <p:sp>
          <p:nvSpPr>
            <p:cNvPr id="10" name="Rectangle 9"/>
            <p:cNvSpPr/>
            <p:nvPr/>
          </p:nvSpPr>
          <p:spPr>
            <a:xfrm>
              <a:off x="4820" y="2805562"/>
              <a:ext cx="2465755" cy="96896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-546159" y="1065662"/>
              <a:ext cx="2922955" cy="96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6248" tIns="73660" rIns="206248" bIns="73660" numCol="1" spcCol="1270" anchor="ctr" anchorCtr="0">
              <a:noAutofit/>
            </a:bodyPr>
            <a:lstStyle/>
            <a:p>
              <a:pPr lvl="0" algn="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latin typeface="Rockwell"/>
                  <a:cs typeface="Rockwell"/>
                </a:rPr>
                <a:t>Development Team</a:t>
              </a:r>
              <a:endParaRPr lang="en-US" sz="2900" kern="1200" dirty="0">
                <a:latin typeface="Rockwell"/>
                <a:cs typeface="Rockwell"/>
              </a:endParaRPr>
            </a:p>
          </p:txBody>
        </p:sp>
      </p:grpSp>
      <p:sp>
        <p:nvSpPr>
          <p:cNvPr id="6" name="Left Brace 5"/>
          <p:cNvSpPr/>
          <p:nvPr/>
        </p:nvSpPr>
        <p:spPr>
          <a:xfrm>
            <a:off x="3581400" y="1295400"/>
            <a:ext cx="381000" cy="4876800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4119486" y="1143000"/>
            <a:ext cx="6904114" cy="5122246"/>
            <a:chOff x="3160987" y="2805562"/>
            <a:chExt cx="6706854" cy="968962"/>
          </a:xfrm>
        </p:grpSpPr>
        <p:sp>
          <p:nvSpPr>
            <p:cNvPr id="8" name="Rectangle 7"/>
            <p:cNvSpPr/>
            <p:nvPr/>
          </p:nvSpPr>
          <p:spPr>
            <a:xfrm>
              <a:off x="3160987" y="2805562"/>
              <a:ext cx="6706854" cy="96896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160987" y="2805562"/>
              <a:ext cx="6706854" cy="9689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285750" lvl="1" indent="-28575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900" kern="1200" dirty="0">
                <a:latin typeface="Rockwell"/>
                <a:cs typeface="Rockwell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43400" y="1371600"/>
            <a:ext cx="6477000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Too </a:t>
            </a: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many </a:t>
            </a: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PMs in BPAP</a:t>
            </a:r>
            <a:endParaRPr lang="en-US" sz="2800" dirty="0" smtClean="0">
              <a:solidFill>
                <a:srgbClr val="FFFFFF"/>
              </a:solidFill>
              <a:latin typeface="Rockwell"/>
              <a:cs typeface="Rockwel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Integration (back and front end of the system</a:t>
            </a: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Lack of manpower. (Only few are able to code in MySQL)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After </a:t>
            </a:r>
            <a:r>
              <a:rPr lang="en-US" sz="2800" dirty="0">
                <a:solidFill>
                  <a:srgbClr val="FFFFFF"/>
                </a:solidFill>
                <a:latin typeface="Rockwell"/>
                <a:cs typeface="Rockwell"/>
              </a:rPr>
              <a:t>reviewing the input and output forms by the client, modification of the forms are </a:t>
            </a: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needed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Rockwell"/>
                <a:cs typeface="Rockwell"/>
              </a:rPr>
              <a:t>Data needed from the </a:t>
            </a: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client </a:t>
            </a:r>
            <a:r>
              <a:rPr lang="en-US" sz="2800" dirty="0">
                <a:solidFill>
                  <a:srgbClr val="FFFFFF"/>
                </a:solidFill>
                <a:latin typeface="Rockwell"/>
                <a:cs typeface="Rockwell"/>
              </a:rPr>
              <a:t>are difficult to acquire </a:t>
            </a:r>
            <a:r>
              <a:rPr lang="en-US" sz="2800" dirty="0" smtClean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Rockwell"/>
              <a:cs typeface="Rockwel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FFFFFF"/>
              </a:solidFill>
              <a:latin typeface="Rockwell"/>
              <a:cs typeface="Rockwel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PH" sz="2800" dirty="0" smtClean="0">
              <a:solidFill>
                <a:srgbClr val="FFFFFF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68006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ADDRESSING THE ISSUES</a:t>
            </a:r>
            <a:endParaRPr lang="en-US" dirty="0">
              <a:latin typeface="Rockwell Extra Bold"/>
              <a:cs typeface="Rockwell Extra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Big Bang Status Report</a:t>
            </a:r>
            <a:endParaRPr lang="en-US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09908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Rockwell Extra Bold"/>
                <a:cs typeface="Rockwell Extra Bold"/>
              </a:rPr>
              <a:t>Addressing the Issues</a:t>
            </a:r>
            <a:endParaRPr lang="en-PH" dirty="0">
              <a:latin typeface="Rockwell Extra Bold"/>
              <a:cs typeface="Rockwell Extra Bold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151094"/>
              </p:ext>
            </p:extLst>
          </p:nvPr>
        </p:nvGraphicFramePr>
        <p:xfrm>
          <a:off x="990600" y="1676400"/>
          <a:ext cx="10515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272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 Extra Bold"/>
                <a:cs typeface="Rockwell Extra Bold"/>
              </a:rPr>
              <a:t>DELIVERABLES</a:t>
            </a:r>
            <a:endParaRPr lang="en-US" dirty="0">
              <a:latin typeface="Rockwell Extra Bold"/>
              <a:cs typeface="Rockwell Extra Bol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Rockwell"/>
                <a:cs typeface="Rockwell"/>
              </a:rPr>
              <a:t>Big Bang Status Report</a:t>
            </a:r>
            <a:endParaRPr lang="en-US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0539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Rockwell Extra Bold"/>
                <a:cs typeface="Rockwell Extra Bold"/>
              </a:rPr>
              <a:t>Deliverables </a:t>
            </a:r>
            <a:endParaRPr lang="en-PH" dirty="0">
              <a:latin typeface="Rockwell Extra Bold"/>
              <a:cs typeface="Rockwell Extra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Final Versions of the Input Data Forms BEST, </a:t>
            </a:r>
            <a:r>
              <a:rPr lang="en-PH" dirty="0" err="1" smtClean="0">
                <a:solidFill>
                  <a:schemeClr val="tx1"/>
                </a:solidFill>
                <a:latin typeface="Rockwell"/>
                <a:cs typeface="Rockwell"/>
              </a:rPr>
              <a:t>AdEPT</a:t>
            </a:r>
            <a:r>
              <a:rPr lang="en-PH" dirty="0">
                <a:solidFill>
                  <a:schemeClr val="tx1"/>
                </a:solidFill>
                <a:latin typeface="Rockwell"/>
                <a:cs typeface="Rockwell"/>
              </a:rPr>
              <a:t> </a:t>
            </a: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and SMP</a:t>
            </a:r>
          </a:p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Proposed Logical Data Flow</a:t>
            </a:r>
          </a:p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Proposed Physical Data Flow</a:t>
            </a:r>
          </a:p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Data Dictionary</a:t>
            </a:r>
          </a:p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ERD</a:t>
            </a:r>
          </a:p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Logical Data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System Design Approval</a:t>
            </a:r>
            <a:endParaRPr lang="en-PH" dirty="0">
              <a:solidFill>
                <a:schemeClr val="tx1"/>
              </a:solidFill>
              <a:latin typeface="Rockwell"/>
              <a:cs typeface="Rockwell"/>
            </a:endParaRPr>
          </a:p>
          <a:p>
            <a:pPr marL="292100" indent="-292100">
              <a:buFont typeface="Wingdings" panose="05000000000000000000" pitchFamily="2" charset="2"/>
              <a:buChar char="ü"/>
            </a:pPr>
            <a:r>
              <a:rPr lang="en-PH" dirty="0" smtClean="0">
                <a:solidFill>
                  <a:schemeClr val="tx1"/>
                </a:solidFill>
                <a:latin typeface="Rockwell"/>
                <a:cs typeface="Rockwell"/>
              </a:rPr>
              <a:t>Final Version of User Manual</a:t>
            </a:r>
            <a:endParaRPr lang="en-PH" dirty="0">
              <a:solidFill>
                <a:schemeClr val="tx1"/>
              </a:solidFill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95291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390</TotalTime>
  <Words>440</Words>
  <Application>Microsoft Macintosh PowerPoint</Application>
  <PresentationFormat>Custom</PresentationFormat>
  <Paragraphs>91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Basis</vt:lpstr>
      <vt:lpstr>STATUS REPORT</vt:lpstr>
      <vt:lpstr>ISSUES | Big Bang Status Report</vt:lpstr>
      <vt:lpstr>Issues</vt:lpstr>
      <vt:lpstr>Issues</vt:lpstr>
      <vt:lpstr>Issues</vt:lpstr>
      <vt:lpstr>ADDRESSING THE ISSUES</vt:lpstr>
      <vt:lpstr>Addressing the Issues</vt:lpstr>
      <vt:lpstr>DELIVERABLES</vt:lpstr>
      <vt:lpstr>Deliverables </vt:lpstr>
      <vt:lpstr>Current status</vt:lpstr>
      <vt:lpstr>PowerPoint Presentation</vt:lpstr>
      <vt:lpstr>TEAM PLANS</vt:lpstr>
      <vt:lpstr>Team Plans</vt:lpstr>
      <vt:lpstr>PowerPoint Presentation</vt:lpstr>
      <vt:lpstr>PowerPoint Presentation</vt:lpstr>
      <vt:lpstr>PowerPoint Presentation</vt:lpstr>
      <vt:lpstr>APPENDIX: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Paolo Luces</dc:creator>
  <cp:lastModifiedBy>Michelle Angela A. Armario</cp:lastModifiedBy>
  <cp:revision>51</cp:revision>
  <dcterms:created xsi:type="dcterms:W3CDTF">2013-11-22T04:07:11Z</dcterms:created>
  <dcterms:modified xsi:type="dcterms:W3CDTF">2013-12-20T08:20:41Z</dcterms:modified>
</cp:coreProperties>
</file>