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437B3-9BCE-448C-8630-D19493496482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1837F-4F8D-45C9-A99B-C4D8C9CE8C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 is a multi-billion dollar industry.  In</a:t>
            </a:r>
            <a:r>
              <a:rPr lang="en-US" baseline="0" dirty="0" smtClean="0"/>
              <a:t> the last decade, Information Technology was the largest category of capital expenditure in US-based businesses.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1837F-4F8D-45C9-A99B-C4D8C9CE8C1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 systems began</a:t>
            </a:r>
            <a:r>
              <a:rPr lang="en-US" baseline="0" dirty="0" smtClean="0"/>
              <a:t> as a different software altogether.  MRP is a production planning and inventory control system used to manage manufacturing processes.  In the 1990’s, the Gartner Group, an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 information technology research and advisory firm, first employed the acronym ERP as an extension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MRP concept.  It eventually came to represent the larger whole.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 ERP packages came to be developed from a manufacturing core.  Vendors variously began with Accounting, Maintenance, Human Resources, etc.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Y2K scare and the introduction of the Euro, many companies took the opportunity to replace their Legacy systems with ERP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1837F-4F8D-45C9-A99B-C4D8C9CE8C1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73FDAB-FBBD-4625-86BB-AF82B1E8E6EF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3DA4E7-4C83-43F2-84FC-E6BED85E82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Enterprise Resource Planning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ERP systems incorporate “Best Practices”</a:t>
            </a:r>
          </a:p>
          <a:p>
            <a:pPr lvl="1"/>
            <a:r>
              <a:rPr lang="en-US" dirty="0" smtClean="0"/>
              <a:t>a method or technique that has consistently shown results superior to those achieved with other means, and that is used as a </a:t>
            </a:r>
            <a:r>
              <a:rPr lang="en-US" dirty="0" smtClean="0"/>
              <a:t>benchmark</a:t>
            </a:r>
          </a:p>
          <a:p>
            <a:r>
              <a:rPr lang="en-US" dirty="0" smtClean="0"/>
              <a:t>Eases compliance in industry standard requirements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systems are modular, to permit automating some functions but not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distribution company will probably not need to work with Manufacturing Business Processes</a:t>
            </a:r>
          </a:p>
          <a:p>
            <a:pPr lvl="1"/>
            <a:r>
              <a:rPr lang="en-US" dirty="0" smtClean="0"/>
              <a:t>Some companies already have an HR system that they believe is adequate</a:t>
            </a:r>
          </a:p>
          <a:p>
            <a:r>
              <a:rPr lang="en-US" dirty="0" smtClean="0"/>
              <a:t>More modules = More benefits, but greater cost, risks and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Functional Areas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Accounting</a:t>
            </a:r>
          </a:p>
          <a:p>
            <a:r>
              <a:rPr lang="en-US" dirty="0" smtClean="0"/>
              <a:t>Management Accounting</a:t>
            </a:r>
          </a:p>
          <a:p>
            <a:r>
              <a:rPr lang="en-US" dirty="0" smtClean="0"/>
              <a:t>Human Resources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Customer Relationship Management</a:t>
            </a:r>
          </a:p>
          <a:p>
            <a:r>
              <a:rPr lang="en-US" dirty="0" smtClean="0"/>
              <a:t>Data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Preparation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Data Migration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and Analysis of existing business processes</a:t>
            </a:r>
            <a:endParaRPr lang="en-US" dirty="0" smtClean="0"/>
          </a:p>
          <a:p>
            <a:pPr lvl="1"/>
            <a:r>
              <a:rPr lang="en-US" dirty="0" smtClean="0"/>
              <a:t>Who is involved?</a:t>
            </a:r>
          </a:p>
          <a:p>
            <a:pPr lvl="1"/>
            <a:r>
              <a:rPr lang="en-US" dirty="0" smtClean="0"/>
              <a:t>Data inputs and outputs?</a:t>
            </a:r>
          </a:p>
          <a:p>
            <a:pPr lvl="1"/>
            <a:r>
              <a:rPr lang="en-US" dirty="0" smtClean="0"/>
              <a:t>Steps and Procedures?</a:t>
            </a:r>
          </a:p>
          <a:p>
            <a:r>
              <a:rPr lang="en-US" dirty="0" smtClean="0"/>
              <a:t>May involve reengineering of processes</a:t>
            </a:r>
          </a:p>
          <a:p>
            <a:pPr lvl="1"/>
            <a:r>
              <a:rPr lang="en-US" dirty="0" smtClean="0"/>
              <a:t>Link current processes to the organization’s strategy</a:t>
            </a:r>
          </a:p>
          <a:p>
            <a:pPr lvl="1"/>
            <a:r>
              <a:rPr lang="en-US" dirty="0" smtClean="0"/>
              <a:t>Analyze effectiveness of each process</a:t>
            </a:r>
          </a:p>
          <a:p>
            <a:r>
              <a:rPr lang="en-US" dirty="0" smtClean="0"/>
              <a:t>Understanding existing automated solutions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Preparation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the way the organization wants the solution to work vs. how it was designed to work</a:t>
            </a:r>
          </a:p>
          <a:p>
            <a:r>
              <a:rPr lang="en-US" dirty="0" smtClean="0"/>
              <a:t>How close does the system’s processes come to mirroring the organization’s?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address any process feature gaps</a:t>
            </a:r>
          </a:p>
          <a:p>
            <a:pPr lvl="1"/>
            <a:r>
              <a:rPr lang="en-US" dirty="0" smtClean="0"/>
              <a:t>Rewriting part of the delivered software</a:t>
            </a:r>
          </a:p>
          <a:p>
            <a:pPr lvl="1"/>
            <a:r>
              <a:rPr lang="en-US" dirty="0" smtClean="0"/>
              <a:t>Writing a home-grown module</a:t>
            </a:r>
          </a:p>
          <a:p>
            <a:pPr lvl="1"/>
            <a:r>
              <a:rPr lang="en-US" dirty="0" smtClean="0"/>
              <a:t>Interfacing to an existing, external system</a:t>
            </a:r>
          </a:p>
          <a:p>
            <a:r>
              <a:rPr lang="en-US" dirty="0" smtClean="0"/>
              <a:t>Customization is usually done as a last resort</a:t>
            </a:r>
          </a:p>
          <a:p>
            <a:pPr lvl="1"/>
            <a:r>
              <a:rPr lang="en-US" dirty="0" smtClean="0"/>
              <a:t>More Customization, less predictability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Pros and Cons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Increased User-Acceptance</a:t>
            </a:r>
          </a:p>
          <a:p>
            <a:r>
              <a:rPr lang="en-US" dirty="0" smtClean="0"/>
              <a:t>Potential for competitive advantage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Increased time and resource cost</a:t>
            </a:r>
          </a:p>
          <a:p>
            <a:r>
              <a:rPr lang="en-US" dirty="0" smtClean="0"/>
              <a:t>Inhibits seamless communication and interfacing</a:t>
            </a:r>
          </a:p>
          <a:p>
            <a:r>
              <a:rPr lang="en-US" dirty="0" smtClean="0"/>
              <a:t>Can create overreliance to customization, undermining the principles of ERP best practices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Enterprise Resource Planning System?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Pre-existing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to add functionality to an ERP solution</a:t>
            </a:r>
          </a:p>
          <a:p>
            <a:pPr lvl="1"/>
            <a:r>
              <a:rPr lang="en-US" dirty="0" smtClean="0"/>
              <a:t>Additional Reporting functionality</a:t>
            </a:r>
          </a:p>
          <a:p>
            <a:pPr lvl="1"/>
            <a:r>
              <a:rPr lang="en-US" dirty="0" smtClean="0"/>
              <a:t>Transactional Data Capture  -Barcodes, RFID, etc.</a:t>
            </a:r>
          </a:p>
          <a:p>
            <a:pPr lvl="1"/>
            <a:r>
              <a:rPr lang="en-US" dirty="0" smtClean="0"/>
              <a:t>Specialized functionality not part of existing ERP solution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moving, copying, and restructuring data from an existing manual or automated system into the ERP system</a:t>
            </a:r>
          </a:p>
          <a:p>
            <a:r>
              <a:rPr lang="en-US" dirty="0" smtClean="0"/>
              <a:t>Requires significant planning, but often neglected as it is usually one of the final activities before the production phase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Data to Migrate</a:t>
            </a:r>
          </a:p>
          <a:p>
            <a:r>
              <a:rPr lang="en-US" dirty="0" smtClean="0"/>
              <a:t>Determine Migration Timing and Schedule</a:t>
            </a:r>
          </a:p>
          <a:p>
            <a:r>
              <a:rPr lang="en-US" dirty="0" smtClean="0"/>
              <a:t>Generate Data Templates</a:t>
            </a:r>
          </a:p>
          <a:p>
            <a:r>
              <a:rPr lang="en-US" dirty="0" smtClean="0"/>
              <a:t>Decide on migration-related setups</a:t>
            </a:r>
          </a:p>
          <a:p>
            <a:r>
              <a:rPr lang="en-US" dirty="0" smtClean="0"/>
              <a:t>Define data archiving policies and procedures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 Steps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Integrates internal and external management of information across an entire organization</a:t>
            </a:r>
          </a:p>
          <a:p>
            <a:r>
              <a:rPr lang="en-US" dirty="0" smtClean="0"/>
              <a:t>Facilitates information flow between all business functions inside an organization</a:t>
            </a:r>
          </a:p>
          <a:p>
            <a:r>
              <a:rPr lang="en-US" dirty="0" smtClean="0"/>
              <a:t>Manages connections to outside stakeholders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Resource Planning Systems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Multi-billion dollar Industry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Resource Planning Systems</a:t>
            </a:r>
            <a:endParaRPr lang="en-US" dirty="0"/>
          </a:p>
        </p:txBody>
      </p:sp>
      <p:pic>
        <p:nvPicPr>
          <p:cNvPr id="1026" name="Picture 2" descr="C:\Users\EpicJohn\AppData\Local\Microsoft\Windows\Temporary Internet Files\Content.IE5\QU3ZCIRM\MC900441314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860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Origins of ERP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1964 - Materials Requirements Planning</a:t>
            </a:r>
          </a:p>
          <a:p>
            <a:pPr lvl="1"/>
            <a:r>
              <a:rPr lang="en-US" dirty="0" smtClean="0"/>
              <a:t>Developed by Joseph </a:t>
            </a:r>
            <a:r>
              <a:rPr lang="en-US" dirty="0" err="1" smtClean="0"/>
              <a:t>Orlicky</a:t>
            </a:r>
            <a:endParaRPr lang="en-US" dirty="0" smtClean="0"/>
          </a:p>
          <a:p>
            <a:pPr lvl="1"/>
            <a:r>
              <a:rPr lang="en-US" dirty="0" smtClean="0"/>
              <a:t>First used by Black &amp; Decker</a:t>
            </a:r>
          </a:p>
          <a:p>
            <a:r>
              <a:rPr lang="en-US" dirty="0" smtClean="0"/>
              <a:t>1990 – Gartner Group first employed the acronym ERP</a:t>
            </a:r>
          </a:p>
          <a:p>
            <a:pPr lvl="1"/>
            <a:r>
              <a:rPr lang="en-US" dirty="0" smtClean="0"/>
              <a:t>ERP came to represent  a larger whole</a:t>
            </a:r>
          </a:p>
          <a:p>
            <a:pPr lvl="1"/>
            <a:r>
              <a:rPr lang="en-US" dirty="0" smtClean="0"/>
              <a:t>Vendors began developing ERP systems from other cores</a:t>
            </a:r>
          </a:p>
          <a:p>
            <a:r>
              <a:rPr lang="en-US" dirty="0" smtClean="0"/>
              <a:t>1990’s – Y2K and the Euro</a:t>
            </a:r>
          </a:p>
          <a:p>
            <a:pPr lvl="1"/>
            <a:r>
              <a:rPr lang="en-US" dirty="0" smtClean="0"/>
              <a:t>ERP experienced rapid </a:t>
            </a:r>
            <a:r>
              <a:rPr lang="en-US" dirty="0" smtClean="0"/>
              <a:t>growth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ERP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focused on back-office functions</a:t>
            </a:r>
          </a:p>
          <a:p>
            <a:pPr lvl="1"/>
            <a:r>
              <a:rPr lang="en-US" dirty="0" smtClean="0"/>
              <a:t>Front-Office functions like Customer Relationship Management and e-Commerce, came later.</a:t>
            </a:r>
          </a:p>
          <a:p>
            <a:r>
              <a:rPr lang="en-US" dirty="0" smtClean="0"/>
              <a:t>2000’s – ERP II</a:t>
            </a:r>
          </a:p>
          <a:p>
            <a:pPr lvl="1"/>
            <a:r>
              <a:rPr lang="en-US" dirty="0" smtClean="0"/>
              <a:t>Web-based software that provides employees and partners with real-time access to ERP systems</a:t>
            </a:r>
          </a:p>
          <a:p>
            <a:pPr lvl="1"/>
            <a:r>
              <a:rPr lang="en-US" dirty="0" smtClean="0"/>
              <a:t>ERP II leverages information in the resources under its management to help the enterprise collaborate with other enterprises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ERP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an ERP system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integrated system that operates in real-time, or close to real-time, without needing periodic updates</a:t>
            </a:r>
          </a:p>
          <a:p>
            <a:r>
              <a:rPr lang="en-US" dirty="0" smtClean="0"/>
              <a:t>Common Database</a:t>
            </a:r>
          </a:p>
          <a:p>
            <a:r>
              <a:rPr lang="en-US" dirty="0" smtClean="0"/>
              <a:t>Consistent Look and Feel</a:t>
            </a:r>
          </a:p>
          <a:p>
            <a:r>
              <a:rPr lang="en-US" dirty="0" smtClean="0"/>
              <a:t>Relatively simplified installation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an ERP System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711</Words>
  <Application>Microsoft Office PowerPoint</Application>
  <PresentationFormat>On-screen Show (4:3)</PresentationFormat>
  <Paragraphs>106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Introduction to Enterprise Resource Planning Systems</vt:lpstr>
      <vt:lpstr>What is an Enterprise Resource Planning System?</vt:lpstr>
      <vt:lpstr>Enterprise Resource Planning Systems</vt:lpstr>
      <vt:lpstr>Enterprise Resource Planning Systems</vt:lpstr>
      <vt:lpstr>Origins of ERP</vt:lpstr>
      <vt:lpstr>Origins of ERP</vt:lpstr>
      <vt:lpstr>Origins of ERP</vt:lpstr>
      <vt:lpstr>Characteristics of an ERP system</vt:lpstr>
      <vt:lpstr>Characteristics of an ERP System</vt:lpstr>
      <vt:lpstr>Best Practices</vt:lpstr>
      <vt:lpstr>Modularity</vt:lpstr>
      <vt:lpstr>Functional Areas</vt:lpstr>
      <vt:lpstr>Functional Areas</vt:lpstr>
      <vt:lpstr>Implementation</vt:lpstr>
      <vt:lpstr>Implementation</vt:lpstr>
      <vt:lpstr>Process Preparation</vt:lpstr>
      <vt:lpstr>Configuration</vt:lpstr>
      <vt:lpstr>Customization</vt:lpstr>
      <vt:lpstr>Customization Pros and Cons</vt:lpstr>
      <vt:lpstr>Extensions</vt:lpstr>
      <vt:lpstr>Data Migration</vt:lpstr>
      <vt:lpstr>Data Migration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Enterprise Resource Planning Systems</dc:title>
  <dc:creator>EpicJohn</dc:creator>
  <cp:lastModifiedBy>EpicJohn</cp:lastModifiedBy>
  <cp:revision>9</cp:revision>
  <dcterms:created xsi:type="dcterms:W3CDTF">2013-06-13T02:40:24Z</dcterms:created>
  <dcterms:modified xsi:type="dcterms:W3CDTF">2013-06-13T04:08:28Z</dcterms:modified>
</cp:coreProperties>
</file>