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116DEF9-E474-4126-869D-8E974E631708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1CFC727-8693-4A1A-AF35-060791BAA5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16DEF9-E474-4126-869D-8E974E631708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CFC727-8693-4A1A-AF35-060791BAA5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16DEF9-E474-4126-869D-8E974E631708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CFC727-8693-4A1A-AF35-060791BAA5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16DEF9-E474-4126-869D-8E974E631708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CFC727-8693-4A1A-AF35-060791BAA5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16DEF9-E474-4126-869D-8E974E631708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CFC727-8693-4A1A-AF35-060791BAA5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16DEF9-E474-4126-869D-8E974E631708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CFC727-8693-4A1A-AF35-060791BAA5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16DEF9-E474-4126-869D-8E974E631708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CFC727-8693-4A1A-AF35-060791BAA5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16DEF9-E474-4126-869D-8E974E631708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CFC727-8693-4A1A-AF35-060791BAA5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16DEF9-E474-4126-869D-8E974E631708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CFC727-8693-4A1A-AF35-060791BAA5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116DEF9-E474-4126-869D-8E974E631708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CFC727-8693-4A1A-AF35-060791BAA5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116DEF9-E474-4126-869D-8E974E631708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1CFC727-8693-4A1A-AF35-060791BAA5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116DEF9-E474-4126-869D-8E974E631708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1CFC727-8693-4A1A-AF35-060791BAA5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Definitions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people involved with the project, their contact information, and project roles</a:t>
            </a:r>
          </a:p>
          <a:p>
            <a:r>
              <a:rPr lang="en-US" dirty="0" smtClean="0"/>
              <a:t>For all parties involved – Implementers and Customer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Responsibility/Signatories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brief overview of the client’s business case</a:t>
            </a:r>
          </a:p>
          <a:p>
            <a:r>
              <a:rPr lang="en-US" dirty="0" smtClean="0"/>
              <a:t>Meant to provide an introduction to the project</a:t>
            </a:r>
          </a:p>
          <a:p>
            <a:r>
              <a:rPr lang="en-US" dirty="0" smtClean="0"/>
              <a:t>Short section consisting of only a few paragraphs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Business Case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Narrates the Goals and Objectives of the Project</a:t>
            </a:r>
          </a:p>
          <a:p>
            <a:r>
              <a:rPr lang="en-US" dirty="0" smtClean="0"/>
              <a:t>Identified by the client in detail</a:t>
            </a:r>
          </a:p>
          <a:p>
            <a:r>
              <a:rPr lang="en-US" dirty="0" smtClean="0"/>
              <a:t>The primary motivations for engaging the project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Objectives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Identified Problem Areas in the Business Case</a:t>
            </a:r>
          </a:p>
          <a:p>
            <a:r>
              <a:rPr lang="en-US" dirty="0" smtClean="0"/>
              <a:t>More detailed than the Goals and Objectives Section</a:t>
            </a:r>
          </a:p>
          <a:p>
            <a:r>
              <a:rPr lang="en-US" dirty="0" smtClean="0"/>
              <a:t>Details all major problem areas in all aspects of the business case.  Ex: Problem Areas per Department, Division, etc.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Pain Areas and Priorities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scope of work for the project</a:t>
            </a:r>
          </a:p>
          <a:p>
            <a:r>
              <a:rPr lang="en-US" dirty="0" smtClean="0"/>
              <a:t>In the case of an ERP Solution:</a:t>
            </a:r>
          </a:p>
          <a:p>
            <a:pPr lvl="1"/>
            <a:r>
              <a:rPr lang="en-US" dirty="0" smtClean="0"/>
              <a:t>Which Modules are Covered?</a:t>
            </a:r>
          </a:p>
          <a:p>
            <a:pPr lvl="1"/>
            <a:r>
              <a:rPr lang="en-US" dirty="0" smtClean="0"/>
              <a:t>Any reporting requirements addressed?</a:t>
            </a:r>
          </a:p>
          <a:p>
            <a:pPr lvl="1"/>
            <a:r>
              <a:rPr lang="en-US" dirty="0" smtClean="0"/>
              <a:t>Customization pieces?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 Scope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Cost in Man-Days and Currency</a:t>
            </a:r>
          </a:p>
          <a:p>
            <a:r>
              <a:rPr lang="en-US" dirty="0" smtClean="0"/>
              <a:t>Determined by Project Deliverable Scope</a:t>
            </a:r>
          </a:p>
          <a:p>
            <a:r>
              <a:rPr lang="en-US" dirty="0" smtClean="0"/>
              <a:t>Accompanied by Project Schedule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details of tasks to be performed for the project, complete with breakdown of work required for each step</a:t>
            </a:r>
          </a:p>
          <a:p>
            <a:r>
              <a:rPr lang="en-US" dirty="0" smtClean="0"/>
              <a:t>Usually contains specific dates for Project Milestones</a:t>
            </a:r>
          </a:p>
          <a:p>
            <a:r>
              <a:rPr lang="en-US" dirty="0" smtClean="0"/>
              <a:t>Used as a guide during implementation and can act as the Project Budget document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potential risks to the project, which could cause delays in the project schedule, or additional costs beyond the project budget</a:t>
            </a:r>
          </a:p>
          <a:p>
            <a:r>
              <a:rPr lang="en-US" dirty="0" smtClean="0"/>
              <a:t>Identify mitigation strategies on how to minimize these risks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the Project Methodology</a:t>
            </a:r>
          </a:p>
          <a:p>
            <a:r>
              <a:rPr lang="en-US" dirty="0" smtClean="0"/>
              <a:t>Most companies usually follow a standard methodology, or a one specific to their business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 Strategy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Gaps are problem areas that have been identified in the business case that cannot be addressed by the proposed solution to the letter</a:t>
            </a:r>
          </a:p>
          <a:p>
            <a:r>
              <a:rPr lang="en-US" dirty="0" smtClean="0"/>
              <a:t>Usually involves business-specific processes</a:t>
            </a:r>
          </a:p>
          <a:p>
            <a:r>
              <a:rPr lang="en-US" dirty="0" smtClean="0"/>
              <a:t>Gaps are addressed via Work-Around Processes, or through Customization pieces</a:t>
            </a:r>
          </a:p>
          <a:p>
            <a:r>
              <a:rPr lang="en-US" dirty="0" smtClean="0"/>
              <a:t>This section contains the approach on how to manage any unforeseen gaps that emerge once the project starts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Gap Management Approach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Project Definition?</a:t>
            </a:r>
          </a:p>
          <a:p>
            <a:r>
              <a:rPr lang="en-US" dirty="0" smtClean="0"/>
              <a:t>Purpose of a Project Definition</a:t>
            </a:r>
          </a:p>
          <a:p>
            <a:r>
              <a:rPr lang="en-US" dirty="0" smtClean="0"/>
              <a:t>Major Sections</a:t>
            </a:r>
          </a:p>
          <a:p>
            <a:r>
              <a:rPr lang="en-US" dirty="0" smtClean="0"/>
              <a:t>Project Definition in CS 119.2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Definitions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a Certificate of Acceptance of the Project</a:t>
            </a:r>
          </a:p>
          <a:p>
            <a:r>
              <a:rPr lang="en-US" dirty="0" smtClean="0"/>
              <a:t>Oftentimes treated as legally binding</a:t>
            </a:r>
          </a:p>
          <a:p>
            <a:r>
              <a:rPr lang="en-US" dirty="0" smtClean="0"/>
              <a:t>Meant to protect both parties from any unforeseen risks with the project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Approval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Contain the Following Sections:</a:t>
            </a:r>
          </a:p>
          <a:p>
            <a:pPr lvl="1"/>
            <a:r>
              <a:rPr lang="en-US" dirty="0" smtClean="0"/>
              <a:t>Executive </a:t>
            </a:r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High-Level </a:t>
            </a:r>
            <a:r>
              <a:rPr lang="en-US" dirty="0" smtClean="0"/>
              <a:t>Business Case</a:t>
            </a:r>
          </a:p>
          <a:p>
            <a:pPr lvl="1"/>
            <a:r>
              <a:rPr lang="en-US" dirty="0" smtClean="0"/>
              <a:t>Goals and Objectives</a:t>
            </a:r>
          </a:p>
          <a:p>
            <a:pPr lvl="1"/>
            <a:r>
              <a:rPr lang="en-US" dirty="0" smtClean="0"/>
              <a:t>Pain Areas and Priorities</a:t>
            </a:r>
          </a:p>
          <a:p>
            <a:pPr lvl="1"/>
            <a:r>
              <a:rPr lang="en-US" dirty="0" smtClean="0"/>
              <a:t>Deliverable </a:t>
            </a:r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Risk </a:t>
            </a:r>
            <a:r>
              <a:rPr lang="en-US" dirty="0" smtClean="0"/>
              <a:t>Management</a:t>
            </a:r>
          </a:p>
          <a:p>
            <a:r>
              <a:rPr lang="en-US" dirty="0" smtClean="0"/>
              <a:t>Will center around tailoring the SYSPRO ERP Solution for the business case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Definition in CS 119.2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Project Definition is a statement of the scope, objectives and participants in a project.</a:t>
            </a:r>
          </a:p>
          <a:p>
            <a:r>
              <a:rPr lang="en-US" dirty="0" smtClean="0"/>
              <a:t>Also known as a Project Charter or Project Statement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Project Definition?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preliminary delineation of roles and responsibilities</a:t>
            </a:r>
          </a:p>
          <a:p>
            <a:r>
              <a:rPr lang="en-US" dirty="0" smtClean="0"/>
              <a:t>outlines the project objectives</a:t>
            </a:r>
          </a:p>
          <a:p>
            <a:r>
              <a:rPr lang="en-US" dirty="0" smtClean="0"/>
              <a:t>defines the authority of the project manager</a:t>
            </a:r>
          </a:p>
          <a:p>
            <a:r>
              <a:rPr lang="en-US" dirty="0" smtClean="0"/>
              <a:t>serves as a reference of authority for the future of the project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Project Definition?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purpose is to document the following:</a:t>
            </a:r>
          </a:p>
          <a:p>
            <a:pPr lvl="1"/>
            <a:r>
              <a:rPr lang="en-US" dirty="0" smtClean="0"/>
              <a:t>Reasons for undertaking the project</a:t>
            </a:r>
          </a:p>
          <a:p>
            <a:pPr lvl="1"/>
            <a:r>
              <a:rPr lang="en-US" dirty="0" smtClean="0"/>
              <a:t>Objectives and Constraints</a:t>
            </a:r>
          </a:p>
          <a:p>
            <a:pPr lvl="1"/>
            <a:r>
              <a:rPr lang="en-US" dirty="0" smtClean="0"/>
              <a:t>Directions concerning the solution</a:t>
            </a:r>
          </a:p>
          <a:p>
            <a:pPr lvl="1"/>
            <a:r>
              <a:rPr lang="en-US" dirty="0" smtClean="0"/>
              <a:t>Identities of Main Stakeholders</a:t>
            </a:r>
          </a:p>
          <a:p>
            <a:pPr lvl="1"/>
            <a:r>
              <a:rPr lang="en-US" dirty="0" smtClean="0"/>
              <a:t>In-Scope and Out-of-Scope items</a:t>
            </a:r>
          </a:p>
          <a:p>
            <a:pPr lvl="1"/>
            <a:r>
              <a:rPr lang="en-US" dirty="0" smtClean="0"/>
              <a:t>High Level Risk Management Plan</a:t>
            </a:r>
          </a:p>
          <a:p>
            <a:pPr lvl="1"/>
            <a:r>
              <a:rPr lang="en-US" dirty="0" smtClean="0"/>
              <a:t>Communication Plan</a:t>
            </a:r>
          </a:p>
          <a:p>
            <a:pPr lvl="1"/>
            <a:r>
              <a:rPr lang="en-US" dirty="0" smtClean="0"/>
              <a:t>Target benefits</a:t>
            </a:r>
          </a:p>
          <a:p>
            <a:pPr lvl="1"/>
            <a:r>
              <a:rPr lang="en-US" dirty="0" smtClean="0"/>
              <a:t>High Level Budget and spending authority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a Project Definition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authorize a project</a:t>
            </a:r>
          </a:p>
          <a:p>
            <a:r>
              <a:rPr lang="en-US" dirty="0" smtClean="0"/>
              <a:t>Primary Sales Document for the project</a:t>
            </a:r>
          </a:p>
          <a:p>
            <a:r>
              <a:rPr lang="en-US" dirty="0" smtClean="0"/>
              <a:t>Serves as a focal control point throughout the project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a Project Definition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Executive Summary</a:t>
            </a:r>
          </a:p>
          <a:p>
            <a:r>
              <a:rPr lang="en-US" dirty="0" smtClean="0"/>
              <a:t>Responsibility/Signatories</a:t>
            </a:r>
          </a:p>
          <a:p>
            <a:r>
              <a:rPr lang="en-US" dirty="0" smtClean="0"/>
              <a:t>High-Level Business Case</a:t>
            </a:r>
          </a:p>
          <a:p>
            <a:r>
              <a:rPr lang="en-US" dirty="0" smtClean="0"/>
              <a:t>Goals and Objectives</a:t>
            </a:r>
          </a:p>
          <a:p>
            <a:r>
              <a:rPr lang="en-US" dirty="0" smtClean="0"/>
              <a:t>Pain Areas and Priorities</a:t>
            </a:r>
          </a:p>
          <a:p>
            <a:r>
              <a:rPr lang="en-US" dirty="0" smtClean="0"/>
              <a:t>Deliverable Scope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Major Sections of a Project Definition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</a:t>
            </a:r>
          </a:p>
          <a:p>
            <a:r>
              <a:rPr lang="en-US" dirty="0" smtClean="0"/>
              <a:t>Schedule</a:t>
            </a:r>
          </a:p>
          <a:p>
            <a:r>
              <a:rPr lang="en-US" dirty="0" smtClean="0"/>
              <a:t>Risk Management</a:t>
            </a:r>
          </a:p>
          <a:p>
            <a:r>
              <a:rPr lang="en-US" dirty="0" smtClean="0"/>
              <a:t>Project Management Strategy</a:t>
            </a:r>
          </a:p>
          <a:p>
            <a:r>
              <a:rPr lang="en-US" dirty="0" smtClean="0"/>
              <a:t>Gap Management Approach</a:t>
            </a:r>
          </a:p>
          <a:p>
            <a:r>
              <a:rPr lang="en-US" dirty="0" smtClean="0"/>
              <a:t>Approval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Major Sections of a Project Definition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short section that summarizes the Project Definition </a:t>
            </a:r>
            <a:r>
              <a:rPr lang="en-US" dirty="0" smtClean="0"/>
              <a:t>in such a way that readers can rapidly become acquainted with a large body of material without having to read it </a:t>
            </a:r>
            <a:r>
              <a:rPr lang="en-US" dirty="0" smtClean="0"/>
              <a:t>all</a:t>
            </a:r>
          </a:p>
          <a:p>
            <a:r>
              <a:rPr lang="en-US" dirty="0" smtClean="0"/>
              <a:t>Usually contains </a:t>
            </a:r>
            <a:r>
              <a:rPr lang="en-US" dirty="0" smtClean="0"/>
              <a:t>a brief statement of the problem </a:t>
            </a:r>
            <a:r>
              <a:rPr lang="en-US" dirty="0" smtClean="0"/>
              <a:t>covered </a:t>
            </a:r>
            <a:r>
              <a:rPr lang="en-US" dirty="0" smtClean="0"/>
              <a:t>in the </a:t>
            </a:r>
            <a:r>
              <a:rPr lang="en-US" dirty="0" smtClean="0"/>
              <a:t>main document, </a:t>
            </a:r>
            <a:r>
              <a:rPr lang="en-US" dirty="0" smtClean="0"/>
              <a:t>background information, concise analysis and main </a:t>
            </a:r>
            <a:r>
              <a:rPr lang="en-US" dirty="0" smtClean="0"/>
              <a:t>conclusions</a:t>
            </a:r>
          </a:p>
          <a:p>
            <a:r>
              <a:rPr lang="en-US" dirty="0" smtClean="0"/>
              <a:t>Short and to the point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310</TotalTime>
  <Words>647</Words>
  <Application>Microsoft Office PowerPoint</Application>
  <PresentationFormat>On-screen Show (4:3)</PresentationFormat>
  <Paragraphs>100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Project Definitions </vt:lpstr>
      <vt:lpstr>Project Definitions</vt:lpstr>
      <vt:lpstr>What is a Project Definition?</vt:lpstr>
      <vt:lpstr>What is a Project Definition?</vt:lpstr>
      <vt:lpstr>Purpose of a Project Definition</vt:lpstr>
      <vt:lpstr>Purpose of a Project Definition</vt:lpstr>
      <vt:lpstr>Major Sections of a Project Definition</vt:lpstr>
      <vt:lpstr>Major Sections of a Project Definition</vt:lpstr>
      <vt:lpstr>Executive Summary</vt:lpstr>
      <vt:lpstr>Responsibility/Signatories</vt:lpstr>
      <vt:lpstr>High-Level Business Case</vt:lpstr>
      <vt:lpstr>Goals and Objectives</vt:lpstr>
      <vt:lpstr>Pain Areas and Priorities</vt:lpstr>
      <vt:lpstr>Deliverable Scope</vt:lpstr>
      <vt:lpstr>Cost</vt:lpstr>
      <vt:lpstr>Schedule</vt:lpstr>
      <vt:lpstr>Risk Management</vt:lpstr>
      <vt:lpstr>Project Management Strategy</vt:lpstr>
      <vt:lpstr>Gap Management Approach</vt:lpstr>
      <vt:lpstr>Approval</vt:lpstr>
      <vt:lpstr>Project Definition in CS 119.2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Definitions</dc:title>
  <dc:creator>EpicJohn</dc:creator>
  <cp:lastModifiedBy>EpicJohn</cp:lastModifiedBy>
  <cp:revision>20</cp:revision>
  <dcterms:created xsi:type="dcterms:W3CDTF">2013-06-19T05:22:14Z</dcterms:created>
  <dcterms:modified xsi:type="dcterms:W3CDTF">2013-06-20T03:55:32Z</dcterms:modified>
</cp:coreProperties>
</file>