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59" r:id="rId6"/>
    <p:sldId id="268" r:id="rId7"/>
    <p:sldId id="262" r:id="rId8"/>
    <p:sldId id="261" r:id="rId9"/>
    <p:sldId id="263" r:id="rId10"/>
    <p:sldId id="264" r:id="rId11"/>
    <p:sldId id="266" r:id="rId12"/>
    <p:sldId id="265"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2256" y="-7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594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15794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51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82028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54873-E3C0-4AB2-9542-E0BCD150666B}"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5090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54873-E3C0-4AB2-9542-E0BCD150666B}"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191295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54873-E3C0-4AB2-9542-E0BCD150666B}" type="datetimeFigureOut">
              <a:rPr lang="en-US" smtClean="0"/>
              <a:t>11/14/2013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81246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54873-E3C0-4AB2-9542-E0BCD150666B}" type="datetimeFigureOut">
              <a:rPr lang="en-US" smtClean="0"/>
              <a:t>11/14/2013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404439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4873-E3C0-4AB2-9542-E0BCD150666B}" type="datetimeFigureOut">
              <a:rPr lang="en-US" smtClean="0"/>
              <a:t>11/14/2013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0160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0009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546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54873-E3C0-4AB2-9542-E0BCD150666B}" type="datetimeFigureOut">
              <a:rPr lang="en-US" smtClean="0"/>
              <a:t>11/14/2013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D59F4-A0D8-483D-80E4-41993F5C93FF}" type="slidenum">
              <a:rPr lang="en-US" smtClean="0"/>
              <a:t>‹#›</a:t>
            </a:fld>
            <a:endParaRPr lang="en-US"/>
          </a:p>
        </p:txBody>
      </p:sp>
    </p:spTree>
    <p:extLst>
      <p:ext uri="{BB962C8B-B14F-4D97-AF65-F5344CB8AC3E}">
        <p14:creationId xmlns:p14="http://schemas.microsoft.com/office/powerpoint/2010/main" val="306543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55531"/>
          </a:xfrm>
          <a:prstGeom prst="rect">
            <a:avLst/>
          </a:prstGeom>
          <a:noFill/>
        </p:spPr>
        <p:txBody>
          <a:bodyPr wrap="square" rtlCol="0">
            <a:spAutoFit/>
          </a:bodyPr>
          <a:lstStyle/>
          <a:p>
            <a:pPr algn="ctr"/>
            <a:r>
              <a:rPr lang="en-US" sz="6000" b="1" u="sng" dirty="0" smtClean="0"/>
              <a:t>Midterm Exam</a:t>
            </a:r>
          </a:p>
          <a:p>
            <a:pPr algn="ctr"/>
            <a:r>
              <a:rPr lang="en-US" sz="4000" b="1" dirty="0" smtClean="0"/>
              <a:t>I</a:t>
            </a:r>
            <a:r>
              <a:rPr lang="en-US" sz="5400" b="1" dirty="0" smtClean="0"/>
              <a:t> </a:t>
            </a:r>
            <a:r>
              <a:rPr lang="en-US" sz="4000" b="1" dirty="0" smtClean="0"/>
              <a:t>will give you several questions from three different categories: </a:t>
            </a:r>
            <a:r>
              <a:rPr lang="en-US" sz="4000" b="1" i="1" dirty="0" smtClean="0"/>
              <a:t>Reason for God</a:t>
            </a:r>
            <a:r>
              <a:rPr lang="en-US" sz="4000" b="1" dirty="0" smtClean="0"/>
              <a:t>, </a:t>
            </a:r>
            <a:r>
              <a:rPr lang="en-US" sz="4000" b="1" i="1" dirty="0" smtClean="0"/>
              <a:t>Mere Christianity,</a:t>
            </a:r>
            <a:r>
              <a:rPr lang="en-US" sz="4000" b="1" dirty="0" smtClean="0"/>
              <a:t> the Ten Commandments, and the Gospel of John</a:t>
            </a:r>
          </a:p>
          <a:p>
            <a:pPr algn="ctr"/>
            <a:endParaRPr lang="en-US" sz="4000" b="1" dirty="0"/>
          </a:p>
          <a:p>
            <a:pPr algn="ctr"/>
            <a:r>
              <a:rPr lang="en-US" sz="4000" b="1" dirty="0" smtClean="0"/>
              <a:t>You can pick one question from each category and write an essay answer. I will post this on a Yahoo group.</a:t>
            </a:r>
            <a:endParaRPr lang="en-US" sz="4800" b="1" dirty="0" smtClean="0"/>
          </a:p>
        </p:txBody>
      </p:sp>
    </p:spTree>
    <p:extLst>
      <p:ext uri="{BB962C8B-B14F-4D97-AF65-F5344CB8AC3E}">
        <p14:creationId xmlns:p14="http://schemas.microsoft.com/office/powerpoint/2010/main" val="357628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endParaRPr lang="en-US" sz="3600" b="1" dirty="0" smtClean="0"/>
          </a:p>
          <a:p>
            <a:pPr algn="just"/>
            <a:r>
              <a:rPr lang="en-US" sz="4000" b="1" dirty="0" smtClean="0"/>
              <a:t>There are two important test for idolatry:</a:t>
            </a:r>
          </a:p>
          <a:p>
            <a:pPr algn="just"/>
            <a:endParaRPr lang="en-US" sz="4000" b="1" dirty="0"/>
          </a:p>
          <a:p>
            <a:pPr algn="ctr"/>
            <a:r>
              <a:rPr lang="en-US" sz="4000" b="1" u="sng" dirty="0" smtClean="0"/>
              <a:t>The Trust Test</a:t>
            </a:r>
          </a:p>
          <a:p>
            <a:pPr algn="ctr"/>
            <a:endParaRPr lang="en-US" sz="4000" b="1" u="sng" dirty="0" smtClean="0"/>
          </a:p>
          <a:p>
            <a:pPr algn="ctr"/>
            <a:r>
              <a:rPr lang="en-US" sz="4000" b="1" dirty="0" smtClean="0"/>
              <a:t> What do you trust the most?</a:t>
            </a:r>
          </a:p>
          <a:p>
            <a:pPr algn="ctr"/>
            <a:r>
              <a:rPr lang="en-US" sz="4000" b="1" dirty="0" smtClean="0"/>
              <a:t>Who do you trust the most?</a:t>
            </a:r>
          </a:p>
        </p:txBody>
      </p:sp>
    </p:spTree>
    <p:extLst>
      <p:ext uri="{BB962C8B-B14F-4D97-AF65-F5344CB8AC3E}">
        <p14:creationId xmlns:p14="http://schemas.microsoft.com/office/powerpoint/2010/main" val="405113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262979"/>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r>
              <a:rPr lang="en-US" sz="4000" b="1" dirty="0"/>
              <a:t>Jesus said, </a:t>
            </a:r>
            <a:r>
              <a:rPr lang="en-US" sz="4000" b="1" i="1" dirty="0" smtClean="0"/>
              <a:t>"No </a:t>
            </a:r>
            <a:r>
              <a:rPr lang="en-US" sz="4000" b="1" i="1" dirty="0"/>
              <a:t>one can serve two masters, for either he will hate the one and love the other, or he will be devoted to the one and despise the other. You cannot serve God and money</a:t>
            </a:r>
            <a:r>
              <a:rPr lang="en-US" sz="4000" b="1" i="1" dirty="0" smtClean="0"/>
              <a:t>.” </a:t>
            </a:r>
          </a:p>
          <a:p>
            <a:pPr algn="r"/>
            <a:r>
              <a:rPr lang="en-US" sz="4000" b="1" dirty="0" smtClean="0"/>
              <a:t>Matthew 6:24</a:t>
            </a:r>
            <a:endParaRPr lang="en-US" sz="4000" b="1" dirty="0"/>
          </a:p>
        </p:txBody>
      </p:sp>
    </p:spTree>
    <p:extLst>
      <p:ext uri="{BB962C8B-B14F-4D97-AF65-F5344CB8AC3E}">
        <p14:creationId xmlns:p14="http://schemas.microsoft.com/office/powerpoint/2010/main" val="346745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r>
              <a:rPr lang="en-US" sz="4000" b="1" i="1" dirty="0" smtClean="0"/>
              <a:t>The following are Peter’s word of testimony, “This </a:t>
            </a:r>
            <a:r>
              <a:rPr lang="en-US" sz="4000" b="1" i="1" dirty="0"/>
              <a:t>Jesus is the stone that was rejected by you, the builders, which has become the cornerstone</a:t>
            </a:r>
            <a:r>
              <a:rPr lang="en-US" sz="4000" b="1" i="1" dirty="0" smtClean="0"/>
              <a:t>. </a:t>
            </a:r>
            <a:r>
              <a:rPr lang="en-US" sz="4000" b="1" i="1" dirty="0"/>
              <a:t>And there is salvation in no one else, for there is no other name under heaven given among men by which we must be </a:t>
            </a:r>
            <a:r>
              <a:rPr lang="en-US" sz="4000" b="1" i="1" dirty="0" smtClean="0"/>
              <a:t>saved."</a:t>
            </a:r>
            <a:r>
              <a:rPr lang="en-US" sz="4000" b="1" dirty="0" smtClean="0"/>
              <a:t>    </a:t>
            </a:r>
          </a:p>
          <a:p>
            <a:pPr algn="ctr"/>
            <a:r>
              <a:rPr lang="en-US" sz="4000" b="1" dirty="0" smtClean="0"/>
              <a:t>Acts 4:11-12</a:t>
            </a:r>
            <a:endParaRPr lang="en-US" sz="4000" b="1" dirty="0"/>
          </a:p>
        </p:txBody>
      </p:sp>
    </p:spTree>
    <p:extLst>
      <p:ext uri="{BB962C8B-B14F-4D97-AF65-F5344CB8AC3E}">
        <p14:creationId xmlns:p14="http://schemas.microsoft.com/office/powerpoint/2010/main" val="212785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78532"/>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r>
              <a:rPr lang="en-US" sz="4000" b="1" dirty="0" smtClean="0"/>
              <a:t>Religious (or secular) pluralism is not a recent development in history. The Ten Commandments were unique in the ancient Biblical world. All the nations, especially the Egyptians were polytheists (belief in many gods). The Egyptians were unsurpassed in this area.</a:t>
            </a:r>
            <a:endParaRPr lang="en-US" sz="4000" b="1" dirty="0"/>
          </a:p>
        </p:txBody>
      </p:sp>
    </p:spTree>
    <p:extLst>
      <p:ext uri="{BB962C8B-B14F-4D97-AF65-F5344CB8AC3E}">
        <p14:creationId xmlns:p14="http://schemas.microsoft.com/office/powerpoint/2010/main" val="112383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r>
              <a:rPr lang="en-US" sz="3600" b="1" dirty="0" smtClean="0"/>
              <a:t>Jesus fulfills the first commandment. As the Son of God, who by His redemptive work obtained the highest name – Jesus Christ is Lord! – all divine worship belongs to Him (Romans 9:5; Philippians 2:9-11). The knees that must bow to the Father (Ephesians 3:14-15) bow to Jesus Christ as well </a:t>
            </a:r>
            <a:r>
              <a:rPr lang="en-US" sz="3600" b="1" smtClean="0"/>
              <a:t>(Philippians 2:10).</a:t>
            </a:r>
            <a:endParaRPr lang="en-US" sz="3600" b="1" dirty="0" smtClean="0"/>
          </a:p>
        </p:txBody>
      </p:sp>
    </p:spTree>
    <p:extLst>
      <p:ext uri="{BB962C8B-B14F-4D97-AF65-F5344CB8AC3E}">
        <p14:creationId xmlns:p14="http://schemas.microsoft.com/office/powerpoint/2010/main" val="52159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6000" b="1" u="sng" dirty="0" smtClean="0"/>
              <a:t>Part I</a:t>
            </a:r>
          </a:p>
          <a:p>
            <a:pPr algn="ctr"/>
            <a:endParaRPr lang="en-US" sz="6000" b="1" u="sng" dirty="0"/>
          </a:p>
          <a:p>
            <a:pPr algn="ctr"/>
            <a:r>
              <a:rPr lang="en-US" sz="6000" b="1" u="sng" dirty="0" smtClean="0"/>
              <a:t>The Ten Commandments</a:t>
            </a:r>
            <a:endParaRPr lang="en-US" sz="6000" b="1" dirty="0" smtClean="0"/>
          </a:p>
          <a:p>
            <a:pPr algn="ctr"/>
            <a:endParaRPr lang="en-US" sz="4800" b="1" i="1" dirty="0" smtClean="0"/>
          </a:p>
          <a:p>
            <a:pPr algn="ctr"/>
            <a:r>
              <a:rPr lang="en-US" sz="4800" b="1" i="1" dirty="0" smtClean="0"/>
              <a:t>Is this a universal moral</a:t>
            </a:r>
          </a:p>
          <a:p>
            <a:pPr algn="ctr"/>
            <a:r>
              <a:rPr lang="en-US" sz="4800" b="1" i="1" dirty="0" smtClean="0"/>
              <a:t> standard or is this just an outdated religious legal code? </a:t>
            </a:r>
          </a:p>
        </p:txBody>
      </p:sp>
    </p:spTree>
    <p:extLst>
      <p:ext uri="{BB962C8B-B14F-4D97-AF65-F5344CB8AC3E}">
        <p14:creationId xmlns:p14="http://schemas.microsoft.com/office/powerpoint/2010/main" val="354972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6000" b="1" u="sng" dirty="0" smtClean="0"/>
              <a:t>The First Commandment</a:t>
            </a:r>
          </a:p>
          <a:p>
            <a:pPr algn="ctr"/>
            <a:endParaRPr lang="en-US" sz="6000" b="1" dirty="0" smtClean="0"/>
          </a:p>
          <a:p>
            <a:pPr algn="just"/>
            <a:r>
              <a:rPr lang="en-US" sz="4400" b="1" i="1" dirty="0" smtClean="0"/>
              <a:t>And </a:t>
            </a:r>
            <a:r>
              <a:rPr lang="en-US" sz="4400" b="1" i="1" dirty="0"/>
              <a:t>God spoke all these words, saying, </a:t>
            </a:r>
            <a:r>
              <a:rPr lang="en-US" sz="4400" b="1" i="1" dirty="0" smtClean="0"/>
              <a:t> </a:t>
            </a:r>
            <a:r>
              <a:rPr lang="en-US" sz="4400" b="1" i="1" dirty="0"/>
              <a:t>"I am the Lord your God, who brought you out of the land of Egypt, out of the house of slavery</a:t>
            </a:r>
            <a:r>
              <a:rPr lang="en-US" sz="4400" b="1" i="1" dirty="0" smtClean="0"/>
              <a:t>. "</a:t>
            </a:r>
            <a:r>
              <a:rPr lang="en-US" sz="4400" b="1" i="1" u="sng" dirty="0" smtClean="0"/>
              <a:t>You </a:t>
            </a:r>
            <a:r>
              <a:rPr lang="en-US" sz="4400" b="1" i="1" u="sng" dirty="0"/>
              <a:t>shall have no other gods </a:t>
            </a:r>
            <a:r>
              <a:rPr lang="en-US" sz="4400" b="1" i="1" u="sng" dirty="0" smtClean="0"/>
              <a:t>before me</a:t>
            </a:r>
            <a:r>
              <a:rPr lang="en-US" sz="4400" b="1" i="1" dirty="0" smtClean="0"/>
              <a:t>” </a:t>
            </a:r>
            <a:r>
              <a:rPr lang="en-US" sz="4400" b="1" dirty="0" smtClean="0"/>
              <a:t>(Exodus 20:1-3) </a:t>
            </a:r>
          </a:p>
        </p:txBody>
      </p:sp>
    </p:spTree>
    <p:extLst>
      <p:ext uri="{BB962C8B-B14F-4D97-AF65-F5344CB8AC3E}">
        <p14:creationId xmlns:p14="http://schemas.microsoft.com/office/powerpoint/2010/main" val="390412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555641"/>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r>
              <a:rPr lang="en-US" sz="3600" b="1" dirty="0" smtClean="0"/>
              <a:t>The first commandment tells us there is One God and Savior. The first commandment is the basis for all others for in it God defines himself, establishing his identity, and his right to speak commandments for us to obey. The exclusive nature of this command is meant to instruct us about true freedom.  God cares. God loves. God delivers.  Jesus fulfills everything revealed at Mt. Sinai.</a:t>
            </a:r>
          </a:p>
        </p:txBody>
      </p:sp>
    </p:spTree>
    <p:extLst>
      <p:ext uri="{BB962C8B-B14F-4D97-AF65-F5344CB8AC3E}">
        <p14:creationId xmlns:p14="http://schemas.microsoft.com/office/powerpoint/2010/main" val="390004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555641"/>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r>
              <a:rPr lang="en-US" sz="3600" b="1" dirty="0" smtClean="0"/>
              <a:t>Some things in life are meant to be shared, but other things are not meant to be shared. The things which are intended for exclusive use (i.e. sexual love between a husband and a wife) are to be kept exclusive. </a:t>
            </a:r>
            <a:r>
              <a:rPr lang="en-US" sz="3600" b="1" dirty="0"/>
              <a:t> </a:t>
            </a:r>
            <a:r>
              <a:rPr lang="en-US" sz="3600" b="1" dirty="0" smtClean="0"/>
              <a:t>This helps us to understand the claim of God upon our lives in the first commandment. God </a:t>
            </a:r>
            <a:r>
              <a:rPr lang="en-US" sz="3600" b="1" i="1" dirty="0" smtClean="0"/>
              <a:t>demands</a:t>
            </a:r>
            <a:r>
              <a:rPr lang="en-US" sz="3600" b="1" dirty="0" smtClean="0"/>
              <a:t> our whole life to be dedicated to Him</a:t>
            </a:r>
            <a:r>
              <a:rPr lang="en-US" sz="3600" b="1" dirty="0" smtClean="0"/>
              <a:t>. God declares the world to be His (Exodus 19:5).</a:t>
            </a:r>
            <a:endParaRPr lang="en-US" sz="3600" b="1" dirty="0" smtClean="0"/>
          </a:p>
        </p:txBody>
      </p:sp>
    </p:spTree>
    <p:extLst>
      <p:ext uri="{BB962C8B-B14F-4D97-AF65-F5344CB8AC3E}">
        <p14:creationId xmlns:p14="http://schemas.microsoft.com/office/powerpoint/2010/main" val="35012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600986"/>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ctr"/>
            <a:r>
              <a:rPr lang="en-US" sz="4400" b="1" dirty="0" smtClean="0"/>
              <a:t>Idolatry is seeking to replace the One True God with something else. This something else can be anything.</a:t>
            </a:r>
            <a:endParaRPr lang="en-US" sz="4400" b="1" dirty="0" smtClean="0"/>
          </a:p>
        </p:txBody>
      </p:sp>
    </p:spTree>
    <p:extLst>
      <p:ext uri="{BB962C8B-B14F-4D97-AF65-F5344CB8AC3E}">
        <p14:creationId xmlns:p14="http://schemas.microsoft.com/office/powerpoint/2010/main" val="227877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endParaRPr lang="en-US" sz="3600" b="1" dirty="0"/>
          </a:p>
          <a:p>
            <a:pPr algn="just"/>
            <a:r>
              <a:rPr lang="en-US" sz="4000" b="1" i="1" dirty="0" smtClean="0"/>
              <a:t>"</a:t>
            </a:r>
            <a:r>
              <a:rPr lang="en-US" sz="4000" b="1" i="1" dirty="0"/>
              <a:t>Hear, O Israel: The Lord our God, the Lord is one</a:t>
            </a:r>
            <a:r>
              <a:rPr lang="en-US" sz="4000" b="1" i="1" dirty="0" smtClean="0"/>
              <a:t>. </a:t>
            </a:r>
            <a:r>
              <a:rPr lang="en-US" sz="4000" b="1" i="1" dirty="0"/>
              <a:t>You shall love the Lord your God with all your heart and with all your soul and with all your might</a:t>
            </a:r>
            <a:r>
              <a:rPr lang="en-US" sz="4000" b="1" dirty="0"/>
              <a:t>.  </a:t>
            </a:r>
            <a:r>
              <a:rPr lang="en-US" sz="4000" b="1" dirty="0" smtClean="0"/>
              <a:t>                        </a:t>
            </a:r>
          </a:p>
          <a:p>
            <a:pPr algn="ctr"/>
            <a:r>
              <a:rPr lang="en-US" sz="4000" b="1" dirty="0" smtClean="0"/>
              <a:t>Deuteronomy </a:t>
            </a:r>
            <a:r>
              <a:rPr lang="en-US" sz="4000" b="1" dirty="0" smtClean="0"/>
              <a:t>6:4-6</a:t>
            </a:r>
          </a:p>
          <a:p>
            <a:pPr algn="ctr"/>
            <a:r>
              <a:rPr lang="en-US" sz="4000" b="1" dirty="0" smtClean="0"/>
              <a:t>Matthew 22:34-40</a:t>
            </a:r>
            <a:endParaRPr lang="en-US" sz="4000" b="1" dirty="0"/>
          </a:p>
        </p:txBody>
      </p:sp>
    </p:spTree>
    <p:extLst>
      <p:ext uri="{BB962C8B-B14F-4D97-AF65-F5344CB8AC3E}">
        <p14:creationId xmlns:p14="http://schemas.microsoft.com/office/powerpoint/2010/main" val="191102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354765"/>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endParaRPr lang="en-US" sz="3600" b="1" dirty="0" smtClean="0"/>
          </a:p>
          <a:p>
            <a:pPr algn="just"/>
            <a:r>
              <a:rPr lang="en-US" sz="4000" b="1" dirty="0" smtClean="0"/>
              <a:t>How does King Solomon illustrate the truth of the first commandment?</a:t>
            </a:r>
          </a:p>
        </p:txBody>
      </p:sp>
    </p:spTree>
    <p:extLst>
      <p:ext uri="{BB962C8B-B14F-4D97-AF65-F5344CB8AC3E}">
        <p14:creationId xmlns:p14="http://schemas.microsoft.com/office/powerpoint/2010/main" val="42934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6000" b="1" u="sng" dirty="0" smtClean="0"/>
              <a:t>The First Commandment</a:t>
            </a:r>
          </a:p>
          <a:p>
            <a:pPr algn="just"/>
            <a:endParaRPr lang="en-US" sz="3600" b="1" dirty="0" smtClean="0"/>
          </a:p>
          <a:p>
            <a:pPr algn="just"/>
            <a:endParaRPr lang="en-US" sz="3600" b="1" dirty="0" smtClean="0"/>
          </a:p>
          <a:p>
            <a:pPr algn="just"/>
            <a:r>
              <a:rPr lang="en-US" sz="4000" b="1" dirty="0" smtClean="0"/>
              <a:t>There are two important test for idolatry:</a:t>
            </a:r>
          </a:p>
          <a:p>
            <a:pPr algn="just"/>
            <a:endParaRPr lang="en-US" sz="4000" b="1" dirty="0"/>
          </a:p>
          <a:p>
            <a:pPr algn="ctr"/>
            <a:r>
              <a:rPr lang="en-US" sz="4000" b="1" u="sng" dirty="0" smtClean="0"/>
              <a:t>The Love Test</a:t>
            </a:r>
          </a:p>
          <a:p>
            <a:pPr algn="ctr"/>
            <a:endParaRPr lang="en-US" sz="4000" b="1" u="sng" dirty="0" smtClean="0"/>
          </a:p>
          <a:p>
            <a:pPr algn="ctr"/>
            <a:r>
              <a:rPr lang="en-US" sz="4000" b="1" dirty="0" smtClean="0"/>
              <a:t> What do you love the most?</a:t>
            </a:r>
          </a:p>
          <a:p>
            <a:pPr algn="ctr"/>
            <a:r>
              <a:rPr lang="en-US" sz="4000" b="1" dirty="0" smtClean="0"/>
              <a:t>Who do you love the most?</a:t>
            </a:r>
          </a:p>
        </p:txBody>
      </p:sp>
    </p:spTree>
    <p:extLst>
      <p:ext uri="{BB962C8B-B14F-4D97-AF65-F5344CB8AC3E}">
        <p14:creationId xmlns:p14="http://schemas.microsoft.com/office/powerpoint/2010/main" val="407538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659</Words>
  <Application>Microsoft Office PowerPoint</Application>
  <PresentationFormat>On-screen Show (4:3)</PresentationFormat>
  <Paragraphs>64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dc:creator>
  <cp:lastModifiedBy>Nathaniel Hutchison</cp:lastModifiedBy>
  <cp:revision>79</cp:revision>
  <dcterms:created xsi:type="dcterms:W3CDTF">2011-10-13T23:05:50Z</dcterms:created>
  <dcterms:modified xsi:type="dcterms:W3CDTF">2013-11-14T07:49:54Z</dcterms:modified>
</cp:coreProperties>
</file>