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4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21EF4D-45B6-414B-9EE9-1C8B41E7BD96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C98C3-EF17-4779-9FA2-89777B4952B0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8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77854-1E5E-4784-9BDB-43D41F13015D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032EE-C68C-4D26-8D69-0D76468C1D20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004FD-F6EF-426C-AEB2-3916FA37C1D0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999E1-9E53-4DFB-B02D-FCD47F7383BB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A9DD5-9D53-4452-86D6-52D2DBB7CE0F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108C1-8142-461C-8C4D-9593FE9CC525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FEE3F-ED43-41BA-8A32-89CF713B3EE7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D65558-76F5-4800-81A3-F8A630C98C09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FA6746ED-0E67-4802-B0CF-FC0B0AE408D8}" type="datetime1">
              <a:rPr lang="de-DE" smtClean="0"/>
              <a:t>10.05.2023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sentialsdocs.fandom.com/wiki/Essentials_Docs_Wiki" TargetMode="External"/><Relationship Id="rId2" Type="http://schemas.openxmlformats.org/officeDocument/2006/relationships/hyperlink" Target="https://www.mediafire.com/file/nbpd2yhgtp3288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ulbapedia.bulbagarden.net/wiki/Appendix:Black_2_and_White_2_walkthrough" TargetMode="External"/><Relationship Id="rId4" Type="http://schemas.openxmlformats.org/officeDocument/2006/relationships/hyperlink" Target="https://www.serebii.net/black2white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Pokémon </a:t>
            </a:r>
            <a:r>
              <a:rPr lang="de-DE" dirty="0" err="1"/>
              <a:t>Nuzlockes</a:t>
            </a:r>
            <a:br>
              <a:rPr lang="de-DE" dirty="0"/>
            </a:br>
            <a:r>
              <a:rPr lang="de-DE" dirty="0"/>
              <a:t>Black and White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Preparation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Nuzlocking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Nuzlocke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Blacking</a:t>
            </a:r>
            <a:r>
              <a:rPr lang="de-DE" dirty="0"/>
              <a:t>/Whiting out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losing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catch per route (per Encounter Type)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in battle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Overlevelling</a:t>
            </a:r>
            <a:endParaRPr lang="de-DE" dirty="0"/>
          </a:p>
          <a:p>
            <a:pPr rtl="0"/>
            <a:r>
              <a:rPr lang="de-DE" dirty="0"/>
              <a:t>Goal: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Black and White 2 a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nuzlocke</a:t>
            </a:r>
            <a:r>
              <a:rPr lang="de-DE" dirty="0"/>
              <a:t> </a:t>
            </a:r>
            <a:r>
              <a:rPr lang="de-DE" dirty="0" err="1"/>
              <a:t>challenge</a:t>
            </a:r>
            <a:endParaRPr lang="de-DE" dirty="0"/>
          </a:p>
          <a:p>
            <a:pPr rtl="0"/>
            <a:r>
              <a:rPr lang="de-DE" dirty="0"/>
              <a:t>Challenges:</a:t>
            </a:r>
          </a:p>
          <a:p>
            <a:pPr lvl="1"/>
            <a:r>
              <a:rPr lang="de-DE" dirty="0"/>
              <a:t>Seasons, Challenge Mode</a:t>
            </a:r>
          </a:p>
          <a:p>
            <a:pPr lvl="1"/>
            <a:r>
              <a:rPr lang="de-DE" dirty="0"/>
              <a:t>Irrelevant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scraped</a:t>
            </a:r>
            <a:r>
              <a:rPr lang="de-DE" dirty="0"/>
              <a:t> </a:t>
            </a:r>
            <a:r>
              <a:rPr lang="de-DE" dirty="0" err="1"/>
              <a:t>sites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B03F9-646D-05C3-940F-A2B68A35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B36E9-1A92-6B26-B898-2047E4FC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6 so-</a:t>
            </a:r>
            <a:r>
              <a:rPr lang="de-DE" dirty="0" err="1"/>
              <a:t>called</a:t>
            </a:r>
            <a:r>
              <a:rPr lang="de-DE" dirty="0"/>
              <a:t> PBS Files:</a:t>
            </a:r>
          </a:p>
          <a:p>
            <a:pPr lvl="1"/>
            <a:r>
              <a:rPr lang="de-DE" dirty="0"/>
              <a:t>Pokémon, Forms, </a:t>
            </a:r>
            <a:r>
              <a:rPr lang="de-DE" dirty="0" err="1"/>
              <a:t>Abilities</a:t>
            </a:r>
            <a:r>
              <a:rPr lang="de-DE" dirty="0"/>
              <a:t>, Items, Moves,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5" name="Grafik 4" descr="Ein Bild, das Text, Schrift, Algebra, Screenshot enthält.&#10;&#10;Automatisch generierte Beschreibung">
            <a:extLst>
              <a:ext uri="{FF2B5EF4-FFF2-40B4-BE49-F238E27FC236}">
                <a16:creationId xmlns:a16="http://schemas.microsoft.com/office/drawing/2014/main" id="{850ECBE6-3FC9-8782-6331-C1B43748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9" y="3035380"/>
            <a:ext cx="11291582" cy="30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26D3F-BE94-59FB-F2C0-2823966B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de-DE" dirty="0"/>
              <a:t>The Data</a:t>
            </a:r>
          </a:p>
        </p:txBody>
      </p:sp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EBC61A7-636E-8D02-3B97-AC6A69E9F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0" r="-2" b="-2"/>
          <a:stretch/>
        </p:blipFill>
        <p:spPr>
          <a:xfrm>
            <a:off x="1295400" y="1981199"/>
            <a:ext cx="4572000" cy="3810001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D04EF-2D64-5508-BDCA-3EF89E578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r>
              <a:rPr lang="de-DE" dirty="0"/>
              <a:t>49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pPr lvl="1"/>
            <a:r>
              <a:rPr lang="de-DE" sz="2000" dirty="0"/>
              <a:t>Data on </a:t>
            </a:r>
            <a:r>
              <a:rPr lang="de-DE" sz="2000" dirty="0" err="1"/>
              <a:t>obtainable</a:t>
            </a:r>
            <a:r>
              <a:rPr lang="de-DE" sz="2000" dirty="0"/>
              <a:t> Pokémon, Items, etc.</a:t>
            </a:r>
            <a:endParaRPr lang="de-DE" sz="2200" dirty="0"/>
          </a:p>
          <a:p>
            <a:r>
              <a:rPr lang="de-DE" dirty="0"/>
              <a:t>Picture </a:t>
            </a:r>
            <a:r>
              <a:rPr lang="de-DE" dirty="0" err="1"/>
              <a:t>correlates</a:t>
            </a:r>
            <a:r>
              <a:rPr lang="de-DE" dirty="0"/>
              <a:t> to </a:t>
            </a:r>
            <a:r>
              <a:rPr lang="de-DE" dirty="0" err="1"/>
              <a:t>line</a:t>
            </a:r>
            <a:r>
              <a:rPr lang="de-DE" dirty="0"/>
              <a:t> 1583</a:t>
            </a:r>
            <a:br>
              <a:rPr lang="de-DE" dirty="0"/>
            </a:br>
            <a:r>
              <a:rPr lang="de-DE" dirty="0"/>
              <a:t>in HTML </a:t>
            </a:r>
            <a:r>
              <a:rPr lang="de-DE" dirty="0" err="1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26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A7876F9-E707-192B-4933-BC457A4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D1250B-FE66-5385-7E77-FB28ED84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dirty="0"/>
              <a:t>Bring HTML files into usable format</a:t>
            </a:r>
          </a:p>
          <a:p>
            <a:r>
              <a:rPr lang="en-US" dirty="0"/>
              <a:t>Integrate all Data into Database</a:t>
            </a:r>
          </a:p>
          <a:p>
            <a:r>
              <a:rPr lang="en-US" dirty="0"/>
              <a:t>Establish “Challenge Ratings” for different parts of the game</a:t>
            </a:r>
          </a:p>
        </p:txBody>
      </p:sp>
    </p:spTree>
    <p:extLst>
      <p:ext uri="{BB962C8B-B14F-4D97-AF65-F5344CB8AC3E}">
        <p14:creationId xmlns:p14="http://schemas.microsoft.com/office/powerpoint/2010/main" val="29453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079E0-8BBF-A67D-8188-51DBDC4E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 Model</a:t>
            </a:r>
          </a:p>
        </p:txBody>
      </p:sp>
      <p:pic>
        <p:nvPicPr>
          <p:cNvPr id="5" name="Inhaltsplatzhalter 4" descr="Ein Bild, das Screenshot, Kreis, Schwarzweiß, Design enthält.&#10;&#10;Automatisch generierte Beschreibung">
            <a:extLst>
              <a:ext uri="{FF2B5EF4-FFF2-40B4-BE49-F238E27FC236}">
                <a16:creationId xmlns:a16="http://schemas.microsoft.com/office/drawing/2014/main" id="{0B461385-1851-8CC9-3F99-D92A0D1D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049" y="1981200"/>
            <a:ext cx="4257901" cy="3810000"/>
          </a:xfrm>
        </p:spPr>
      </p:pic>
    </p:spTree>
    <p:extLst>
      <p:ext uri="{BB962C8B-B14F-4D97-AF65-F5344CB8AC3E}">
        <p14:creationId xmlns:p14="http://schemas.microsoft.com/office/powerpoint/2010/main" val="32892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850CC-B497-9E0F-49CC-25E8105A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051211-CEA5-758F-2E8A-AD976545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Pokémon Essentials(</a:t>
            </a:r>
            <a:r>
              <a:rPr lang="de-DE" dirty="0">
                <a:hlinkClick r:id="rId2"/>
              </a:rPr>
              <a:t>https://www.mediafire.com/file/nbpd2yhgtp32883/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>
                <a:hlinkClick r:id="rId3"/>
              </a:rPr>
              <a:t>https://essentialsdocs.fandom.com/wiki/Essentials_Docs_Wiki</a:t>
            </a:r>
            <a:r>
              <a:rPr lang="de-DE" dirty="0"/>
              <a:t>)</a:t>
            </a:r>
          </a:p>
          <a:p>
            <a:r>
              <a:rPr lang="de-DE" dirty="0"/>
              <a:t>Serebii.net(</a:t>
            </a:r>
            <a:r>
              <a:rPr lang="de-DE" dirty="0">
                <a:hlinkClick r:id="rId4"/>
              </a:rPr>
              <a:t>https://www.serebii.net/black2white2/</a:t>
            </a:r>
            <a:r>
              <a:rPr lang="de-DE" dirty="0"/>
              <a:t>)</a:t>
            </a:r>
          </a:p>
          <a:p>
            <a:r>
              <a:rPr lang="de-DE" dirty="0"/>
              <a:t>Bulbapedia.net(</a:t>
            </a:r>
            <a:r>
              <a:rPr lang="de-DE" dirty="0">
                <a:hlinkClick r:id="rId5"/>
              </a:rPr>
              <a:t>https://bulbapedia.bulbagarden.net/wiki/Appendix:Black_2_and_White_2_walkthrough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9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8_TF03031015" id="{F52E478C-C6C3-47FC-AC52-3AA1BFB9B5E7}" vid="{B6A15A0E-9597-48A3-BCD0-2AA4F491C9C2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mit Rautenraster (Breitbild)</Template>
  <TotalTime>0</TotalTime>
  <Words>212</Words>
  <Application>Microsoft Office PowerPoint</Application>
  <PresentationFormat>Breitbild</PresentationFormat>
  <Paragraphs>30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Rautenraster 16x9</vt:lpstr>
      <vt:lpstr>Pokémon Nuzlockes Black and White 2</vt:lpstr>
      <vt:lpstr>Idea: Nuzlocking as object of reasearch</vt:lpstr>
      <vt:lpstr>The Data</vt:lpstr>
      <vt:lpstr>The Data</vt:lpstr>
      <vt:lpstr>Plans</vt:lpstr>
      <vt:lpstr>ER Model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Pokémon Nuzlockes</dc:title>
  <dc:creator>Franz Oehler</dc:creator>
  <cp:lastModifiedBy>Franz Oehler</cp:lastModifiedBy>
  <cp:revision>15</cp:revision>
  <dcterms:created xsi:type="dcterms:W3CDTF">2023-05-09T13:17:31Z</dcterms:created>
  <dcterms:modified xsi:type="dcterms:W3CDTF">2023-05-10T10:45:01Z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