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564" y="-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F745B2-6511-4A34-AA61-9E5115C7C7D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C15C2B6-1151-4153-AE1B-4BDF81E5329C}">
      <dgm:prSet phldrT="[Texte]"/>
      <dgm:spPr/>
      <dgm:t>
        <a:bodyPr/>
        <a:lstStyle/>
        <a:p>
          <a:r>
            <a:rPr lang="fr-FR" dirty="0" smtClean="0"/>
            <a:t>code</a:t>
          </a:r>
          <a:endParaRPr lang="fr-FR" dirty="0"/>
        </a:p>
      </dgm:t>
    </dgm:pt>
    <dgm:pt modelId="{1965FEBA-D9D9-4D4D-8541-76B514DD7AE9}" type="parTrans" cxnId="{4015194F-CC5C-4B09-95F7-8D17E095238D}">
      <dgm:prSet/>
      <dgm:spPr/>
      <dgm:t>
        <a:bodyPr/>
        <a:lstStyle/>
        <a:p>
          <a:endParaRPr lang="fr-FR"/>
        </a:p>
      </dgm:t>
    </dgm:pt>
    <dgm:pt modelId="{EDAAD474-C2CF-42D5-916A-2F760E86498E}" type="sibTrans" cxnId="{4015194F-CC5C-4B09-95F7-8D17E095238D}">
      <dgm:prSet/>
      <dgm:spPr/>
      <dgm:t>
        <a:bodyPr/>
        <a:lstStyle/>
        <a:p>
          <a:endParaRPr lang="fr-FR"/>
        </a:p>
      </dgm:t>
    </dgm:pt>
    <dgm:pt modelId="{6A4F2548-4C94-479F-A2DD-075A7B2FA7C2}">
      <dgm:prSet phldrT="[Texte]"/>
      <dgm:spPr/>
      <dgm:t>
        <a:bodyPr/>
        <a:lstStyle/>
        <a:p>
          <a:r>
            <a:rPr lang="fr-FR" dirty="0" smtClean="0"/>
            <a:t>ClassVaisseau</a:t>
          </a:r>
          <a:endParaRPr lang="fr-FR" dirty="0"/>
        </a:p>
      </dgm:t>
    </dgm:pt>
    <dgm:pt modelId="{65DBC975-92F3-4FEB-863E-101C7B678676}" type="parTrans" cxnId="{5B33C7FC-EF6E-4493-9F76-2DC9BF0779A4}">
      <dgm:prSet/>
      <dgm:spPr/>
      <dgm:t>
        <a:bodyPr/>
        <a:lstStyle/>
        <a:p>
          <a:endParaRPr lang="fr-FR"/>
        </a:p>
      </dgm:t>
    </dgm:pt>
    <dgm:pt modelId="{5956FD4B-5DC3-4D95-AFA9-28CCA977D34B}" type="sibTrans" cxnId="{5B33C7FC-EF6E-4493-9F76-2DC9BF0779A4}">
      <dgm:prSet/>
      <dgm:spPr/>
      <dgm:t>
        <a:bodyPr/>
        <a:lstStyle/>
        <a:p>
          <a:endParaRPr lang="fr-FR"/>
        </a:p>
      </dgm:t>
    </dgm:pt>
    <dgm:pt modelId="{9C0A07A9-353B-431B-BE88-BB161F8A6763}">
      <dgm:prSet phldrT="[Texte]"/>
      <dgm:spPr/>
      <dgm:t>
        <a:bodyPr/>
        <a:lstStyle/>
        <a:p>
          <a:r>
            <a:rPr lang="fr-FR" dirty="0" smtClean="0"/>
            <a:t>Utilitaire</a:t>
          </a:r>
          <a:endParaRPr lang="fr-FR" dirty="0"/>
        </a:p>
      </dgm:t>
    </dgm:pt>
    <dgm:pt modelId="{3896D46E-2D93-416F-BCBD-8DE007E843B7}" type="parTrans" cxnId="{2472B780-8EB1-45CC-A7C4-1DF29D2E49BD}">
      <dgm:prSet/>
      <dgm:spPr/>
      <dgm:t>
        <a:bodyPr/>
        <a:lstStyle/>
        <a:p>
          <a:endParaRPr lang="fr-FR"/>
        </a:p>
      </dgm:t>
    </dgm:pt>
    <dgm:pt modelId="{B586806B-AF45-4F0D-BFA5-0A9B34264298}" type="sibTrans" cxnId="{2472B780-8EB1-45CC-A7C4-1DF29D2E49BD}">
      <dgm:prSet/>
      <dgm:spPr/>
      <dgm:t>
        <a:bodyPr/>
        <a:lstStyle/>
        <a:p>
          <a:endParaRPr lang="fr-FR"/>
        </a:p>
      </dgm:t>
    </dgm:pt>
    <dgm:pt modelId="{6B302381-E566-451D-BBEF-1AEE5C02B758}">
      <dgm:prSet phldrT="[Texte]"/>
      <dgm:spPr/>
      <dgm:t>
        <a:bodyPr/>
        <a:lstStyle/>
        <a:p>
          <a:r>
            <a:rPr lang="fr-FR" dirty="0" smtClean="0"/>
            <a:t>Menu</a:t>
          </a:r>
          <a:endParaRPr lang="fr-FR" dirty="0"/>
        </a:p>
      </dgm:t>
    </dgm:pt>
    <dgm:pt modelId="{42958765-AADB-4153-9F45-5988626F607E}" type="parTrans" cxnId="{8EAFD45E-EFA0-43B2-B953-77FC2D8223F7}">
      <dgm:prSet/>
      <dgm:spPr/>
      <dgm:t>
        <a:bodyPr/>
        <a:lstStyle/>
        <a:p>
          <a:endParaRPr lang="fr-FR"/>
        </a:p>
      </dgm:t>
    </dgm:pt>
    <dgm:pt modelId="{68B764EA-709A-4C7A-B7D2-363CD515CA4D}" type="sibTrans" cxnId="{8EAFD45E-EFA0-43B2-B953-77FC2D8223F7}">
      <dgm:prSet/>
      <dgm:spPr/>
      <dgm:t>
        <a:bodyPr/>
        <a:lstStyle/>
        <a:p>
          <a:endParaRPr lang="fr-FR"/>
        </a:p>
      </dgm:t>
    </dgm:pt>
    <dgm:pt modelId="{9AF923FE-0C9A-48E3-B2CD-9352B9ECC78B}">
      <dgm:prSet phldrT="[Texte]"/>
      <dgm:spPr/>
      <dgm:t>
        <a:bodyPr/>
        <a:lstStyle/>
        <a:p>
          <a:r>
            <a:rPr lang="fr-FR" dirty="0" smtClean="0"/>
            <a:t>Vaisseaux ; Débloquer ; Armes</a:t>
          </a:r>
          <a:endParaRPr lang="fr-FR" dirty="0"/>
        </a:p>
      </dgm:t>
    </dgm:pt>
    <dgm:pt modelId="{15592BB9-AB09-40B0-8F8A-1AE379E15F9C}" type="parTrans" cxnId="{AC7F4D6D-9F7A-4A43-BDE0-BF92238B350A}">
      <dgm:prSet/>
      <dgm:spPr/>
      <dgm:t>
        <a:bodyPr/>
        <a:lstStyle/>
        <a:p>
          <a:endParaRPr lang="fr-FR"/>
        </a:p>
      </dgm:t>
    </dgm:pt>
    <dgm:pt modelId="{2A3C543C-C6F3-42F2-8C40-55284D348064}" type="sibTrans" cxnId="{AC7F4D6D-9F7A-4A43-BDE0-BF92238B350A}">
      <dgm:prSet/>
      <dgm:spPr/>
      <dgm:t>
        <a:bodyPr/>
        <a:lstStyle/>
        <a:p>
          <a:endParaRPr lang="fr-FR"/>
        </a:p>
      </dgm:t>
    </dgm:pt>
    <dgm:pt modelId="{09D918F5-18CD-4574-B29A-330B80CC4A4D}">
      <dgm:prSet phldrT="[Texte]"/>
      <dgm:spPr/>
      <dgm:t>
        <a:bodyPr/>
        <a:lstStyle/>
        <a:p>
          <a:r>
            <a:rPr lang="fr-FR" dirty="0" smtClean="0"/>
            <a:t>Options ; Statistiques ; Contrôles</a:t>
          </a:r>
        </a:p>
      </dgm:t>
    </dgm:pt>
    <dgm:pt modelId="{6EC3ACC8-867E-4178-809E-A31CFE1668F4}" type="parTrans" cxnId="{330A153B-6A11-4F3E-B320-9178D9742337}">
      <dgm:prSet/>
      <dgm:spPr/>
      <dgm:t>
        <a:bodyPr/>
        <a:lstStyle/>
        <a:p>
          <a:endParaRPr lang="fr-FR"/>
        </a:p>
      </dgm:t>
    </dgm:pt>
    <dgm:pt modelId="{C7D3484E-093F-4EDB-9D1D-2BD916B54C91}" type="sibTrans" cxnId="{330A153B-6A11-4F3E-B320-9178D9742337}">
      <dgm:prSet/>
      <dgm:spPr/>
      <dgm:t>
        <a:bodyPr/>
        <a:lstStyle/>
        <a:p>
          <a:endParaRPr lang="fr-FR"/>
        </a:p>
      </dgm:t>
    </dgm:pt>
    <dgm:pt modelId="{5751D3EA-1E8F-4C69-8A12-D3C230F97904}">
      <dgm:prSet phldrT="[Texte]"/>
      <dgm:spPr/>
      <dgm:t>
        <a:bodyPr/>
        <a:lstStyle/>
        <a:p>
          <a:r>
            <a:rPr lang="fr-FR" dirty="0" smtClean="0"/>
            <a:t>Charge</a:t>
          </a:r>
        </a:p>
      </dgm:t>
    </dgm:pt>
    <dgm:pt modelId="{6875A1F8-C4D5-44CC-B40B-2DFAF75E6622}" type="parTrans" cxnId="{7D42693D-8CF6-4184-B52B-1AE6B3CA265E}">
      <dgm:prSet/>
      <dgm:spPr/>
      <dgm:t>
        <a:bodyPr/>
        <a:lstStyle/>
        <a:p>
          <a:endParaRPr lang="fr-FR"/>
        </a:p>
      </dgm:t>
    </dgm:pt>
    <dgm:pt modelId="{34AF93DD-3A2B-435A-BF19-E7C070103514}" type="sibTrans" cxnId="{7D42693D-8CF6-4184-B52B-1AE6B3CA265E}">
      <dgm:prSet/>
      <dgm:spPr/>
      <dgm:t>
        <a:bodyPr/>
        <a:lstStyle/>
        <a:p>
          <a:endParaRPr lang="fr-FR"/>
        </a:p>
      </dgm:t>
    </dgm:pt>
    <dgm:pt modelId="{264F9EA2-50AB-430A-A2AC-BBB38D270811}">
      <dgm:prSet phldrT="[Texte]"/>
      <dgm:spPr/>
      <dgm:t>
        <a:bodyPr/>
        <a:lstStyle/>
        <a:p>
          <a:r>
            <a:rPr lang="fr-FR" dirty="0" smtClean="0"/>
            <a:t>Jeu</a:t>
          </a:r>
        </a:p>
      </dgm:t>
    </dgm:pt>
    <dgm:pt modelId="{F635B8AF-DBB5-48BD-ACE9-F0B3C8102E93}" type="parTrans" cxnId="{37D35357-54E0-4E66-82A6-F2309C4B3436}">
      <dgm:prSet/>
      <dgm:spPr/>
      <dgm:t>
        <a:bodyPr/>
        <a:lstStyle/>
        <a:p>
          <a:endParaRPr lang="fr-FR"/>
        </a:p>
      </dgm:t>
    </dgm:pt>
    <dgm:pt modelId="{0FDA5F8D-C664-4AE5-B587-BA69F2F6FBB5}" type="sibTrans" cxnId="{37D35357-54E0-4E66-82A6-F2309C4B3436}">
      <dgm:prSet/>
      <dgm:spPr/>
      <dgm:t>
        <a:bodyPr/>
        <a:lstStyle/>
        <a:p>
          <a:endParaRPr lang="fr-FR"/>
        </a:p>
      </dgm:t>
    </dgm:pt>
    <dgm:pt modelId="{4EAD2946-3225-407F-9121-8DCEDEAC82C3}">
      <dgm:prSet phldrT="[Texte]"/>
      <dgm:spPr/>
      <dgm:t>
        <a:bodyPr/>
        <a:lstStyle/>
        <a:p>
          <a:r>
            <a:rPr lang="fr-FR" dirty="0" smtClean="0"/>
            <a:t>Plateau</a:t>
          </a:r>
        </a:p>
      </dgm:t>
    </dgm:pt>
    <dgm:pt modelId="{5BFBF8F9-3D5E-4DFB-BD94-9B822BC7497A}" type="parTrans" cxnId="{977D6AE5-22D1-4E9C-9773-46A460463C5C}">
      <dgm:prSet/>
      <dgm:spPr/>
      <dgm:t>
        <a:bodyPr/>
        <a:lstStyle/>
        <a:p>
          <a:endParaRPr lang="fr-FR"/>
        </a:p>
      </dgm:t>
    </dgm:pt>
    <dgm:pt modelId="{53081083-BC76-4512-B3B1-DC16DCE9C750}" type="sibTrans" cxnId="{977D6AE5-22D1-4E9C-9773-46A460463C5C}">
      <dgm:prSet/>
      <dgm:spPr/>
      <dgm:t>
        <a:bodyPr/>
        <a:lstStyle/>
        <a:p>
          <a:endParaRPr lang="fr-FR"/>
        </a:p>
      </dgm:t>
    </dgm:pt>
    <dgm:pt modelId="{DF34F6C3-42BE-4565-8677-00429934943B}">
      <dgm:prSet phldrT="[Texte]"/>
      <dgm:spPr/>
      <dgm:t>
        <a:bodyPr/>
        <a:lstStyle/>
        <a:p>
          <a:r>
            <a:rPr lang="fr-FR" dirty="0" smtClean="0"/>
            <a:t>Combat</a:t>
          </a:r>
        </a:p>
      </dgm:t>
    </dgm:pt>
    <dgm:pt modelId="{80CCE027-C2E8-4388-9282-49984E9D0754}" type="parTrans" cxnId="{81412CA5-4F47-4AE1-9474-A00C3A7A17A2}">
      <dgm:prSet/>
      <dgm:spPr/>
      <dgm:t>
        <a:bodyPr/>
        <a:lstStyle/>
        <a:p>
          <a:endParaRPr lang="fr-FR"/>
        </a:p>
      </dgm:t>
    </dgm:pt>
    <dgm:pt modelId="{89749CA8-BD9C-468C-9E89-8F3F5F2C4039}" type="sibTrans" cxnId="{81412CA5-4F47-4AE1-9474-A00C3A7A17A2}">
      <dgm:prSet/>
      <dgm:spPr/>
      <dgm:t>
        <a:bodyPr/>
        <a:lstStyle/>
        <a:p>
          <a:endParaRPr lang="fr-FR"/>
        </a:p>
      </dgm:t>
    </dgm:pt>
    <dgm:pt modelId="{124C207C-2931-429A-B460-5F98DC04D434}">
      <dgm:prSet phldrT="[Texte]"/>
      <dgm:spPr/>
      <dgm:t>
        <a:bodyPr/>
        <a:lstStyle/>
        <a:p>
          <a:r>
            <a:rPr lang="fr-FR" dirty="0" smtClean="0"/>
            <a:t>images</a:t>
          </a:r>
        </a:p>
      </dgm:t>
    </dgm:pt>
    <dgm:pt modelId="{7F0668AF-08D1-49FC-9264-E38BE9A89110}" type="parTrans" cxnId="{B96A245C-991F-44C5-B962-A6FAD6E39F84}">
      <dgm:prSet/>
      <dgm:spPr/>
      <dgm:t>
        <a:bodyPr/>
        <a:lstStyle/>
        <a:p>
          <a:endParaRPr lang="fr-FR"/>
        </a:p>
      </dgm:t>
    </dgm:pt>
    <dgm:pt modelId="{27DBCD1F-782A-43FA-85EE-147B2EF5C414}" type="sibTrans" cxnId="{B96A245C-991F-44C5-B962-A6FAD6E39F84}">
      <dgm:prSet/>
      <dgm:spPr/>
      <dgm:t>
        <a:bodyPr/>
        <a:lstStyle/>
        <a:p>
          <a:endParaRPr lang="fr-FR"/>
        </a:p>
      </dgm:t>
    </dgm:pt>
    <dgm:pt modelId="{67CFF7E3-BCC5-482E-B41A-1EED70D93CC0}">
      <dgm:prSet phldrT="[Texte]"/>
      <dgm:spPr/>
      <dgm:t>
        <a:bodyPr/>
        <a:lstStyle/>
        <a:p>
          <a:r>
            <a:rPr lang="fr-FR" dirty="0" smtClean="0"/>
            <a:t>imagesVaisseaux</a:t>
          </a:r>
        </a:p>
      </dgm:t>
    </dgm:pt>
    <dgm:pt modelId="{B23D4163-DC3F-4B5D-9CA0-AEEE213038B7}" type="parTrans" cxnId="{C99E0989-891C-486E-86A2-B43A91373431}">
      <dgm:prSet/>
      <dgm:spPr/>
      <dgm:t>
        <a:bodyPr/>
        <a:lstStyle/>
        <a:p>
          <a:endParaRPr lang="fr-FR"/>
        </a:p>
      </dgm:t>
    </dgm:pt>
    <dgm:pt modelId="{7DCC19AE-6109-4A7B-8702-BCEF343D0E9F}" type="sibTrans" cxnId="{C99E0989-891C-486E-86A2-B43A91373431}">
      <dgm:prSet/>
      <dgm:spPr/>
      <dgm:t>
        <a:bodyPr/>
        <a:lstStyle/>
        <a:p>
          <a:endParaRPr lang="fr-FR"/>
        </a:p>
      </dgm:t>
    </dgm:pt>
    <dgm:pt modelId="{82B9F56A-57FE-4DE2-9362-72AC8C255BE6}">
      <dgm:prSet phldrT="[Texte]"/>
      <dgm:spPr/>
      <dgm:t>
        <a:bodyPr/>
        <a:lstStyle/>
        <a:p>
          <a:r>
            <a:rPr lang="fr-FR" dirty="0" smtClean="0"/>
            <a:t>imagesStations</a:t>
          </a:r>
        </a:p>
      </dgm:t>
    </dgm:pt>
    <dgm:pt modelId="{BA31FCAB-3388-46C9-9EEE-7AD1CA3DA4DB}" type="parTrans" cxnId="{AFCA611B-EA7A-4323-A7AB-6B2A7AB951B4}">
      <dgm:prSet/>
      <dgm:spPr/>
      <dgm:t>
        <a:bodyPr/>
        <a:lstStyle/>
        <a:p>
          <a:endParaRPr lang="fr-FR"/>
        </a:p>
      </dgm:t>
    </dgm:pt>
    <dgm:pt modelId="{9507CBAB-F6FF-4266-9232-DAC118732361}" type="sibTrans" cxnId="{AFCA611B-EA7A-4323-A7AB-6B2A7AB951B4}">
      <dgm:prSet/>
      <dgm:spPr/>
      <dgm:t>
        <a:bodyPr/>
        <a:lstStyle/>
        <a:p>
          <a:endParaRPr lang="fr-FR"/>
        </a:p>
      </dgm:t>
    </dgm:pt>
    <dgm:pt modelId="{257BB879-3FFD-4321-910E-DB524C44E4DF}">
      <dgm:prSet phldrT="[Texte]"/>
      <dgm:spPr/>
      <dgm:t>
        <a:bodyPr/>
        <a:lstStyle/>
        <a:p>
          <a:r>
            <a:rPr lang="fr-FR" dirty="0" smtClean="0"/>
            <a:t>imagesPlateau</a:t>
          </a:r>
        </a:p>
      </dgm:t>
    </dgm:pt>
    <dgm:pt modelId="{81228BBF-F09C-4D1D-971C-E91B1AA60FC7}" type="parTrans" cxnId="{CF3ECD1D-54B7-4591-AF70-903E96349F1C}">
      <dgm:prSet/>
      <dgm:spPr/>
      <dgm:t>
        <a:bodyPr/>
        <a:lstStyle/>
        <a:p>
          <a:endParaRPr lang="fr-FR"/>
        </a:p>
      </dgm:t>
    </dgm:pt>
    <dgm:pt modelId="{A1FB97A0-67D3-4A66-B235-FD21FDB5D7AA}" type="sibTrans" cxnId="{CF3ECD1D-54B7-4591-AF70-903E96349F1C}">
      <dgm:prSet/>
      <dgm:spPr/>
      <dgm:t>
        <a:bodyPr/>
        <a:lstStyle/>
        <a:p>
          <a:endParaRPr lang="fr-FR"/>
        </a:p>
      </dgm:t>
    </dgm:pt>
    <dgm:pt modelId="{8F51FC19-2CB7-413B-9BCA-4FFE85131160}">
      <dgm:prSet phldrT="[Texte]"/>
      <dgm:spPr/>
      <dgm:t>
        <a:bodyPr/>
        <a:lstStyle/>
        <a:p>
          <a:r>
            <a:rPr lang="fr-FR" dirty="0" smtClean="0"/>
            <a:t>fonds</a:t>
          </a:r>
        </a:p>
      </dgm:t>
    </dgm:pt>
    <dgm:pt modelId="{F41156DC-C6ED-4BF2-B249-FFDA434E4687}" type="parTrans" cxnId="{754B0139-03EE-4821-BF5F-23EBA50125CE}">
      <dgm:prSet/>
      <dgm:spPr/>
      <dgm:t>
        <a:bodyPr/>
        <a:lstStyle/>
        <a:p>
          <a:endParaRPr lang="fr-FR"/>
        </a:p>
      </dgm:t>
    </dgm:pt>
    <dgm:pt modelId="{3BE18D50-734A-4311-9716-CA511872572F}" type="sibTrans" cxnId="{754B0139-03EE-4821-BF5F-23EBA50125CE}">
      <dgm:prSet/>
      <dgm:spPr/>
      <dgm:t>
        <a:bodyPr/>
        <a:lstStyle/>
        <a:p>
          <a:endParaRPr lang="fr-FR"/>
        </a:p>
      </dgm:t>
    </dgm:pt>
    <dgm:pt modelId="{28E5415A-3E2E-4164-B390-A3EF41FFACC9}">
      <dgm:prSet phldrT="[Texte]"/>
      <dgm:spPr/>
      <dgm:t>
        <a:bodyPr/>
        <a:lstStyle/>
        <a:p>
          <a:r>
            <a:rPr lang="fr-FR" dirty="0" smtClean="0"/>
            <a:t>logo</a:t>
          </a:r>
        </a:p>
      </dgm:t>
    </dgm:pt>
    <dgm:pt modelId="{2478BBC3-C77B-4CA5-9178-8D4347647DF5}" type="parTrans" cxnId="{BDA3C684-6AAD-42C1-A892-918DE3AA9021}">
      <dgm:prSet/>
      <dgm:spPr/>
      <dgm:t>
        <a:bodyPr/>
        <a:lstStyle/>
        <a:p>
          <a:endParaRPr lang="fr-FR"/>
        </a:p>
      </dgm:t>
    </dgm:pt>
    <dgm:pt modelId="{AB063A10-AD1C-4529-AEC3-2EF2C08E4B0E}" type="sibTrans" cxnId="{BDA3C684-6AAD-42C1-A892-918DE3AA9021}">
      <dgm:prSet/>
      <dgm:spPr/>
      <dgm:t>
        <a:bodyPr/>
        <a:lstStyle/>
        <a:p>
          <a:endParaRPr lang="fr-FR"/>
        </a:p>
      </dgm:t>
    </dgm:pt>
    <dgm:pt modelId="{046945F4-4FE0-4978-B780-4E85F109F91B}">
      <dgm:prSet phldrT="[Texte]"/>
      <dgm:spPr/>
      <dgm:t>
        <a:bodyPr/>
        <a:lstStyle/>
        <a:p>
          <a:r>
            <a:rPr lang="fr-FR" dirty="0" smtClean="0"/>
            <a:t>MenuCarburant</a:t>
          </a:r>
        </a:p>
      </dgm:t>
    </dgm:pt>
    <dgm:pt modelId="{E0ABFBCC-286F-405E-8B30-E85A250458B3}" type="parTrans" cxnId="{1DADA4E6-ECD0-4FF2-A01F-1612D22A1E60}">
      <dgm:prSet/>
      <dgm:spPr/>
      <dgm:t>
        <a:bodyPr/>
        <a:lstStyle/>
        <a:p>
          <a:endParaRPr lang="fr-FR"/>
        </a:p>
      </dgm:t>
    </dgm:pt>
    <dgm:pt modelId="{867E09F5-9210-4C70-8C1E-8D9AC8E1A699}" type="sibTrans" cxnId="{1DADA4E6-ECD0-4FF2-A01F-1612D22A1E60}">
      <dgm:prSet/>
      <dgm:spPr/>
      <dgm:t>
        <a:bodyPr/>
        <a:lstStyle/>
        <a:p>
          <a:endParaRPr lang="fr-FR"/>
        </a:p>
      </dgm:t>
    </dgm:pt>
    <dgm:pt modelId="{A0D3E9CB-0D57-4C56-ABC5-873E0843937E}">
      <dgm:prSet phldrT="[Texte]"/>
      <dgm:spPr/>
      <dgm:t>
        <a:bodyPr/>
        <a:lstStyle/>
        <a:p>
          <a:r>
            <a:rPr lang="fr-FR" dirty="0" smtClean="0"/>
            <a:t>MenuMissions</a:t>
          </a:r>
        </a:p>
      </dgm:t>
    </dgm:pt>
    <dgm:pt modelId="{4D8FF3BE-211F-4031-AA7F-6F08555B69AF}" type="parTrans" cxnId="{0ABB9FA5-6033-4AF8-B192-B57E78500590}">
      <dgm:prSet/>
      <dgm:spPr/>
      <dgm:t>
        <a:bodyPr/>
        <a:lstStyle/>
        <a:p>
          <a:endParaRPr lang="fr-FR"/>
        </a:p>
      </dgm:t>
    </dgm:pt>
    <dgm:pt modelId="{049BA79F-E8ED-4F17-A65E-3920F9E03D13}" type="sibTrans" cxnId="{0ABB9FA5-6033-4AF8-B192-B57E78500590}">
      <dgm:prSet/>
      <dgm:spPr/>
      <dgm:t>
        <a:bodyPr/>
        <a:lstStyle/>
        <a:p>
          <a:endParaRPr lang="fr-FR"/>
        </a:p>
      </dgm:t>
    </dgm:pt>
    <dgm:pt modelId="{EB17D314-D4CE-441A-891A-9FA3977E320E}">
      <dgm:prSet phldrT="[Texte]"/>
      <dgm:spPr/>
      <dgm:t>
        <a:bodyPr/>
        <a:lstStyle/>
        <a:p>
          <a:r>
            <a:rPr lang="fr-FR" dirty="0" smtClean="0"/>
            <a:t>Missions</a:t>
          </a:r>
        </a:p>
      </dgm:t>
    </dgm:pt>
    <dgm:pt modelId="{8B6BC494-3E71-4E42-8861-3593F46E146E}" type="parTrans" cxnId="{923C63C8-B2E4-4451-B65F-533DE1CD4D0E}">
      <dgm:prSet/>
      <dgm:spPr/>
      <dgm:t>
        <a:bodyPr/>
        <a:lstStyle/>
        <a:p>
          <a:endParaRPr lang="fr-FR"/>
        </a:p>
      </dgm:t>
    </dgm:pt>
    <dgm:pt modelId="{20707DF0-9DD3-4068-9E99-AFE981C652FA}" type="sibTrans" cxnId="{923C63C8-B2E4-4451-B65F-533DE1CD4D0E}">
      <dgm:prSet/>
      <dgm:spPr/>
      <dgm:t>
        <a:bodyPr/>
        <a:lstStyle/>
        <a:p>
          <a:endParaRPr lang="fr-FR"/>
        </a:p>
      </dgm:t>
    </dgm:pt>
    <dgm:pt modelId="{F5ED0EBA-DC11-40D5-AB1C-67CA3281C6DA}" type="pres">
      <dgm:prSet presAssocID="{59F745B2-6511-4A34-AA61-9E5115C7C7D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116D0CE-227B-4D07-BE4F-D0170671B8DE}" type="pres">
      <dgm:prSet presAssocID="{FC15C2B6-1151-4153-AE1B-4BDF81E5329C}" presName="root1" presStyleCnt="0"/>
      <dgm:spPr/>
    </dgm:pt>
    <dgm:pt modelId="{DA5A3F52-1E72-4AB2-9C69-6EBAA268101B}" type="pres">
      <dgm:prSet presAssocID="{FC15C2B6-1151-4153-AE1B-4BDF81E5329C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8B65607-D504-482C-9E88-DB68FE3E53CE}" type="pres">
      <dgm:prSet presAssocID="{FC15C2B6-1151-4153-AE1B-4BDF81E5329C}" presName="level2hierChild" presStyleCnt="0"/>
      <dgm:spPr/>
    </dgm:pt>
    <dgm:pt modelId="{55CBF08C-E65E-4623-9F79-6528995AAFE1}" type="pres">
      <dgm:prSet presAssocID="{65DBC975-92F3-4FEB-863E-101C7B678676}" presName="conn2-1" presStyleLbl="parChTrans1D2" presStyleIdx="0" presStyleCnt="9"/>
      <dgm:spPr/>
    </dgm:pt>
    <dgm:pt modelId="{CC9277CA-8108-4CC1-ACA3-8DF5520B3B16}" type="pres">
      <dgm:prSet presAssocID="{65DBC975-92F3-4FEB-863E-101C7B678676}" presName="connTx" presStyleLbl="parChTrans1D2" presStyleIdx="0" presStyleCnt="9"/>
      <dgm:spPr/>
    </dgm:pt>
    <dgm:pt modelId="{0068E385-3957-47E1-AD74-9D82A151C200}" type="pres">
      <dgm:prSet presAssocID="{6A4F2548-4C94-479F-A2DD-075A7B2FA7C2}" presName="root2" presStyleCnt="0"/>
      <dgm:spPr/>
    </dgm:pt>
    <dgm:pt modelId="{C06AA2E3-7A96-4F26-8D4C-56AD876C8DD5}" type="pres">
      <dgm:prSet presAssocID="{6A4F2548-4C94-479F-A2DD-075A7B2FA7C2}" presName="LevelTwoTextNode" presStyleLbl="node2" presStyleIdx="0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1307956-2001-4F64-AC80-7675E1955D33}" type="pres">
      <dgm:prSet presAssocID="{6A4F2548-4C94-479F-A2DD-075A7B2FA7C2}" presName="level3hierChild" presStyleCnt="0"/>
      <dgm:spPr/>
    </dgm:pt>
    <dgm:pt modelId="{A74AC4F9-EEFF-49E6-9854-054D3627566D}" type="pres">
      <dgm:prSet presAssocID="{3896D46E-2D93-416F-BCBD-8DE007E843B7}" presName="conn2-1" presStyleLbl="parChTrans1D2" presStyleIdx="1" presStyleCnt="9"/>
      <dgm:spPr/>
    </dgm:pt>
    <dgm:pt modelId="{6AB96ED0-1A63-41E2-BAA1-5B539601A6CD}" type="pres">
      <dgm:prSet presAssocID="{3896D46E-2D93-416F-BCBD-8DE007E843B7}" presName="connTx" presStyleLbl="parChTrans1D2" presStyleIdx="1" presStyleCnt="9"/>
      <dgm:spPr/>
    </dgm:pt>
    <dgm:pt modelId="{FD9F9364-E31F-44FA-895C-28005712023E}" type="pres">
      <dgm:prSet presAssocID="{9C0A07A9-353B-431B-BE88-BB161F8A6763}" presName="root2" presStyleCnt="0"/>
      <dgm:spPr/>
    </dgm:pt>
    <dgm:pt modelId="{95640F9D-C6B9-4381-82A4-DC92C4C5F434}" type="pres">
      <dgm:prSet presAssocID="{9C0A07A9-353B-431B-BE88-BB161F8A6763}" presName="LevelTwoTextNode" presStyleLbl="node2" presStyleIdx="1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1B3F832-3B1D-47D4-ACBB-CDC40ECB579F}" type="pres">
      <dgm:prSet presAssocID="{9C0A07A9-353B-431B-BE88-BB161F8A6763}" presName="level3hierChild" presStyleCnt="0"/>
      <dgm:spPr/>
    </dgm:pt>
    <dgm:pt modelId="{1566A9F9-D65C-460A-8CBA-5BB2F2497AC9}" type="pres">
      <dgm:prSet presAssocID="{42958765-AADB-4153-9F45-5988626F607E}" presName="conn2-1" presStyleLbl="parChTrans1D2" presStyleIdx="2" presStyleCnt="9"/>
      <dgm:spPr/>
    </dgm:pt>
    <dgm:pt modelId="{A722A21A-19C1-4F7F-9513-8FAC6371C1AC}" type="pres">
      <dgm:prSet presAssocID="{42958765-AADB-4153-9F45-5988626F607E}" presName="connTx" presStyleLbl="parChTrans1D2" presStyleIdx="2" presStyleCnt="9"/>
      <dgm:spPr/>
    </dgm:pt>
    <dgm:pt modelId="{1DA0A807-0858-4598-B19D-E9B98EBFC99B}" type="pres">
      <dgm:prSet presAssocID="{6B302381-E566-451D-BBEF-1AEE5C02B758}" presName="root2" presStyleCnt="0"/>
      <dgm:spPr/>
    </dgm:pt>
    <dgm:pt modelId="{44DC5480-818A-4D80-A860-1FF83151B0D0}" type="pres">
      <dgm:prSet presAssocID="{6B302381-E566-451D-BBEF-1AEE5C02B758}" presName="LevelTwoTextNode" presStyleLbl="node2" presStyleIdx="2" presStyleCnt="9">
        <dgm:presLayoutVars>
          <dgm:chPref val="3"/>
        </dgm:presLayoutVars>
      </dgm:prSet>
      <dgm:spPr/>
    </dgm:pt>
    <dgm:pt modelId="{DC141A99-8969-429C-AC0C-26843320784C}" type="pres">
      <dgm:prSet presAssocID="{6B302381-E566-451D-BBEF-1AEE5C02B758}" presName="level3hierChild" presStyleCnt="0"/>
      <dgm:spPr/>
    </dgm:pt>
    <dgm:pt modelId="{E6090566-5911-4A12-94FA-B69802A15E0A}" type="pres">
      <dgm:prSet presAssocID="{15592BB9-AB09-40B0-8F8A-1AE379E15F9C}" presName="conn2-1" presStyleLbl="parChTrans1D3" presStyleIdx="0" presStyleCnt="7"/>
      <dgm:spPr/>
    </dgm:pt>
    <dgm:pt modelId="{39672CD2-8D69-4ADD-B8CD-0880B7C7350B}" type="pres">
      <dgm:prSet presAssocID="{15592BB9-AB09-40B0-8F8A-1AE379E15F9C}" presName="connTx" presStyleLbl="parChTrans1D3" presStyleIdx="0" presStyleCnt="7"/>
      <dgm:spPr/>
    </dgm:pt>
    <dgm:pt modelId="{672B8D1D-3336-428B-AAE2-173BCC9FA160}" type="pres">
      <dgm:prSet presAssocID="{9AF923FE-0C9A-48E3-B2CD-9352B9ECC78B}" presName="root2" presStyleCnt="0"/>
      <dgm:spPr/>
    </dgm:pt>
    <dgm:pt modelId="{68530A0B-4CE6-4B99-A5B7-1C4F81460DA5}" type="pres">
      <dgm:prSet presAssocID="{9AF923FE-0C9A-48E3-B2CD-9352B9ECC78B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294CA49-2835-4D0F-A402-A8CFEE90B16C}" type="pres">
      <dgm:prSet presAssocID="{9AF923FE-0C9A-48E3-B2CD-9352B9ECC78B}" presName="level3hierChild" presStyleCnt="0"/>
      <dgm:spPr/>
    </dgm:pt>
    <dgm:pt modelId="{8736691F-CDEE-45E1-993E-0F015D3861A7}" type="pres">
      <dgm:prSet presAssocID="{6EC3ACC8-867E-4178-809E-A31CFE1668F4}" presName="conn2-1" presStyleLbl="parChTrans1D3" presStyleIdx="1" presStyleCnt="7"/>
      <dgm:spPr/>
    </dgm:pt>
    <dgm:pt modelId="{DC8F05F6-3A1C-47A0-9F15-DDF57EA37E27}" type="pres">
      <dgm:prSet presAssocID="{6EC3ACC8-867E-4178-809E-A31CFE1668F4}" presName="connTx" presStyleLbl="parChTrans1D3" presStyleIdx="1" presStyleCnt="7"/>
      <dgm:spPr/>
    </dgm:pt>
    <dgm:pt modelId="{81BDE963-634E-467F-A740-521E6A671F1E}" type="pres">
      <dgm:prSet presAssocID="{09D918F5-18CD-4574-B29A-330B80CC4A4D}" presName="root2" presStyleCnt="0"/>
      <dgm:spPr/>
    </dgm:pt>
    <dgm:pt modelId="{5A98A048-1D71-44C3-822D-64C4B66EFAA1}" type="pres">
      <dgm:prSet presAssocID="{09D918F5-18CD-4574-B29A-330B80CC4A4D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3522DBD-764B-4CB3-BA87-656CC3CF4BD5}" type="pres">
      <dgm:prSet presAssocID="{09D918F5-18CD-4574-B29A-330B80CC4A4D}" presName="level3hierChild" presStyleCnt="0"/>
      <dgm:spPr/>
    </dgm:pt>
    <dgm:pt modelId="{8BBA0830-DFF8-4A8D-99D1-1A36211C42F7}" type="pres">
      <dgm:prSet presAssocID="{5751D3EA-1E8F-4C69-8A12-D3C230F97904}" presName="root1" presStyleCnt="0"/>
      <dgm:spPr/>
    </dgm:pt>
    <dgm:pt modelId="{456BD4B6-D485-4479-8038-4125570D77AD}" type="pres">
      <dgm:prSet presAssocID="{5751D3EA-1E8F-4C69-8A12-D3C230F97904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7909C36-E9F2-4F6C-A7FA-CB0E419AE077}" type="pres">
      <dgm:prSet presAssocID="{5751D3EA-1E8F-4C69-8A12-D3C230F97904}" presName="level2hierChild" presStyleCnt="0"/>
      <dgm:spPr/>
    </dgm:pt>
    <dgm:pt modelId="{F8D39936-0BB9-409F-AA49-940AC31D5FA9}" type="pres">
      <dgm:prSet presAssocID="{F635B8AF-DBB5-48BD-ACE9-F0B3C8102E93}" presName="conn2-1" presStyleLbl="parChTrans1D2" presStyleIdx="3" presStyleCnt="9"/>
      <dgm:spPr/>
    </dgm:pt>
    <dgm:pt modelId="{4BF9558D-C218-4258-9290-BCD0BD370AAD}" type="pres">
      <dgm:prSet presAssocID="{F635B8AF-DBB5-48BD-ACE9-F0B3C8102E93}" presName="connTx" presStyleLbl="parChTrans1D2" presStyleIdx="3" presStyleCnt="9"/>
      <dgm:spPr/>
    </dgm:pt>
    <dgm:pt modelId="{C60FFE68-D718-4511-9569-53742DEF604B}" type="pres">
      <dgm:prSet presAssocID="{264F9EA2-50AB-430A-A2AC-BBB38D270811}" presName="root2" presStyleCnt="0"/>
      <dgm:spPr/>
    </dgm:pt>
    <dgm:pt modelId="{F8C80868-79D2-4155-8FF9-4D1CC52875CF}" type="pres">
      <dgm:prSet presAssocID="{264F9EA2-50AB-430A-A2AC-BBB38D270811}" presName="LevelTwoTextNode" presStyleLbl="node2" presStyleIdx="3" presStyleCnt="9">
        <dgm:presLayoutVars>
          <dgm:chPref val="3"/>
        </dgm:presLayoutVars>
      </dgm:prSet>
      <dgm:spPr/>
    </dgm:pt>
    <dgm:pt modelId="{0E904575-F6FC-48B4-8B69-9E64E4A9E081}" type="pres">
      <dgm:prSet presAssocID="{264F9EA2-50AB-430A-A2AC-BBB38D270811}" presName="level3hierChild" presStyleCnt="0"/>
      <dgm:spPr/>
    </dgm:pt>
    <dgm:pt modelId="{6D3F8165-87C6-4A0C-9E8F-21B8F5F47F73}" type="pres">
      <dgm:prSet presAssocID="{5BFBF8F9-3D5E-4DFB-BD94-9B822BC7497A}" presName="conn2-1" presStyleLbl="parChTrans1D3" presStyleIdx="2" presStyleCnt="7"/>
      <dgm:spPr/>
    </dgm:pt>
    <dgm:pt modelId="{7013D86F-ECDB-41F6-8ED4-18408C61E78D}" type="pres">
      <dgm:prSet presAssocID="{5BFBF8F9-3D5E-4DFB-BD94-9B822BC7497A}" presName="connTx" presStyleLbl="parChTrans1D3" presStyleIdx="2" presStyleCnt="7"/>
      <dgm:spPr/>
    </dgm:pt>
    <dgm:pt modelId="{3F76BFDC-ACE2-4D82-A0AD-E59AF04021A3}" type="pres">
      <dgm:prSet presAssocID="{4EAD2946-3225-407F-9121-8DCEDEAC82C3}" presName="root2" presStyleCnt="0"/>
      <dgm:spPr/>
    </dgm:pt>
    <dgm:pt modelId="{9EB3E60E-9E55-4F1F-A0C6-BE199E0E5CF9}" type="pres">
      <dgm:prSet presAssocID="{4EAD2946-3225-407F-9121-8DCEDEAC82C3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17D5A54-4752-4BDD-ABAA-0344A73DAED1}" type="pres">
      <dgm:prSet presAssocID="{4EAD2946-3225-407F-9121-8DCEDEAC82C3}" presName="level3hierChild" presStyleCnt="0"/>
      <dgm:spPr/>
    </dgm:pt>
    <dgm:pt modelId="{1FE60156-AEB0-43B6-B39D-66D72154B1C5}" type="pres">
      <dgm:prSet presAssocID="{80CCE027-C2E8-4388-9282-49984E9D0754}" presName="conn2-1" presStyleLbl="parChTrans1D3" presStyleIdx="3" presStyleCnt="7"/>
      <dgm:spPr/>
    </dgm:pt>
    <dgm:pt modelId="{773BB2B0-011A-4263-B3A3-885EA898BED4}" type="pres">
      <dgm:prSet presAssocID="{80CCE027-C2E8-4388-9282-49984E9D0754}" presName="connTx" presStyleLbl="parChTrans1D3" presStyleIdx="3" presStyleCnt="7"/>
      <dgm:spPr/>
    </dgm:pt>
    <dgm:pt modelId="{FB241F2D-57A4-4D85-9E5A-149B71957A99}" type="pres">
      <dgm:prSet presAssocID="{DF34F6C3-42BE-4565-8677-00429934943B}" presName="root2" presStyleCnt="0"/>
      <dgm:spPr/>
    </dgm:pt>
    <dgm:pt modelId="{B41C920F-9F76-42F2-A9AB-78468B838BF1}" type="pres">
      <dgm:prSet presAssocID="{DF34F6C3-42BE-4565-8677-00429934943B}" presName="LevelTwoTextNode" presStyleLbl="node3" presStyleIdx="3" presStyleCnt="7">
        <dgm:presLayoutVars>
          <dgm:chPref val="3"/>
        </dgm:presLayoutVars>
      </dgm:prSet>
      <dgm:spPr/>
    </dgm:pt>
    <dgm:pt modelId="{3FFEF41F-E2C0-4ADB-B8CF-D8D341C329D1}" type="pres">
      <dgm:prSet presAssocID="{DF34F6C3-42BE-4565-8677-00429934943B}" presName="level3hierChild" presStyleCnt="0"/>
      <dgm:spPr/>
    </dgm:pt>
    <dgm:pt modelId="{79710540-C372-4005-8D74-9ACC16ED932D}" type="pres">
      <dgm:prSet presAssocID="{E0ABFBCC-286F-405E-8B30-E85A250458B3}" presName="conn2-1" presStyleLbl="parChTrans1D3" presStyleIdx="4" presStyleCnt="7"/>
      <dgm:spPr/>
    </dgm:pt>
    <dgm:pt modelId="{51C7E72A-E6B1-4580-BE94-C3FF3E3B1938}" type="pres">
      <dgm:prSet presAssocID="{E0ABFBCC-286F-405E-8B30-E85A250458B3}" presName="connTx" presStyleLbl="parChTrans1D3" presStyleIdx="4" presStyleCnt="7"/>
      <dgm:spPr/>
    </dgm:pt>
    <dgm:pt modelId="{D8DC6F75-621F-4D3F-99EE-89293A3EF885}" type="pres">
      <dgm:prSet presAssocID="{046945F4-4FE0-4978-B780-4E85F109F91B}" presName="root2" presStyleCnt="0"/>
      <dgm:spPr/>
    </dgm:pt>
    <dgm:pt modelId="{EABFAC01-99DC-42D2-A146-A1DC920BB446}" type="pres">
      <dgm:prSet presAssocID="{046945F4-4FE0-4978-B780-4E85F109F91B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6B7421A-045C-4D2D-8DD6-266640333D13}" type="pres">
      <dgm:prSet presAssocID="{046945F4-4FE0-4978-B780-4E85F109F91B}" presName="level3hierChild" presStyleCnt="0"/>
      <dgm:spPr/>
    </dgm:pt>
    <dgm:pt modelId="{0DF24E07-7E1F-4656-9105-F1EB01F205F4}" type="pres">
      <dgm:prSet presAssocID="{4D8FF3BE-211F-4031-AA7F-6F08555B69AF}" presName="conn2-1" presStyleLbl="parChTrans1D3" presStyleIdx="5" presStyleCnt="7"/>
      <dgm:spPr/>
    </dgm:pt>
    <dgm:pt modelId="{970B8799-DA54-43DA-BADE-4673430ECDA6}" type="pres">
      <dgm:prSet presAssocID="{4D8FF3BE-211F-4031-AA7F-6F08555B69AF}" presName="connTx" presStyleLbl="parChTrans1D3" presStyleIdx="5" presStyleCnt="7"/>
      <dgm:spPr/>
    </dgm:pt>
    <dgm:pt modelId="{D5C5379F-9CE2-47C0-A256-15D6E2596622}" type="pres">
      <dgm:prSet presAssocID="{A0D3E9CB-0D57-4C56-ABC5-873E0843937E}" presName="root2" presStyleCnt="0"/>
      <dgm:spPr/>
    </dgm:pt>
    <dgm:pt modelId="{267E783E-6FC7-42B3-A2AE-F11E4D925961}" type="pres">
      <dgm:prSet presAssocID="{A0D3E9CB-0D57-4C56-ABC5-873E0843937E}" presName="LevelTwoTextNode" presStyleLbl="node3" presStyleIdx="5" presStyleCnt="7">
        <dgm:presLayoutVars>
          <dgm:chPref val="3"/>
        </dgm:presLayoutVars>
      </dgm:prSet>
      <dgm:spPr/>
    </dgm:pt>
    <dgm:pt modelId="{50C1CCD6-9E93-48C2-A9F5-47A5F1613C8D}" type="pres">
      <dgm:prSet presAssocID="{A0D3E9CB-0D57-4C56-ABC5-873E0843937E}" presName="level3hierChild" presStyleCnt="0"/>
      <dgm:spPr/>
    </dgm:pt>
    <dgm:pt modelId="{D30C5E34-CCB1-4FAE-B3AA-7745D9EF2FA5}" type="pres">
      <dgm:prSet presAssocID="{8B6BC494-3E71-4E42-8861-3593F46E146E}" presName="conn2-1" presStyleLbl="parChTrans1D3" presStyleIdx="6" presStyleCnt="7"/>
      <dgm:spPr/>
    </dgm:pt>
    <dgm:pt modelId="{FEBCB7D7-8854-4B7B-9601-62EBC9E6B2B1}" type="pres">
      <dgm:prSet presAssocID="{8B6BC494-3E71-4E42-8861-3593F46E146E}" presName="connTx" presStyleLbl="parChTrans1D3" presStyleIdx="6" presStyleCnt="7"/>
      <dgm:spPr/>
    </dgm:pt>
    <dgm:pt modelId="{150268F5-3E82-417E-A935-48786C429537}" type="pres">
      <dgm:prSet presAssocID="{EB17D314-D4CE-441A-891A-9FA3977E320E}" presName="root2" presStyleCnt="0"/>
      <dgm:spPr/>
    </dgm:pt>
    <dgm:pt modelId="{EC225BB8-1D36-40EE-943C-0DEE2829DB8C}" type="pres">
      <dgm:prSet presAssocID="{EB17D314-D4CE-441A-891A-9FA3977E320E}" presName="LevelTwoTextNode" presStyleLbl="node3" presStyleIdx="6" presStyleCnt="7">
        <dgm:presLayoutVars>
          <dgm:chPref val="3"/>
        </dgm:presLayoutVars>
      </dgm:prSet>
      <dgm:spPr/>
    </dgm:pt>
    <dgm:pt modelId="{55B24456-5737-4696-9EBD-D478F5D42CCC}" type="pres">
      <dgm:prSet presAssocID="{EB17D314-D4CE-441A-891A-9FA3977E320E}" presName="level3hierChild" presStyleCnt="0"/>
      <dgm:spPr/>
    </dgm:pt>
    <dgm:pt modelId="{4E7A3A0E-01DD-4738-AD0D-79DC1C511873}" type="pres">
      <dgm:prSet presAssocID="{124C207C-2931-429A-B460-5F98DC04D434}" presName="root1" presStyleCnt="0"/>
      <dgm:spPr/>
    </dgm:pt>
    <dgm:pt modelId="{42467072-9D09-4C9B-AE1D-99D3DF64C31F}" type="pres">
      <dgm:prSet presAssocID="{124C207C-2931-429A-B460-5F98DC04D434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D592C2E-B06E-44C8-9769-B37FD162AEF5}" type="pres">
      <dgm:prSet presAssocID="{124C207C-2931-429A-B460-5F98DC04D434}" presName="level2hierChild" presStyleCnt="0"/>
      <dgm:spPr/>
    </dgm:pt>
    <dgm:pt modelId="{6EF612CD-1254-4F62-91F3-95A93ADC6056}" type="pres">
      <dgm:prSet presAssocID="{B23D4163-DC3F-4B5D-9CA0-AEEE213038B7}" presName="conn2-1" presStyleLbl="parChTrans1D2" presStyleIdx="4" presStyleCnt="9"/>
      <dgm:spPr/>
    </dgm:pt>
    <dgm:pt modelId="{DE2CE164-F037-46BE-BF1B-75A7B6D06C90}" type="pres">
      <dgm:prSet presAssocID="{B23D4163-DC3F-4B5D-9CA0-AEEE213038B7}" presName="connTx" presStyleLbl="parChTrans1D2" presStyleIdx="4" presStyleCnt="9"/>
      <dgm:spPr/>
    </dgm:pt>
    <dgm:pt modelId="{20A2CA20-4039-4AFC-AE58-563C1790A49E}" type="pres">
      <dgm:prSet presAssocID="{67CFF7E3-BCC5-482E-B41A-1EED70D93CC0}" presName="root2" presStyleCnt="0"/>
      <dgm:spPr/>
    </dgm:pt>
    <dgm:pt modelId="{93CCBB1A-C822-4B36-852C-0101CDC21974}" type="pres">
      <dgm:prSet presAssocID="{67CFF7E3-BCC5-482E-B41A-1EED70D93CC0}" presName="LevelTwoTextNode" presStyleLbl="node2" presStyleIdx="4" presStyleCnt="9">
        <dgm:presLayoutVars>
          <dgm:chPref val="3"/>
        </dgm:presLayoutVars>
      </dgm:prSet>
      <dgm:spPr/>
    </dgm:pt>
    <dgm:pt modelId="{311065DC-C980-485D-AB66-C3E694BAF6DB}" type="pres">
      <dgm:prSet presAssocID="{67CFF7E3-BCC5-482E-B41A-1EED70D93CC0}" presName="level3hierChild" presStyleCnt="0"/>
      <dgm:spPr/>
    </dgm:pt>
    <dgm:pt modelId="{79C4DD03-78A7-470D-B739-0D71008727F4}" type="pres">
      <dgm:prSet presAssocID="{BA31FCAB-3388-46C9-9EEE-7AD1CA3DA4DB}" presName="conn2-1" presStyleLbl="parChTrans1D2" presStyleIdx="5" presStyleCnt="9"/>
      <dgm:spPr/>
    </dgm:pt>
    <dgm:pt modelId="{047F96AD-F0D3-45E8-8B5C-F0F95660168A}" type="pres">
      <dgm:prSet presAssocID="{BA31FCAB-3388-46C9-9EEE-7AD1CA3DA4DB}" presName="connTx" presStyleLbl="parChTrans1D2" presStyleIdx="5" presStyleCnt="9"/>
      <dgm:spPr/>
    </dgm:pt>
    <dgm:pt modelId="{BD8839C7-7820-455A-A27A-B2667A626DC9}" type="pres">
      <dgm:prSet presAssocID="{82B9F56A-57FE-4DE2-9362-72AC8C255BE6}" presName="root2" presStyleCnt="0"/>
      <dgm:spPr/>
    </dgm:pt>
    <dgm:pt modelId="{DE290EF8-526E-42DF-A318-D3F69C35DF48}" type="pres">
      <dgm:prSet presAssocID="{82B9F56A-57FE-4DE2-9362-72AC8C255BE6}" presName="LevelTwoTextNode" presStyleLbl="node2" presStyleIdx="5" presStyleCnt="9">
        <dgm:presLayoutVars>
          <dgm:chPref val="3"/>
        </dgm:presLayoutVars>
      </dgm:prSet>
      <dgm:spPr/>
    </dgm:pt>
    <dgm:pt modelId="{A0F4E653-2BF6-463B-BEF2-E1A26E02D58C}" type="pres">
      <dgm:prSet presAssocID="{82B9F56A-57FE-4DE2-9362-72AC8C255BE6}" presName="level3hierChild" presStyleCnt="0"/>
      <dgm:spPr/>
    </dgm:pt>
    <dgm:pt modelId="{992AF506-00F5-4D74-9CA0-5C71FC84E6AB}" type="pres">
      <dgm:prSet presAssocID="{81228BBF-F09C-4D1D-971C-E91B1AA60FC7}" presName="conn2-1" presStyleLbl="parChTrans1D2" presStyleIdx="6" presStyleCnt="9"/>
      <dgm:spPr/>
    </dgm:pt>
    <dgm:pt modelId="{57E08564-74C4-4EBA-B25C-8B1FB559EBCE}" type="pres">
      <dgm:prSet presAssocID="{81228BBF-F09C-4D1D-971C-E91B1AA60FC7}" presName="connTx" presStyleLbl="parChTrans1D2" presStyleIdx="6" presStyleCnt="9"/>
      <dgm:spPr/>
    </dgm:pt>
    <dgm:pt modelId="{5B3D8B76-74F0-461A-AD02-DAE1ECFA2D5E}" type="pres">
      <dgm:prSet presAssocID="{257BB879-3FFD-4321-910E-DB524C44E4DF}" presName="root2" presStyleCnt="0"/>
      <dgm:spPr/>
    </dgm:pt>
    <dgm:pt modelId="{F9B00694-3438-48A2-A788-756959A441DB}" type="pres">
      <dgm:prSet presAssocID="{257BB879-3FFD-4321-910E-DB524C44E4DF}" presName="LevelTwoTextNode" presStyleLbl="node2" presStyleIdx="6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9ABB724-007C-4FEE-A685-B8BBBE9B1111}" type="pres">
      <dgm:prSet presAssocID="{257BB879-3FFD-4321-910E-DB524C44E4DF}" presName="level3hierChild" presStyleCnt="0"/>
      <dgm:spPr/>
    </dgm:pt>
    <dgm:pt modelId="{78AA4515-4283-45D7-A05A-D071773FE225}" type="pres">
      <dgm:prSet presAssocID="{F41156DC-C6ED-4BF2-B249-FFDA434E4687}" presName="conn2-1" presStyleLbl="parChTrans1D2" presStyleIdx="7" presStyleCnt="9"/>
      <dgm:spPr/>
    </dgm:pt>
    <dgm:pt modelId="{2D410693-3BFA-445C-A92B-CC67A51BF121}" type="pres">
      <dgm:prSet presAssocID="{F41156DC-C6ED-4BF2-B249-FFDA434E4687}" presName="connTx" presStyleLbl="parChTrans1D2" presStyleIdx="7" presStyleCnt="9"/>
      <dgm:spPr/>
    </dgm:pt>
    <dgm:pt modelId="{C42FF582-52BC-433F-AEDB-5B7EF4071034}" type="pres">
      <dgm:prSet presAssocID="{8F51FC19-2CB7-413B-9BCA-4FFE85131160}" presName="root2" presStyleCnt="0"/>
      <dgm:spPr/>
    </dgm:pt>
    <dgm:pt modelId="{5344F059-3F25-4EF7-B1A2-9F908D59D919}" type="pres">
      <dgm:prSet presAssocID="{8F51FC19-2CB7-413B-9BCA-4FFE85131160}" presName="LevelTwoTextNode" presStyleLbl="node2" presStyleIdx="7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02B6D3A-CBD0-4908-94CB-F35F8440B800}" type="pres">
      <dgm:prSet presAssocID="{8F51FC19-2CB7-413B-9BCA-4FFE85131160}" presName="level3hierChild" presStyleCnt="0"/>
      <dgm:spPr/>
    </dgm:pt>
    <dgm:pt modelId="{4A9BD828-D496-4B9E-931E-DEF868F87688}" type="pres">
      <dgm:prSet presAssocID="{2478BBC3-C77B-4CA5-9178-8D4347647DF5}" presName="conn2-1" presStyleLbl="parChTrans1D2" presStyleIdx="8" presStyleCnt="9"/>
      <dgm:spPr/>
    </dgm:pt>
    <dgm:pt modelId="{DFC82334-3968-47BA-AE70-1DD5D0D896CB}" type="pres">
      <dgm:prSet presAssocID="{2478BBC3-C77B-4CA5-9178-8D4347647DF5}" presName="connTx" presStyleLbl="parChTrans1D2" presStyleIdx="8" presStyleCnt="9"/>
      <dgm:spPr/>
    </dgm:pt>
    <dgm:pt modelId="{25C6E023-EE2D-4CD8-9658-4F6F489ADBA9}" type="pres">
      <dgm:prSet presAssocID="{28E5415A-3E2E-4164-B390-A3EF41FFACC9}" presName="root2" presStyleCnt="0"/>
      <dgm:spPr/>
    </dgm:pt>
    <dgm:pt modelId="{5FF35DF8-0CF6-4A9A-B768-D2891728EA49}" type="pres">
      <dgm:prSet presAssocID="{28E5415A-3E2E-4164-B390-A3EF41FFACC9}" presName="LevelTwoTextNode" presStyleLbl="node2" presStyleIdx="8" presStyleCnt="9">
        <dgm:presLayoutVars>
          <dgm:chPref val="3"/>
        </dgm:presLayoutVars>
      </dgm:prSet>
      <dgm:spPr/>
    </dgm:pt>
    <dgm:pt modelId="{CEA5F1A0-3598-405E-9C54-8AFDAD3A5B01}" type="pres">
      <dgm:prSet presAssocID="{28E5415A-3E2E-4164-B390-A3EF41FFACC9}" presName="level3hierChild" presStyleCnt="0"/>
      <dgm:spPr/>
    </dgm:pt>
  </dgm:ptLst>
  <dgm:cxnLst>
    <dgm:cxn modelId="{D0C0F19B-385B-47BD-8668-49F1486952B3}" type="presOf" srcId="{264F9EA2-50AB-430A-A2AC-BBB38D270811}" destId="{F8C80868-79D2-4155-8FF9-4D1CC52875CF}" srcOrd="0" destOrd="0" presId="urn:microsoft.com/office/officeart/2005/8/layout/hierarchy2"/>
    <dgm:cxn modelId="{4F8A9247-8DEB-4A2C-BD76-CFD1D4A96903}" type="presOf" srcId="{80CCE027-C2E8-4388-9282-49984E9D0754}" destId="{1FE60156-AEB0-43B6-B39D-66D72154B1C5}" srcOrd="0" destOrd="0" presId="urn:microsoft.com/office/officeart/2005/8/layout/hierarchy2"/>
    <dgm:cxn modelId="{26E95E69-A25B-4FFC-918E-E1411CF97246}" type="presOf" srcId="{2478BBC3-C77B-4CA5-9178-8D4347647DF5}" destId="{DFC82334-3968-47BA-AE70-1DD5D0D896CB}" srcOrd="1" destOrd="0" presId="urn:microsoft.com/office/officeart/2005/8/layout/hierarchy2"/>
    <dgm:cxn modelId="{5571A37B-DCDF-42B2-AF65-71AEB1C6D886}" type="presOf" srcId="{E0ABFBCC-286F-405E-8B30-E85A250458B3}" destId="{51C7E72A-E6B1-4580-BE94-C3FF3E3B1938}" srcOrd="1" destOrd="0" presId="urn:microsoft.com/office/officeart/2005/8/layout/hierarchy2"/>
    <dgm:cxn modelId="{BDA3C684-6AAD-42C1-A892-918DE3AA9021}" srcId="{124C207C-2931-429A-B460-5F98DC04D434}" destId="{28E5415A-3E2E-4164-B390-A3EF41FFACC9}" srcOrd="4" destOrd="0" parTransId="{2478BBC3-C77B-4CA5-9178-8D4347647DF5}" sibTransId="{AB063A10-AD1C-4529-AEC3-2EF2C08E4B0E}"/>
    <dgm:cxn modelId="{3D46031C-B729-4DFC-A9DC-435EE9C1A228}" type="presOf" srcId="{124C207C-2931-429A-B460-5F98DC04D434}" destId="{42467072-9D09-4C9B-AE1D-99D3DF64C31F}" srcOrd="0" destOrd="0" presId="urn:microsoft.com/office/officeart/2005/8/layout/hierarchy2"/>
    <dgm:cxn modelId="{72C6016E-8095-4949-A682-F4A5FB74E324}" type="presOf" srcId="{59F745B2-6511-4A34-AA61-9E5115C7C7D3}" destId="{F5ED0EBA-DC11-40D5-AB1C-67CA3281C6DA}" srcOrd="0" destOrd="0" presId="urn:microsoft.com/office/officeart/2005/8/layout/hierarchy2"/>
    <dgm:cxn modelId="{5A6B63C6-1086-4AED-B99C-2F507D77E839}" type="presOf" srcId="{65DBC975-92F3-4FEB-863E-101C7B678676}" destId="{CC9277CA-8108-4CC1-ACA3-8DF5520B3B16}" srcOrd="1" destOrd="0" presId="urn:microsoft.com/office/officeart/2005/8/layout/hierarchy2"/>
    <dgm:cxn modelId="{C99E0989-891C-486E-86A2-B43A91373431}" srcId="{124C207C-2931-429A-B460-5F98DC04D434}" destId="{67CFF7E3-BCC5-482E-B41A-1EED70D93CC0}" srcOrd="0" destOrd="0" parTransId="{B23D4163-DC3F-4B5D-9CA0-AEEE213038B7}" sibTransId="{7DCC19AE-6109-4A7B-8702-BCEF343D0E9F}"/>
    <dgm:cxn modelId="{6E1B98D7-82FD-4080-B93E-FD34BAA51950}" type="presOf" srcId="{81228BBF-F09C-4D1D-971C-E91B1AA60FC7}" destId="{57E08564-74C4-4EBA-B25C-8B1FB559EBCE}" srcOrd="1" destOrd="0" presId="urn:microsoft.com/office/officeart/2005/8/layout/hierarchy2"/>
    <dgm:cxn modelId="{32E30B82-1EF7-4E55-AAE0-D46A8EDBD6C6}" type="presOf" srcId="{9C0A07A9-353B-431B-BE88-BB161F8A6763}" destId="{95640F9D-C6B9-4381-82A4-DC92C4C5F434}" srcOrd="0" destOrd="0" presId="urn:microsoft.com/office/officeart/2005/8/layout/hierarchy2"/>
    <dgm:cxn modelId="{69CF152A-A865-49A1-AFFA-F5FB217EE327}" type="presOf" srcId="{42958765-AADB-4153-9F45-5988626F607E}" destId="{A722A21A-19C1-4F7F-9513-8FAC6371C1AC}" srcOrd="1" destOrd="0" presId="urn:microsoft.com/office/officeart/2005/8/layout/hierarchy2"/>
    <dgm:cxn modelId="{9EB1C217-510E-4CDC-93B9-318338E8BCBF}" type="presOf" srcId="{6EC3ACC8-867E-4178-809E-A31CFE1668F4}" destId="{8736691F-CDEE-45E1-993E-0F015D3861A7}" srcOrd="0" destOrd="0" presId="urn:microsoft.com/office/officeart/2005/8/layout/hierarchy2"/>
    <dgm:cxn modelId="{3D64C4B7-2556-49DB-8570-3035F73175E2}" type="presOf" srcId="{4EAD2946-3225-407F-9121-8DCEDEAC82C3}" destId="{9EB3E60E-9E55-4F1F-A0C6-BE199E0E5CF9}" srcOrd="0" destOrd="0" presId="urn:microsoft.com/office/officeart/2005/8/layout/hierarchy2"/>
    <dgm:cxn modelId="{8EAFD45E-EFA0-43B2-B953-77FC2D8223F7}" srcId="{FC15C2B6-1151-4153-AE1B-4BDF81E5329C}" destId="{6B302381-E566-451D-BBEF-1AEE5C02B758}" srcOrd="2" destOrd="0" parTransId="{42958765-AADB-4153-9F45-5988626F607E}" sibTransId="{68B764EA-709A-4C7A-B7D2-363CD515CA4D}"/>
    <dgm:cxn modelId="{B413397B-962A-469A-A9BA-F04CB2F1E8C9}" type="presOf" srcId="{5751D3EA-1E8F-4C69-8A12-D3C230F97904}" destId="{456BD4B6-D485-4479-8038-4125570D77AD}" srcOrd="0" destOrd="0" presId="urn:microsoft.com/office/officeart/2005/8/layout/hierarchy2"/>
    <dgm:cxn modelId="{E42CA69F-21E7-464C-A704-FA81AF9A34E9}" type="presOf" srcId="{5BFBF8F9-3D5E-4DFB-BD94-9B822BC7497A}" destId="{6D3F8165-87C6-4A0C-9E8F-21B8F5F47F73}" srcOrd="0" destOrd="0" presId="urn:microsoft.com/office/officeart/2005/8/layout/hierarchy2"/>
    <dgm:cxn modelId="{977D6AE5-22D1-4E9C-9773-46A460463C5C}" srcId="{264F9EA2-50AB-430A-A2AC-BBB38D270811}" destId="{4EAD2946-3225-407F-9121-8DCEDEAC82C3}" srcOrd="0" destOrd="0" parTransId="{5BFBF8F9-3D5E-4DFB-BD94-9B822BC7497A}" sibTransId="{53081083-BC76-4512-B3B1-DC16DCE9C750}"/>
    <dgm:cxn modelId="{AFCA611B-EA7A-4323-A7AB-6B2A7AB951B4}" srcId="{124C207C-2931-429A-B460-5F98DC04D434}" destId="{82B9F56A-57FE-4DE2-9362-72AC8C255BE6}" srcOrd="1" destOrd="0" parTransId="{BA31FCAB-3388-46C9-9EEE-7AD1CA3DA4DB}" sibTransId="{9507CBAB-F6FF-4266-9232-DAC118732361}"/>
    <dgm:cxn modelId="{ACE3B446-75F0-40FC-957F-7726AACECD8F}" type="presOf" srcId="{6EC3ACC8-867E-4178-809E-A31CFE1668F4}" destId="{DC8F05F6-3A1C-47A0-9F15-DDF57EA37E27}" srcOrd="1" destOrd="0" presId="urn:microsoft.com/office/officeart/2005/8/layout/hierarchy2"/>
    <dgm:cxn modelId="{2C1A5359-6A79-4664-AC96-DB41B068B212}" type="presOf" srcId="{15592BB9-AB09-40B0-8F8A-1AE379E15F9C}" destId="{39672CD2-8D69-4ADD-B8CD-0880B7C7350B}" srcOrd="1" destOrd="0" presId="urn:microsoft.com/office/officeart/2005/8/layout/hierarchy2"/>
    <dgm:cxn modelId="{4B52933A-B6A0-45D9-B969-22E6CACA3762}" type="presOf" srcId="{F41156DC-C6ED-4BF2-B249-FFDA434E4687}" destId="{2D410693-3BFA-445C-A92B-CC67A51BF121}" srcOrd="1" destOrd="0" presId="urn:microsoft.com/office/officeart/2005/8/layout/hierarchy2"/>
    <dgm:cxn modelId="{E8ED8FDE-FF3C-44C7-A0B3-6CBD821F4A4A}" type="presOf" srcId="{B23D4163-DC3F-4B5D-9CA0-AEEE213038B7}" destId="{6EF612CD-1254-4F62-91F3-95A93ADC6056}" srcOrd="0" destOrd="0" presId="urn:microsoft.com/office/officeart/2005/8/layout/hierarchy2"/>
    <dgm:cxn modelId="{4D298A86-E48D-46B4-8C81-647EB9D08DE7}" type="presOf" srcId="{42958765-AADB-4153-9F45-5988626F607E}" destId="{1566A9F9-D65C-460A-8CBA-5BB2F2497AC9}" srcOrd="0" destOrd="0" presId="urn:microsoft.com/office/officeart/2005/8/layout/hierarchy2"/>
    <dgm:cxn modelId="{FC01008C-27CA-472F-8FFF-FA07D93C3904}" type="presOf" srcId="{8F51FC19-2CB7-413B-9BCA-4FFE85131160}" destId="{5344F059-3F25-4EF7-B1A2-9F908D59D919}" srcOrd="0" destOrd="0" presId="urn:microsoft.com/office/officeart/2005/8/layout/hierarchy2"/>
    <dgm:cxn modelId="{3312A123-8415-4583-8413-6070B01D745F}" type="presOf" srcId="{4D8FF3BE-211F-4031-AA7F-6F08555B69AF}" destId="{970B8799-DA54-43DA-BADE-4673430ECDA6}" srcOrd="1" destOrd="0" presId="urn:microsoft.com/office/officeart/2005/8/layout/hierarchy2"/>
    <dgm:cxn modelId="{7596E26F-0164-4553-BDCF-B3FDE6BAA78F}" type="presOf" srcId="{82B9F56A-57FE-4DE2-9362-72AC8C255BE6}" destId="{DE290EF8-526E-42DF-A318-D3F69C35DF48}" srcOrd="0" destOrd="0" presId="urn:microsoft.com/office/officeart/2005/8/layout/hierarchy2"/>
    <dgm:cxn modelId="{AC7F4D6D-9F7A-4A43-BDE0-BF92238B350A}" srcId="{6B302381-E566-451D-BBEF-1AEE5C02B758}" destId="{9AF923FE-0C9A-48E3-B2CD-9352B9ECC78B}" srcOrd="0" destOrd="0" parTransId="{15592BB9-AB09-40B0-8F8A-1AE379E15F9C}" sibTransId="{2A3C543C-C6F3-42F2-8C40-55284D348064}"/>
    <dgm:cxn modelId="{D297D975-5AC6-476E-B99F-F6AF06CC0088}" type="presOf" srcId="{81228BBF-F09C-4D1D-971C-E91B1AA60FC7}" destId="{992AF506-00F5-4D74-9CA0-5C71FC84E6AB}" srcOrd="0" destOrd="0" presId="urn:microsoft.com/office/officeart/2005/8/layout/hierarchy2"/>
    <dgm:cxn modelId="{81412CA5-4F47-4AE1-9474-A00C3A7A17A2}" srcId="{264F9EA2-50AB-430A-A2AC-BBB38D270811}" destId="{DF34F6C3-42BE-4565-8677-00429934943B}" srcOrd="1" destOrd="0" parTransId="{80CCE027-C2E8-4388-9282-49984E9D0754}" sibTransId="{89749CA8-BD9C-468C-9E89-8F3F5F2C4039}"/>
    <dgm:cxn modelId="{933158B2-2816-45EF-A3EB-735C6C452117}" type="presOf" srcId="{F635B8AF-DBB5-48BD-ACE9-F0B3C8102E93}" destId="{4BF9558D-C218-4258-9290-BCD0BD370AAD}" srcOrd="1" destOrd="0" presId="urn:microsoft.com/office/officeart/2005/8/layout/hierarchy2"/>
    <dgm:cxn modelId="{4015194F-CC5C-4B09-95F7-8D17E095238D}" srcId="{59F745B2-6511-4A34-AA61-9E5115C7C7D3}" destId="{FC15C2B6-1151-4153-AE1B-4BDF81E5329C}" srcOrd="0" destOrd="0" parTransId="{1965FEBA-D9D9-4D4D-8541-76B514DD7AE9}" sibTransId="{EDAAD474-C2CF-42D5-916A-2F760E86498E}"/>
    <dgm:cxn modelId="{5A8AB58C-159B-4905-8FFA-F4E302B36B18}" type="presOf" srcId="{A0D3E9CB-0D57-4C56-ABC5-873E0843937E}" destId="{267E783E-6FC7-42B3-A2AE-F11E4D925961}" srcOrd="0" destOrd="0" presId="urn:microsoft.com/office/officeart/2005/8/layout/hierarchy2"/>
    <dgm:cxn modelId="{7D42693D-8CF6-4184-B52B-1AE6B3CA265E}" srcId="{59F745B2-6511-4A34-AA61-9E5115C7C7D3}" destId="{5751D3EA-1E8F-4C69-8A12-D3C230F97904}" srcOrd="1" destOrd="0" parTransId="{6875A1F8-C4D5-44CC-B40B-2DFAF75E6622}" sibTransId="{34AF93DD-3A2B-435A-BF19-E7C070103514}"/>
    <dgm:cxn modelId="{027238BC-AB85-4C06-8842-A7AF352885D7}" type="presOf" srcId="{3896D46E-2D93-416F-BCBD-8DE007E843B7}" destId="{6AB96ED0-1A63-41E2-BAA1-5B539601A6CD}" srcOrd="1" destOrd="0" presId="urn:microsoft.com/office/officeart/2005/8/layout/hierarchy2"/>
    <dgm:cxn modelId="{19729FB1-42BA-40D7-A578-AF28C73A6F69}" type="presOf" srcId="{6B302381-E566-451D-BBEF-1AEE5C02B758}" destId="{44DC5480-818A-4D80-A860-1FF83151B0D0}" srcOrd="0" destOrd="0" presId="urn:microsoft.com/office/officeart/2005/8/layout/hierarchy2"/>
    <dgm:cxn modelId="{2472B780-8EB1-45CC-A7C4-1DF29D2E49BD}" srcId="{FC15C2B6-1151-4153-AE1B-4BDF81E5329C}" destId="{9C0A07A9-353B-431B-BE88-BB161F8A6763}" srcOrd="1" destOrd="0" parTransId="{3896D46E-2D93-416F-BCBD-8DE007E843B7}" sibTransId="{B586806B-AF45-4F0D-BFA5-0A9B34264298}"/>
    <dgm:cxn modelId="{754B0139-03EE-4821-BF5F-23EBA50125CE}" srcId="{124C207C-2931-429A-B460-5F98DC04D434}" destId="{8F51FC19-2CB7-413B-9BCA-4FFE85131160}" srcOrd="3" destOrd="0" parTransId="{F41156DC-C6ED-4BF2-B249-FFDA434E4687}" sibTransId="{3BE18D50-734A-4311-9716-CA511872572F}"/>
    <dgm:cxn modelId="{C01C7B4D-FB30-4FA9-938C-BC59DE0836E6}" type="presOf" srcId="{EB17D314-D4CE-441A-891A-9FA3977E320E}" destId="{EC225BB8-1D36-40EE-943C-0DEE2829DB8C}" srcOrd="0" destOrd="0" presId="urn:microsoft.com/office/officeart/2005/8/layout/hierarchy2"/>
    <dgm:cxn modelId="{A03EC0F8-065A-4E7B-88D1-A616B6B240AA}" type="presOf" srcId="{046945F4-4FE0-4978-B780-4E85F109F91B}" destId="{EABFAC01-99DC-42D2-A146-A1DC920BB446}" srcOrd="0" destOrd="0" presId="urn:microsoft.com/office/officeart/2005/8/layout/hierarchy2"/>
    <dgm:cxn modelId="{5B33C7FC-EF6E-4493-9F76-2DC9BF0779A4}" srcId="{FC15C2B6-1151-4153-AE1B-4BDF81E5329C}" destId="{6A4F2548-4C94-479F-A2DD-075A7B2FA7C2}" srcOrd="0" destOrd="0" parTransId="{65DBC975-92F3-4FEB-863E-101C7B678676}" sibTransId="{5956FD4B-5DC3-4D95-AFA9-28CCA977D34B}"/>
    <dgm:cxn modelId="{4F45A340-9C86-404A-826D-F12E74E59192}" type="presOf" srcId="{80CCE027-C2E8-4388-9282-49984E9D0754}" destId="{773BB2B0-011A-4263-B3A3-885EA898BED4}" srcOrd="1" destOrd="0" presId="urn:microsoft.com/office/officeart/2005/8/layout/hierarchy2"/>
    <dgm:cxn modelId="{EF30C672-F170-4928-9089-2DDC33F52DF7}" type="presOf" srcId="{DF34F6C3-42BE-4565-8677-00429934943B}" destId="{B41C920F-9F76-42F2-A9AB-78468B838BF1}" srcOrd="0" destOrd="0" presId="urn:microsoft.com/office/officeart/2005/8/layout/hierarchy2"/>
    <dgm:cxn modelId="{C188CB46-231D-4971-A2A6-6979A9B4261A}" type="presOf" srcId="{E0ABFBCC-286F-405E-8B30-E85A250458B3}" destId="{79710540-C372-4005-8D74-9ACC16ED932D}" srcOrd="0" destOrd="0" presId="urn:microsoft.com/office/officeart/2005/8/layout/hierarchy2"/>
    <dgm:cxn modelId="{960244C3-58CA-4C08-84DE-CB19307BD71D}" type="presOf" srcId="{FC15C2B6-1151-4153-AE1B-4BDF81E5329C}" destId="{DA5A3F52-1E72-4AB2-9C69-6EBAA268101B}" srcOrd="0" destOrd="0" presId="urn:microsoft.com/office/officeart/2005/8/layout/hierarchy2"/>
    <dgm:cxn modelId="{B1A35924-84E2-4205-A701-786E6DD3E584}" type="presOf" srcId="{9AF923FE-0C9A-48E3-B2CD-9352B9ECC78B}" destId="{68530A0B-4CE6-4B99-A5B7-1C4F81460DA5}" srcOrd="0" destOrd="0" presId="urn:microsoft.com/office/officeart/2005/8/layout/hierarchy2"/>
    <dgm:cxn modelId="{B96A245C-991F-44C5-B962-A6FAD6E39F84}" srcId="{59F745B2-6511-4A34-AA61-9E5115C7C7D3}" destId="{124C207C-2931-429A-B460-5F98DC04D434}" srcOrd="2" destOrd="0" parTransId="{7F0668AF-08D1-49FC-9264-E38BE9A89110}" sibTransId="{27DBCD1F-782A-43FA-85EE-147B2EF5C414}"/>
    <dgm:cxn modelId="{1B05CDA1-D9BA-40D6-8A67-B39070A0E7CC}" type="presOf" srcId="{28E5415A-3E2E-4164-B390-A3EF41FFACC9}" destId="{5FF35DF8-0CF6-4A9A-B768-D2891728EA49}" srcOrd="0" destOrd="0" presId="urn:microsoft.com/office/officeart/2005/8/layout/hierarchy2"/>
    <dgm:cxn modelId="{144050CF-52C6-4525-BED4-5937D92A3C66}" type="presOf" srcId="{F41156DC-C6ED-4BF2-B249-FFDA434E4687}" destId="{78AA4515-4283-45D7-A05A-D071773FE225}" srcOrd="0" destOrd="0" presId="urn:microsoft.com/office/officeart/2005/8/layout/hierarchy2"/>
    <dgm:cxn modelId="{2B6DA1CE-81EA-4646-8EF3-B146E7B6D642}" type="presOf" srcId="{67CFF7E3-BCC5-482E-B41A-1EED70D93CC0}" destId="{93CCBB1A-C822-4B36-852C-0101CDC21974}" srcOrd="0" destOrd="0" presId="urn:microsoft.com/office/officeart/2005/8/layout/hierarchy2"/>
    <dgm:cxn modelId="{324D3BA4-927F-4EB8-A631-2889D56B12A4}" type="presOf" srcId="{B23D4163-DC3F-4B5D-9CA0-AEEE213038B7}" destId="{DE2CE164-F037-46BE-BF1B-75A7B6D06C90}" srcOrd="1" destOrd="0" presId="urn:microsoft.com/office/officeart/2005/8/layout/hierarchy2"/>
    <dgm:cxn modelId="{37D35357-54E0-4E66-82A6-F2309C4B3436}" srcId="{5751D3EA-1E8F-4C69-8A12-D3C230F97904}" destId="{264F9EA2-50AB-430A-A2AC-BBB38D270811}" srcOrd="0" destOrd="0" parTransId="{F635B8AF-DBB5-48BD-ACE9-F0B3C8102E93}" sibTransId="{0FDA5F8D-C664-4AE5-B587-BA69F2F6FBB5}"/>
    <dgm:cxn modelId="{CF3ECD1D-54B7-4591-AF70-903E96349F1C}" srcId="{124C207C-2931-429A-B460-5F98DC04D434}" destId="{257BB879-3FFD-4321-910E-DB524C44E4DF}" srcOrd="2" destOrd="0" parTransId="{81228BBF-F09C-4D1D-971C-E91B1AA60FC7}" sibTransId="{A1FB97A0-67D3-4A66-B235-FD21FDB5D7AA}"/>
    <dgm:cxn modelId="{F7D8560A-71D7-4F72-90E6-0F445817B440}" type="presOf" srcId="{15592BB9-AB09-40B0-8F8A-1AE379E15F9C}" destId="{E6090566-5911-4A12-94FA-B69802A15E0A}" srcOrd="0" destOrd="0" presId="urn:microsoft.com/office/officeart/2005/8/layout/hierarchy2"/>
    <dgm:cxn modelId="{26243C67-8031-4536-ADF9-6BA2873D6BAC}" type="presOf" srcId="{3896D46E-2D93-416F-BCBD-8DE007E843B7}" destId="{A74AC4F9-EEFF-49E6-9854-054D3627566D}" srcOrd="0" destOrd="0" presId="urn:microsoft.com/office/officeart/2005/8/layout/hierarchy2"/>
    <dgm:cxn modelId="{0550976D-D371-449B-8DAF-47415C64EC0B}" type="presOf" srcId="{8B6BC494-3E71-4E42-8861-3593F46E146E}" destId="{FEBCB7D7-8854-4B7B-9601-62EBC9E6B2B1}" srcOrd="1" destOrd="0" presId="urn:microsoft.com/office/officeart/2005/8/layout/hierarchy2"/>
    <dgm:cxn modelId="{DC14FEAB-55D8-4085-B24B-BC164878F5E8}" type="presOf" srcId="{09D918F5-18CD-4574-B29A-330B80CC4A4D}" destId="{5A98A048-1D71-44C3-822D-64C4B66EFAA1}" srcOrd="0" destOrd="0" presId="urn:microsoft.com/office/officeart/2005/8/layout/hierarchy2"/>
    <dgm:cxn modelId="{923C63C8-B2E4-4451-B65F-533DE1CD4D0E}" srcId="{264F9EA2-50AB-430A-A2AC-BBB38D270811}" destId="{EB17D314-D4CE-441A-891A-9FA3977E320E}" srcOrd="4" destOrd="0" parTransId="{8B6BC494-3E71-4E42-8861-3593F46E146E}" sibTransId="{20707DF0-9DD3-4068-9E99-AFE981C652FA}"/>
    <dgm:cxn modelId="{0ABB9FA5-6033-4AF8-B192-B57E78500590}" srcId="{264F9EA2-50AB-430A-A2AC-BBB38D270811}" destId="{A0D3E9CB-0D57-4C56-ABC5-873E0843937E}" srcOrd="3" destOrd="0" parTransId="{4D8FF3BE-211F-4031-AA7F-6F08555B69AF}" sibTransId="{049BA79F-E8ED-4F17-A65E-3920F9E03D13}"/>
    <dgm:cxn modelId="{328FECAC-889D-45DD-AB3C-068E5EF1F327}" type="presOf" srcId="{BA31FCAB-3388-46C9-9EEE-7AD1CA3DA4DB}" destId="{79C4DD03-78A7-470D-B739-0D71008727F4}" srcOrd="0" destOrd="0" presId="urn:microsoft.com/office/officeart/2005/8/layout/hierarchy2"/>
    <dgm:cxn modelId="{FE8F5FDE-FBF4-48F4-8FFB-4EDA6A672660}" type="presOf" srcId="{5BFBF8F9-3D5E-4DFB-BD94-9B822BC7497A}" destId="{7013D86F-ECDB-41F6-8ED4-18408C61E78D}" srcOrd="1" destOrd="0" presId="urn:microsoft.com/office/officeart/2005/8/layout/hierarchy2"/>
    <dgm:cxn modelId="{1DADA4E6-ECD0-4FF2-A01F-1612D22A1E60}" srcId="{264F9EA2-50AB-430A-A2AC-BBB38D270811}" destId="{046945F4-4FE0-4978-B780-4E85F109F91B}" srcOrd="2" destOrd="0" parTransId="{E0ABFBCC-286F-405E-8B30-E85A250458B3}" sibTransId="{867E09F5-9210-4C70-8C1E-8D9AC8E1A699}"/>
    <dgm:cxn modelId="{330A153B-6A11-4F3E-B320-9178D9742337}" srcId="{6B302381-E566-451D-BBEF-1AEE5C02B758}" destId="{09D918F5-18CD-4574-B29A-330B80CC4A4D}" srcOrd="1" destOrd="0" parTransId="{6EC3ACC8-867E-4178-809E-A31CFE1668F4}" sibTransId="{C7D3484E-093F-4EDB-9D1D-2BD916B54C91}"/>
    <dgm:cxn modelId="{CDE3DB52-65A8-477F-9C05-0BA1DCDD23F5}" type="presOf" srcId="{F635B8AF-DBB5-48BD-ACE9-F0B3C8102E93}" destId="{F8D39936-0BB9-409F-AA49-940AC31D5FA9}" srcOrd="0" destOrd="0" presId="urn:microsoft.com/office/officeart/2005/8/layout/hierarchy2"/>
    <dgm:cxn modelId="{2550E884-3A1E-457B-82E0-B38E400CF444}" type="presOf" srcId="{257BB879-3FFD-4321-910E-DB524C44E4DF}" destId="{F9B00694-3438-48A2-A788-756959A441DB}" srcOrd="0" destOrd="0" presId="urn:microsoft.com/office/officeart/2005/8/layout/hierarchy2"/>
    <dgm:cxn modelId="{A3572144-60C6-493E-8478-4C7D46F0BF25}" type="presOf" srcId="{8B6BC494-3E71-4E42-8861-3593F46E146E}" destId="{D30C5E34-CCB1-4FAE-B3AA-7745D9EF2FA5}" srcOrd="0" destOrd="0" presId="urn:microsoft.com/office/officeart/2005/8/layout/hierarchy2"/>
    <dgm:cxn modelId="{EB6280E0-964F-419B-8C0F-A9ED2EEAFCA6}" type="presOf" srcId="{4D8FF3BE-211F-4031-AA7F-6F08555B69AF}" destId="{0DF24E07-7E1F-4656-9105-F1EB01F205F4}" srcOrd="0" destOrd="0" presId="urn:microsoft.com/office/officeart/2005/8/layout/hierarchy2"/>
    <dgm:cxn modelId="{3E04F41B-2FA1-4281-9BD3-4F182D3CCAC7}" type="presOf" srcId="{6A4F2548-4C94-479F-A2DD-075A7B2FA7C2}" destId="{C06AA2E3-7A96-4F26-8D4C-56AD876C8DD5}" srcOrd="0" destOrd="0" presId="urn:microsoft.com/office/officeart/2005/8/layout/hierarchy2"/>
    <dgm:cxn modelId="{C9097655-C2A5-4389-B598-7FDCA7FB3383}" type="presOf" srcId="{65DBC975-92F3-4FEB-863E-101C7B678676}" destId="{55CBF08C-E65E-4623-9F79-6528995AAFE1}" srcOrd="0" destOrd="0" presId="urn:microsoft.com/office/officeart/2005/8/layout/hierarchy2"/>
    <dgm:cxn modelId="{65C81463-E537-4E42-B3B2-E193DF58E2EC}" type="presOf" srcId="{2478BBC3-C77B-4CA5-9178-8D4347647DF5}" destId="{4A9BD828-D496-4B9E-931E-DEF868F87688}" srcOrd="0" destOrd="0" presId="urn:microsoft.com/office/officeart/2005/8/layout/hierarchy2"/>
    <dgm:cxn modelId="{835835B9-87DC-4657-98C4-194E038E8444}" type="presOf" srcId="{BA31FCAB-3388-46C9-9EEE-7AD1CA3DA4DB}" destId="{047F96AD-F0D3-45E8-8B5C-F0F95660168A}" srcOrd="1" destOrd="0" presId="urn:microsoft.com/office/officeart/2005/8/layout/hierarchy2"/>
    <dgm:cxn modelId="{7D9C7E9A-80EB-419C-ACDA-D4D2D72912F3}" type="presParOf" srcId="{F5ED0EBA-DC11-40D5-AB1C-67CA3281C6DA}" destId="{A116D0CE-227B-4D07-BE4F-D0170671B8DE}" srcOrd="0" destOrd="0" presId="urn:microsoft.com/office/officeart/2005/8/layout/hierarchy2"/>
    <dgm:cxn modelId="{61C21BE9-C855-4D81-909A-04FBBF8385B8}" type="presParOf" srcId="{A116D0CE-227B-4D07-BE4F-D0170671B8DE}" destId="{DA5A3F52-1E72-4AB2-9C69-6EBAA268101B}" srcOrd="0" destOrd="0" presId="urn:microsoft.com/office/officeart/2005/8/layout/hierarchy2"/>
    <dgm:cxn modelId="{C9B89369-5DBB-4E62-A4DF-829C4A636DD5}" type="presParOf" srcId="{A116D0CE-227B-4D07-BE4F-D0170671B8DE}" destId="{98B65607-D504-482C-9E88-DB68FE3E53CE}" srcOrd="1" destOrd="0" presId="urn:microsoft.com/office/officeart/2005/8/layout/hierarchy2"/>
    <dgm:cxn modelId="{F853185E-FE77-4C06-81E3-C53153CB760F}" type="presParOf" srcId="{98B65607-D504-482C-9E88-DB68FE3E53CE}" destId="{55CBF08C-E65E-4623-9F79-6528995AAFE1}" srcOrd="0" destOrd="0" presId="urn:microsoft.com/office/officeart/2005/8/layout/hierarchy2"/>
    <dgm:cxn modelId="{54164F8A-16DB-41D4-B5A9-0315800C2E91}" type="presParOf" srcId="{55CBF08C-E65E-4623-9F79-6528995AAFE1}" destId="{CC9277CA-8108-4CC1-ACA3-8DF5520B3B16}" srcOrd="0" destOrd="0" presId="urn:microsoft.com/office/officeart/2005/8/layout/hierarchy2"/>
    <dgm:cxn modelId="{811465A5-8D65-4AF0-B26B-A32FA2E1CBD0}" type="presParOf" srcId="{98B65607-D504-482C-9E88-DB68FE3E53CE}" destId="{0068E385-3957-47E1-AD74-9D82A151C200}" srcOrd="1" destOrd="0" presId="urn:microsoft.com/office/officeart/2005/8/layout/hierarchy2"/>
    <dgm:cxn modelId="{A25AD42F-3259-43DE-A712-F1DB1FDC0F3C}" type="presParOf" srcId="{0068E385-3957-47E1-AD74-9D82A151C200}" destId="{C06AA2E3-7A96-4F26-8D4C-56AD876C8DD5}" srcOrd="0" destOrd="0" presId="urn:microsoft.com/office/officeart/2005/8/layout/hierarchy2"/>
    <dgm:cxn modelId="{BA745E6E-0B0F-429D-A9AA-C2FE2D0A340D}" type="presParOf" srcId="{0068E385-3957-47E1-AD74-9D82A151C200}" destId="{01307956-2001-4F64-AC80-7675E1955D33}" srcOrd="1" destOrd="0" presId="urn:microsoft.com/office/officeart/2005/8/layout/hierarchy2"/>
    <dgm:cxn modelId="{1542B48D-9B3C-402C-AF84-3378C2D44522}" type="presParOf" srcId="{98B65607-D504-482C-9E88-DB68FE3E53CE}" destId="{A74AC4F9-EEFF-49E6-9854-054D3627566D}" srcOrd="2" destOrd="0" presId="urn:microsoft.com/office/officeart/2005/8/layout/hierarchy2"/>
    <dgm:cxn modelId="{B62FBB6A-311C-416B-AAF1-2AF5E1C248B9}" type="presParOf" srcId="{A74AC4F9-EEFF-49E6-9854-054D3627566D}" destId="{6AB96ED0-1A63-41E2-BAA1-5B539601A6CD}" srcOrd="0" destOrd="0" presId="urn:microsoft.com/office/officeart/2005/8/layout/hierarchy2"/>
    <dgm:cxn modelId="{3C8E8630-8691-437A-9648-AF442BB17ECA}" type="presParOf" srcId="{98B65607-D504-482C-9E88-DB68FE3E53CE}" destId="{FD9F9364-E31F-44FA-895C-28005712023E}" srcOrd="3" destOrd="0" presId="urn:microsoft.com/office/officeart/2005/8/layout/hierarchy2"/>
    <dgm:cxn modelId="{01047E43-4CF2-4AA4-90A6-B6BDA50A790E}" type="presParOf" srcId="{FD9F9364-E31F-44FA-895C-28005712023E}" destId="{95640F9D-C6B9-4381-82A4-DC92C4C5F434}" srcOrd="0" destOrd="0" presId="urn:microsoft.com/office/officeart/2005/8/layout/hierarchy2"/>
    <dgm:cxn modelId="{6B2C1644-5EBD-402C-93B1-64817D200211}" type="presParOf" srcId="{FD9F9364-E31F-44FA-895C-28005712023E}" destId="{B1B3F832-3B1D-47D4-ACBB-CDC40ECB579F}" srcOrd="1" destOrd="0" presId="urn:microsoft.com/office/officeart/2005/8/layout/hierarchy2"/>
    <dgm:cxn modelId="{2BBB642B-7546-4B01-8265-52D72F65039C}" type="presParOf" srcId="{98B65607-D504-482C-9E88-DB68FE3E53CE}" destId="{1566A9F9-D65C-460A-8CBA-5BB2F2497AC9}" srcOrd="4" destOrd="0" presId="urn:microsoft.com/office/officeart/2005/8/layout/hierarchy2"/>
    <dgm:cxn modelId="{88E16219-027C-467E-A0C8-10DBDF3725D1}" type="presParOf" srcId="{1566A9F9-D65C-460A-8CBA-5BB2F2497AC9}" destId="{A722A21A-19C1-4F7F-9513-8FAC6371C1AC}" srcOrd="0" destOrd="0" presId="urn:microsoft.com/office/officeart/2005/8/layout/hierarchy2"/>
    <dgm:cxn modelId="{6D479528-2C59-43D1-B3ED-5CA74EE7B3DD}" type="presParOf" srcId="{98B65607-D504-482C-9E88-DB68FE3E53CE}" destId="{1DA0A807-0858-4598-B19D-E9B98EBFC99B}" srcOrd="5" destOrd="0" presId="urn:microsoft.com/office/officeart/2005/8/layout/hierarchy2"/>
    <dgm:cxn modelId="{966894FE-A4B7-40D8-9AD2-C73D3E82F13A}" type="presParOf" srcId="{1DA0A807-0858-4598-B19D-E9B98EBFC99B}" destId="{44DC5480-818A-4D80-A860-1FF83151B0D0}" srcOrd="0" destOrd="0" presId="urn:microsoft.com/office/officeart/2005/8/layout/hierarchy2"/>
    <dgm:cxn modelId="{E01E93A1-3AC2-4663-B3D3-C034A5593A1E}" type="presParOf" srcId="{1DA0A807-0858-4598-B19D-E9B98EBFC99B}" destId="{DC141A99-8969-429C-AC0C-26843320784C}" srcOrd="1" destOrd="0" presId="urn:microsoft.com/office/officeart/2005/8/layout/hierarchy2"/>
    <dgm:cxn modelId="{F08A0F69-3182-4352-9963-9A441BF73885}" type="presParOf" srcId="{DC141A99-8969-429C-AC0C-26843320784C}" destId="{E6090566-5911-4A12-94FA-B69802A15E0A}" srcOrd="0" destOrd="0" presId="urn:microsoft.com/office/officeart/2005/8/layout/hierarchy2"/>
    <dgm:cxn modelId="{47D189EB-B807-47C9-88AE-DC0D4EF62E72}" type="presParOf" srcId="{E6090566-5911-4A12-94FA-B69802A15E0A}" destId="{39672CD2-8D69-4ADD-B8CD-0880B7C7350B}" srcOrd="0" destOrd="0" presId="urn:microsoft.com/office/officeart/2005/8/layout/hierarchy2"/>
    <dgm:cxn modelId="{F9D9E6D9-DFFA-4965-9E75-9A30716A182D}" type="presParOf" srcId="{DC141A99-8969-429C-AC0C-26843320784C}" destId="{672B8D1D-3336-428B-AAE2-173BCC9FA160}" srcOrd="1" destOrd="0" presId="urn:microsoft.com/office/officeart/2005/8/layout/hierarchy2"/>
    <dgm:cxn modelId="{D5C6F3F4-E377-4D3C-A115-F31AD43F09B4}" type="presParOf" srcId="{672B8D1D-3336-428B-AAE2-173BCC9FA160}" destId="{68530A0B-4CE6-4B99-A5B7-1C4F81460DA5}" srcOrd="0" destOrd="0" presId="urn:microsoft.com/office/officeart/2005/8/layout/hierarchy2"/>
    <dgm:cxn modelId="{C2E6CC9B-C117-4B14-857A-8248D28E48FA}" type="presParOf" srcId="{672B8D1D-3336-428B-AAE2-173BCC9FA160}" destId="{C294CA49-2835-4D0F-A402-A8CFEE90B16C}" srcOrd="1" destOrd="0" presId="urn:microsoft.com/office/officeart/2005/8/layout/hierarchy2"/>
    <dgm:cxn modelId="{DC3FA3A4-A447-456D-A43E-ED267B09528F}" type="presParOf" srcId="{DC141A99-8969-429C-AC0C-26843320784C}" destId="{8736691F-CDEE-45E1-993E-0F015D3861A7}" srcOrd="2" destOrd="0" presId="urn:microsoft.com/office/officeart/2005/8/layout/hierarchy2"/>
    <dgm:cxn modelId="{AAB0DA34-FAE7-4655-930E-70A76647CBDF}" type="presParOf" srcId="{8736691F-CDEE-45E1-993E-0F015D3861A7}" destId="{DC8F05F6-3A1C-47A0-9F15-DDF57EA37E27}" srcOrd="0" destOrd="0" presId="urn:microsoft.com/office/officeart/2005/8/layout/hierarchy2"/>
    <dgm:cxn modelId="{32AFE8CF-A02D-494C-8A85-510CC813A1C4}" type="presParOf" srcId="{DC141A99-8969-429C-AC0C-26843320784C}" destId="{81BDE963-634E-467F-A740-521E6A671F1E}" srcOrd="3" destOrd="0" presId="urn:microsoft.com/office/officeart/2005/8/layout/hierarchy2"/>
    <dgm:cxn modelId="{8341B380-E1AB-4138-AE14-ACF0E57CB5A2}" type="presParOf" srcId="{81BDE963-634E-467F-A740-521E6A671F1E}" destId="{5A98A048-1D71-44C3-822D-64C4B66EFAA1}" srcOrd="0" destOrd="0" presId="urn:microsoft.com/office/officeart/2005/8/layout/hierarchy2"/>
    <dgm:cxn modelId="{428E40BC-F126-42FA-A828-BE1FAC069506}" type="presParOf" srcId="{81BDE963-634E-467F-A740-521E6A671F1E}" destId="{E3522DBD-764B-4CB3-BA87-656CC3CF4BD5}" srcOrd="1" destOrd="0" presId="urn:microsoft.com/office/officeart/2005/8/layout/hierarchy2"/>
    <dgm:cxn modelId="{A218A87B-9D05-496C-BC6E-6B6DE32F9194}" type="presParOf" srcId="{F5ED0EBA-DC11-40D5-AB1C-67CA3281C6DA}" destId="{8BBA0830-DFF8-4A8D-99D1-1A36211C42F7}" srcOrd="1" destOrd="0" presId="urn:microsoft.com/office/officeart/2005/8/layout/hierarchy2"/>
    <dgm:cxn modelId="{A6B2389A-F7C7-4BA0-AC75-0F2334DD9608}" type="presParOf" srcId="{8BBA0830-DFF8-4A8D-99D1-1A36211C42F7}" destId="{456BD4B6-D485-4479-8038-4125570D77AD}" srcOrd="0" destOrd="0" presId="urn:microsoft.com/office/officeart/2005/8/layout/hierarchy2"/>
    <dgm:cxn modelId="{B62BB029-8282-4086-9EB0-FF24CB998365}" type="presParOf" srcId="{8BBA0830-DFF8-4A8D-99D1-1A36211C42F7}" destId="{37909C36-E9F2-4F6C-A7FA-CB0E419AE077}" srcOrd="1" destOrd="0" presId="urn:microsoft.com/office/officeart/2005/8/layout/hierarchy2"/>
    <dgm:cxn modelId="{E6C75798-74D1-4C1D-8875-9EEFEBF47614}" type="presParOf" srcId="{37909C36-E9F2-4F6C-A7FA-CB0E419AE077}" destId="{F8D39936-0BB9-409F-AA49-940AC31D5FA9}" srcOrd="0" destOrd="0" presId="urn:microsoft.com/office/officeart/2005/8/layout/hierarchy2"/>
    <dgm:cxn modelId="{7D203B54-6089-416B-927B-C4CF742F5CF7}" type="presParOf" srcId="{F8D39936-0BB9-409F-AA49-940AC31D5FA9}" destId="{4BF9558D-C218-4258-9290-BCD0BD370AAD}" srcOrd="0" destOrd="0" presId="urn:microsoft.com/office/officeart/2005/8/layout/hierarchy2"/>
    <dgm:cxn modelId="{900B99C7-05C4-4081-8B51-17F2F2DF5116}" type="presParOf" srcId="{37909C36-E9F2-4F6C-A7FA-CB0E419AE077}" destId="{C60FFE68-D718-4511-9569-53742DEF604B}" srcOrd="1" destOrd="0" presId="urn:microsoft.com/office/officeart/2005/8/layout/hierarchy2"/>
    <dgm:cxn modelId="{11256E57-FC66-4F4A-93F3-4E07C80B8885}" type="presParOf" srcId="{C60FFE68-D718-4511-9569-53742DEF604B}" destId="{F8C80868-79D2-4155-8FF9-4D1CC52875CF}" srcOrd="0" destOrd="0" presId="urn:microsoft.com/office/officeart/2005/8/layout/hierarchy2"/>
    <dgm:cxn modelId="{31CD901E-236E-4F0A-BE94-55D524C0435B}" type="presParOf" srcId="{C60FFE68-D718-4511-9569-53742DEF604B}" destId="{0E904575-F6FC-48B4-8B69-9E64E4A9E081}" srcOrd="1" destOrd="0" presId="urn:microsoft.com/office/officeart/2005/8/layout/hierarchy2"/>
    <dgm:cxn modelId="{0B70677C-9A4F-45F1-809E-478626A2602A}" type="presParOf" srcId="{0E904575-F6FC-48B4-8B69-9E64E4A9E081}" destId="{6D3F8165-87C6-4A0C-9E8F-21B8F5F47F73}" srcOrd="0" destOrd="0" presId="urn:microsoft.com/office/officeart/2005/8/layout/hierarchy2"/>
    <dgm:cxn modelId="{D590FF07-6A45-41D4-9604-6A0AFDA696D8}" type="presParOf" srcId="{6D3F8165-87C6-4A0C-9E8F-21B8F5F47F73}" destId="{7013D86F-ECDB-41F6-8ED4-18408C61E78D}" srcOrd="0" destOrd="0" presId="urn:microsoft.com/office/officeart/2005/8/layout/hierarchy2"/>
    <dgm:cxn modelId="{526A2020-EC65-4B7E-B603-FA12024E7254}" type="presParOf" srcId="{0E904575-F6FC-48B4-8B69-9E64E4A9E081}" destId="{3F76BFDC-ACE2-4D82-A0AD-E59AF04021A3}" srcOrd="1" destOrd="0" presId="urn:microsoft.com/office/officeart/2005/8/layout/hierarchy2"/>
    <dgm:cxn modelId="{74C02097-FBED-44CF-B53C-E432A854FBA1}" type="presParOf" srcId="{3F76BFDC-ACE2-4D82-A0AD-E59AF04021A3}" destId="{9EB3E60E-9E55-4F1F-A0C6-BE199E0E5CF9}" srcOrd="0" destOrd="0" presId="urn:microsoft.com/office/officeart/2005/8/layout/hierarchy2"/>
    <dgm:cxn modelId="{1A600AD9-8DC3-413D-BA1D-D9EB81610DE1}" type="presParOf" srcId="{3F76BFDC-ACE2-4D82-A0AD-E59AF04021A3}" destId="{417D5A54-4752-4BDD-ABAA-0344A73DAED1}" srcOrd="1" destOrd="0" presId="urn:microsoft.com/office/officeart/2005/8/layout/hierarchy2"/>
    <dgm:cxn modelId="{795B2C22-4C83-4A63-B51F-7EE755D0FDA7}" type="presParOf" srcId="{0E904575-F6FC-48B4-8B69-9E64E4A9E081}" destId="{1FE60156-AEB0-43B6-B39D-66D72154B1C5}" srcOrd="2" destOrd="0" presId="urn:microsoft.com/office/officeart/2005/8/layout/hierarchy2"/>
    <dgm:cxn modelId="{EDEC5069-E60B-44C0-90CE-B89BE4260A73}" type="presParOf" srcId="{1FE60156-AEB0-43B6-B39D-66D72154B1C5}" destId="{773BB2B0-011A-4263-B3A3-885EA898BED4}" srcOrd="0" destOrd="0" presId="urn:microsoft.com/office/officeart/2005/8/layout/hierarchy2"/>
    <dgm:cxn modelId="{A0B203B3-252F-4C4D-9A3F-FF40A5FF32CE}" type="presParOf" srcId="{0E904575-F6FC-48B4-8B69-9E64E4A9E081}" destId="{FB241F2D-57A4-4D85-9E5A-149B71957A99}" srcOrd="3" destOrd="0" presId="urn:microsoft.com/office/officeart/2005/8/layout/hierarchy2"/>
    <dgm:cxn modelId="{AC716E2A-E283-4632-BB17-8125D72CA399}" type="presParOf" srcId="{FB241F2D-57A4-4D85-9E5A-149B71957A99}" destId="{B41C920F-9F76-42F2-A9AB-78468B838BF1}" srcOrd="0" destOrd="0" presId="urn:microsoft.com/office/officeart/2005/8/layout/hierarchy2"/>
    <dgm:cxn modelId="{4C47AD3F-AA71-41E4-AC21-D09A3CD57350}" type="presParOf" srcId="{FB241F2D-57A4-4D85-9E5A-149B71957A99}" destId="{3FFEF41F-E2C0-4ADB-B8CF-D8D341C329D1}" srcOrd="1" destOrd="0" presId="urn:microsoft.com/office/officeart/2005/8/layout/hierarchy2"/>
    <dgm:cxn modelId="{213B9E9B-B8B2-47CE-9C9E-D33D6FF8E5F5}" type="presParOf" srcId="{0E904575-F6FC-48B4-8B69-9E64E4A9E081}" destId="{79710540-C372-4005-8D74-9ACC16ED932D}" srcOrd="4" destOrd="0" presId="urn:microsoft.com/office/officeart/2005/8/layout/hierarchy2"/>
    <dgm:cxn modelId="{C6A1A4E1-AB8E-4B70-A234-62934B24CF70}" type="presParOf" srcId="{79710540-C372-4005-8D74-9ACC16ED932D}" destId="{51C7E72A-E6B1-4580-BE94-C3FF3E3B1938}" srcOrd="0" destOrd="0" presId="urn:microsoft.com/office/officeart/2005/8/layout/hierarchy2"/>
    <dgm:cxn modelId="{B76D7B01-B390-43F2-B9A3-60B1C1A6D8F3}" type="presParOf" srcId="{0E904575-F6FC-48B4-8B69-9E64E4A9E081}" destId="{D8DC6F75-621F-4D3F-99EE-89293A3EF885}" srcOrd="5" destOrd="0" presId="urn:microsoft.com/office/officeart/2005/8/layout/hierarchy2"/>
    <dgm:cxn modelId="{003D523A-AA19-4D64-98BA-8C377206274A}" type="presParOf" srcId="{D8DC6F75-621F-4D3F-99EE-89293A3EF885}" destId="{EABFAC01-99DC-42D2-A146-A1DC920BB446}" srcOrd="0" destOrd="0" presId="urn:microsoft.com/office/officeart/2005/8/layout/hierarchy2"/>
    <dgm:cxn modelId="{8961ADB1-817B-4EC6-8ECC-E5F25DAD87CF}" type="presParOf" srcId="{D8DC6F75-621F-4D3F-99EE-89293A3EF885}" destId="{E6B7421A-045C-4D2D-8DD6-266640333D13}" srcOrd="1" destOrd="0" presId="urn:microsoft.com/office/officeart/2005/8/layout/hierarchy2"/>
    <dgm:cxn modelId="{5B364AEA-7107-47EB-96C0-0BD5D7A1196E}" type="presParOf" srcId="{0E904575-F6FC-48B4-8B69-9E64E4A9E081}" destId="{0DF24E07-7E1F-4656-9105-F1EB01F205F4}" srcOrd="6" destOrd="0" presId="urn:microsoft.com/office/officeart/2005/8/layout/hierarchy2"/>
    <dgm:cxn modelId="{8ECA3BA6-6A5B-4988-A5B2-3E63200B9462}" type="presParOf" srcId="{0DF24E07-7E1F-4656-9105-F1EB01F205F4}" destId="{970B8799-DA54-43DA-BADE-4673430ECDA6}" srcOrd="0" destOrd="0" presId="urn:microsoft.com/office/officeart/2005/8/layout/hierarchy2"/>
    <dgm:cxn modelId="{1B5D857B-03A4-413A-8928-F97B4D8E0476}" type="presParOf" srcId="{0E904575-F6FC-48B4-8B69-9E64E4A9E081}" destId="{D5C5379F-9CE2-47C0-A256-15D6E2596622}" srcOrd="7" destOrd="0" presId="urn:microsoft.com/office/officeart/2005/8/layout/hierarchy2"/>
    <dgm:cxn modelId="{9160C827-2CFD-473F-985B-D4A2548831D4}" type="presParOf" srcId="{D5C5379F-9CE2-47C0-A256-15D6E2596622}" destId="{267E783E-6FC7-42B3-A2AE-F11E4D925961}" srcOrd="0" destOrd="0" presId="urn:microsoft.com/office/officeart/2005/8/layout/hierarchy2"/>
    <dgm:cxn modelId="{1E4F7B40-2658-4769-B417-AE0C1815A9ED}" type="presParOf" srcId="{D5C5379F-9CE2-47C0-A256-15D6E2596622}" destId="{50C1CCD6-9E93-48C2-A9F5-47A5F1613C8D}" srcOrd="1" destOrd="0" presId="urn:microsoft.com/office/officeart/2005/8/layout/hierarchy2"/>
    <dgm:cxn modelId="{1734843B-687D-479B-8166-359FF748BE86}" type="presParOf" srcId="{0E904575-F6FC-48B4-8B69-9E64E4A9E081}" destId="{D30C5E34-CCB1-4FAE-B3AA-7745D9EF2FA5}" srcOrd="8" destOrd="0" presId="urn:microsoft.com/office/officeart/2005/8/layout/hierarchy2"/>
    <dgm:cxn modelId="{275A807B-C556-42FD-A6D7-80B0DD9BCA5A}" type="presParOf" srcId="{D30C5E34-CCB1-4FAE-B3AA-7745D9EF2FA5}" destId="{FEBCB7D7-8854-4B7B-9601-62EBC9E6B2B1}" srcOrd="0" destOrd="0" presId="urn:microsoft.com/office/officeart/2005/8/layout/hierarchy2"/>
    <dgm:cxn modelId="{07A3E5E1-5249-4FA6-A16F-0C0118B5F42D}" type="presParOf" srcId="{0E904575-F6FC-48B4-8B69-9E64E4A9E081}" destId="{150268F5-3E82-417E-A935-48786C429537}" srcOrd="9" destOrd="0" presId="urn:microsoft.com/office/officeart/2005/8/layout/hierarchy2"/>
    <dgm:cxn modelId="{19F7FA75-15A9-4092-A5D1-2E1486A74D77}" type="presParOf" srcId="{150268F5-3E82-417E-A935-48786C429537}" destId="{EC225BB8-1D36-40EE-943C-0DEE2829DB8C}" srcOrd="0" destOrd="0" presId="urn:microsoft.com/office/officeart/2005/8/layout/hierarchy2"/>
    <dgm:cxn modelId="{210C4A92-62F0-4C04-BC07-DAEAEB40A32D}" type="presParOf" srcId="{150268F5-3E82-417E-A935-48786C429537}" destId="{55B24456-5737-4696-9EBD-D478F5D42CCC}" srcOrd="1" destOrd="0" presId="urn:microsoft.com/office/officeart/2005/8/layout/hierarchy2"/>
    <dgm:cxn modelId="{FB0C539E-DADB-4E87-BC3F-902183FF1FB6}" type="presParOf" srcId="{F5ED0EBA-DC11-40D5-AB1C-67CA3281C6DA}" destId="{4E7A3A0E-01DD-4738-AD0D-79DC1C511873}" srcOrd="2" destOrd="0" presId="urn:microsoft.com/office/officeart/2005/8/layout/hierarchy2"/>
    <dgm:cxn modelId="{B90E0F88-91B0-4420-B8C9-179FA75A0492}" type="presParOf" srcId="{4E7A3A0E-01DD-4738-AD0D-79DC1C511873}" destId="{42467072-9D09-4C9B-AE1D-99D3DF64C31F}" srcOrd="0" destOrd="0" presId="urn:microsoft.com/office/officeart/2005/8/layout/hierarchy2"/>
    <dgm:cxn modelId="{4EB26A71-D819-428A-BC21-BF4569C5C80B}" type="presParOf" srcId="{4E7A3A0E-01DD-4738-AD0D-79DC1C511873}" destId="{DD592C2E-B06E-44C8-9769-B37FD162AEF5}" srcOrd="1" destOrd="0" presId="urn:microsoft.com/office/officeart/2005/8/layout/hierarchy2"/>
    <dgm:cxn modelId="{A73FFE64-7336-4D5C-9F18-215C606272BC}" type="presParOf" srcId="{DD592C2E-B06E-44C8-9769-B37FD162AEF5}" destId="{6EF612CD-1254-4F62-91F3-95A93ADC6056}" srcOrd="0" destOrd="0" presId="urn:microsoft.com/office/officeart/2005/8/layout/hierarchy2"/>
    <dgm:cxn modelId="{BCC13C56-07FF-41CA-B24C-3FD917C38A3A}" type="presParOf" srcId="{6EF612CD-1254-4F62-91F3-95A93ADC6056}" destId="{DE2CE164-F037-46BE-BF1B-75A7B6D06C90}" srcOrd="0" destOrd="0" presId="urn:microsoft.com/office/officeart/2005/8/layout/hierarchy2"/>
    <dgm:cxn modelId="{680B95E6-0EC5-448B-9377-0C52DB784239}" type="presParOf" srcId="{DD592C2E-B06E-44C8-9769-B37FD162AEF5}" destId="{20A2CA20-4039-4AFC-AE58-563C1790A49E}" srcOrd="1" destOrd="0" presId="urn:microsoft.com/office/officeart/2005/8/layout/hierarchy2"/>
    <dgm:cxn modelId="{102F877B-E1BD-4820-991E-B4F61246903E}" type="presParOf" srcId="{20A2CA20-4039-4AFC-AE58-563C1790A49E}" destId="{93CCBB1A-C822-4B36-852C-0101CDC21974}" srcOrd="0" destOrd="0" presId="urn:microsoft.com/office/officeart/2005/8/layout/hierarchy2"/>
    <dgm:cxn modelId="{9EA75E04-D1EB-40CB-AC94-9CDB1525E19F}" type="presParOf" srcId="{20A2CA20-4039-4AFC-AE58-563C1790A49E}" destId="{311065DC-C980-485D-AB66-C3E694BAF6DB}" srcOrd="1" destOrd="0" presId="urn:microsoft.com/office/officeart/2005/8/layout/hierarchy2"/>
    <dgm:cxn modelId="{8CD3ACFC-4684-4FFB-A6C8-E546620CFF05}" type="presParOf" srcId="{DD592C2E-B06E-44C8-9769-B37FD162AEF5}" destId="{79C4DD03-78A7-470D-B739-0D71008727F4}" srcOrd="2" destOrd="0" presId="urn:microsoft.com/office/officeart/2005/8/layout/hierarchy2"/>
    <dgm:cxn modelId="{B316D029-8940-48F0-BE6C-2BE0933806FE}" type="presParOf" srcId="{79C4DD03-78A7-470D-B739-0D71008727F4}" destId="{047F96AD-F0D3-45E8-8B5C-F0F95660168A}" srcOrd="0" destOrd="0" presId="urn:microsoft.com/office/officeart/2005/8/layout/hierarchy2"/>
    <dgm:cxn modelId="{49635D68-EEF2-4D79-B2F8-FCA0B21B6819}" type="presParOf" srcId="{DD592C2E-B06E-44C8-9769-B37FD162AEF5}" destId="{BD8839C7-7820-455A-A27A-B2667A626DC9}" srcOrd="3" destOrd="0" presId="urn:microsoft.com/office/officeart/2005/8/layout/hierarchy2"/>
    <dgm:cxn modelId="{25738D9F-F8C1-4FE9-A7C6-A1D2F7B8A35F}" type="presParOf" srcId="{BD8839C7-7820-455A-A27A-B2667A626DC9}" destId="{DE290EF8-526E-42DF-A318-D3F69C35DF48}" srcOrd="0" destOrd="0" presId="urn:microsoft.com/office/officeart/2005/8/layout/hierarchy2"/>
    <dgm:cxn modelId="{C5AB0001-69F9-40BC-B344-D8EADB89AF24}" type="presParOf" srcId="{BD8839C7-7820-455A-A27A-B2667A626DC9}" destId="{A0F4E653-2BF6-463B-BEF2-E1A26E02D58C}" srcOrd="1" destOrd="0" presId="urn:microsoft.com/office/officeart/2005/8/layout/hierarchy2"/>
    <dgm:cxn modelId="{4B8A4D74-2388-4294-B19B-F6D650CCE2D9}" type="presParOf" srcId="{DD592C2E-B06E-44C8-9769-B37FD162AEF5}" destId="{992AF506-00F5-4D74-9CA0-5C71FC84E6AB}" srcOrd="4" destOrd="0" presId="urn:microsoft.com/office/officeart/2005/8/layout/hierarchy2"/>
    <dgm:cxn modelId="{91B69FB5-1211-413B-BABC-DE5C91E1991F}" type="presParOf" srcId="{992AF506-00F5-4D74-9CA0-5C71FC84E6AB}" destId="{57E08564-74C4-4EBA-B25C-8B1FB559EBCE}" srcOrd="0" destOrd="0" presId="urn:microsoft.com/office/officeart/2005/8/layout/hierarchy2"/>
    <dgm:cxn modelId="{893C9D41-0560-492A-B556-4A5EFE64696D}" type="presParOf" srcId="{DD592C2E-B06E-44C8-9769-B37FD162AEF5}" destId="{5B3D8B76-74F0-461A-AD02-DAE1ECFA2D5E}" srcOrd="5" destOrd="0" presId="urn:microsoft.com/office/officeart/2005/8/layout/hierarchy2"/>
    <dgm:cxn modelId="{98D3A446-3949-4637-A4B5-6D7054155CB7}" type="presParOf" srcId="{5B3D8B76-74F0-461A-AD02-DAE1ECFA2D5E}" destId="{F9B00694-3438-48A2-A788-756959A441DB}" srcOrd="0" destOrd="0" presId="urn:microsoft.com/office/officeart/2005/8/layout/hierarchy2"/>
    <dgm:cxn modelId="{B8D8B23D-49D8-41B5-A624-A1572FD3181B}" type="presParOf" srcId="{5B3D8B76-74F0-461A-AD02-DAE1ECFA2D5E}" destId="{29ABB724-007C-4FEE-A685-B8BBBE9B1111}" srcOrd="1" destOrd="0" presId="urn:microsoft.com/office/officeart/2005/8/layout/hierarchy2"/>
    <dgm:cxn modelId="{72D05650-FFD3-4E55-AB6E-6E8E8978D63E}" type="presParOf" srcId="{DD592C2E-B06E-44C8-9769-B37FD162AEF5}" destId="{78AA4515-4283-45D7-A05A-D071773FE225}" srcOrd="6" destOrd="0" presId="urn:microsoft.com/office/officeart/2005/8/layout/hierarchy2"/>
    <dgm:cxn modelId="{BA0E9F05-18D2-4414-8EB5-06F0BF160606}" type="presParOf" srcId="{78AA4515-4283-45D7-A05A-D071773FE225}" destId="{2D410693-3BFA-445C-A92B-CC67A51BF121}" srcOrd="0" destOrd="0" presId="urn:microsoft.com/office/officeart/2005/8/layout/hierarchy2"/>
    <dgm:cxn modelId="{D4708BF5-627C-4CB5-B064-A6622DEB1AC2}" type="presParOf" srcId="{DD592C2E-B06E-44C8-9769-B37FD162AEF5}" destId="{C42FF582-52BC-433F-AEDB-5B7EF4071034}" srcOrd="7" destOrd="0" presId="urn:microsoft.com/office/officeart/2005/8/layout/hierarchy2"/>
    <dgm:cxn modelId="{83EDA105-7FBF-4326-ABBC-F4C5794C0119}" type="presParOf" srcId="{C42FF582-52BC-433F-AEDB-5B7EF4071034}" destId="{5344F059-3F25-4EF7-B1A2-9F908D59D919}" srcOrd="0" destOrd="0" presId="urn:microsoft.com/office/officeart/2005/8/layout/hierarchy2"/>
    <dgm:cxn modelId="{B3BB9D12-2954-4A86-AED0-175532C6A3BA}" type="presParOf" srcId="{C42FF582-52BC-433F-AEDB-5B7EF4071034}" destId="{702B6D3A-CBD0-4908-94CB-F35F8440B800}" srcOrd="1" destOrd="0" presId="urn:microsoft.com/office/officeart/2005/8/layout/hierarchy2"/>
    <dgm:cxn modelId="{383D026D-AB33-44D4-9AC9-506A0FA78F4D}" type="presParOf" srcId="{DD592C2E-B06E-44C8-9769-B37FD162AEF5}" destId="{4A9BD828-D496-4B9E-931E-DEF868F87688}" srcOrd="8" destOrd="0" presId="urn:microsoft.com/office/officeart/2005/8/layout/hierarchy2"/>
    <dgm:cxn modelId="{85E54983-790A-4A24-B20E-7E47713F29BA}" type="presParOf" srcId="{4A9BD828-D496-4B9E-931E-DEF868F87688}" destId="{DFC82334-3968-47BA-AE70-1DD5D0D896CB}" srcOrd="0" destOrd="0" presId="urn:microsoft.com/office/officeart/2005/8/layout/hierarchy2"/>
    <dgm:cxn modelId="{2906AB18-EF13-4373-82DC-38A6BFD8AC5D}" type="presParOf" srcId="{DD592C2E-B06E-44C8-9769-B37FD162AEF5}" destId="{25C6E023-EE2D-4CD8-9658-4F6F489ADBA9}" srcOrd="9" destOrd="0" presId="urn:microsoft.com/office/officeart/2005/8/layout/hierarchy2"/>
    <dgm:cxn modelId="{937BBEB0-B08E-4745-A676-7E095234FC97}" type="presParOf" srcId="{25C6E023-EE2D-4CD8-9658-4F6F489ADBA9}" destId="{5FF35DF8-0CF6-4A9A-B768-D2891728EA49}" srcOrd="0" destOrd="0" presId="urn:microsoft.com/office/officeart/2005/8/layout/hierarchy2"/>
    <dgm:cxn modelId="{6ED6EA22-8AB8-4ED9-95B0-042046412A10}" type="presParOf" srcId="{25C6E023-EE2D-4CD8-9658-4F6F489ADBA9}" destId="{CEA5F1A0-3598-405E-9C54-8AFDAD3A5B0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A3F52-1E72-4AB2-9C69-6EBAA268101B}">
      <dsp:nvSpPr>
        <dsp:cNvPr id="0" name=""/>
        <dsp:cNvSpPr/>
      </dsp:nvSpPr>
      <dsp:spPr>
        <a:xfrm>
          <a:off x="773757" y="807494"/>
          <a:ext cx="1397496" cy="6987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code</a:t>
          </a:r>
          <a:endParaRPr lang="fr-FR" sz="1500" kern="1200" dirty="0"/>
        </a:p>
      </dsp:txBody>
      <dsp:txXfrm>
        <a:off x="794223" y="827960"/>
        <a:ext cx="1356564" cy="657816"/>
      </dsp:txXfrm>
    </dsp:sp>
    <dsp:sp modelId="{55CBF08C-E65E-4623-9F79-6528995AAFE1}">
      <dsp:nvSpPr>
        <dsp:cNvPr id="0" name=""/>
        <dsp:cNvSpPr/>
      </dsp:nvSpPr>
      <dsp:spPr>
        <a:xfrm rot="18289469">
          <a:off x="1961317" y="748211"/>
          <a:ext cx="978870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978870" y="68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426280" y="730617"/>
        <a:ext cx="48943" cy="48943"/>
      </dsp:txXfrm>
    </dsp:sp>
    <dsp:sp modelId="{C06AA2E3-7A96-4F26-8D4C-56AD876C8DD5}">
      <dsp:nvSpPr>
        <dsp:cNvPr id="0" name=""/>
        <dsp:cNvSpPr/>
      </dsp:nvSpPr>
      <dsp:spPr>
        <a:xfrm>
          <a:off x="2730251" y="3934"/>
          <a:ext cx="1397496" cy="6987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ClassVaisseau</a:t>
          </a:r>
          <a:endParaRPr lang="fr-FR" sz="1500" kern="1200" dirty="0"/>
        </a:p>
      </dsp:txBody>
      <dsp:txXfrm>
        <a:off x="2750717" y="24400"/>
        <a:ext cx="1356564" cy="657816"/>
      </dsp:txXfrm>
    </dsp:sp>
    <dsp:sp modelId="{A74AC4F9-EEFF-49E6-9854-054D3627566D}">
      <dsp:nvSpPr>
        <dsp:cNvPr id="0" name=""/>
        <dsp:cNvSpPr/>
      </dsp:nvSpPr>
      <dsp:spPr>
        <a:xfrm>
          <a:off x="2171253" y="1149991"/>
          <a:ext cx="558998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558998" y="68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436777" y="1142893"/>
        <a:ext cx="27949" cy="27949"/>
      </dsp:txXfrm>
    </dsp:sp>
    <dsp:sp modelId="{95640F9D-C6B9-4381-82A4-DC92C4C5F434}">
      <dsp:nvSpPr>
        <dsp:cNvPr id="0" name=""/>
        <dsp:cNvSpPr/>
      </dsp:nvSpPr>
      <dsp:spPr>
        <a:xfrm>
          <a:off x="2730251" y="807494"/>
          <a:ext cx="1397496" cy="6987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Utilitaire</a:t>
          </a:r>
          <a:endParaRPr lang="fr-FR" sz="1500" kern="1200" dirty="0"/>
        </a:p>
      </dsp:txBody>
      <dsp:txXfrm>
        <a:off x="2750717" y="827960"/>
        <a:ext cx="1356564" cy="657816"/>
      </dsp:txXfrm>
    </dsp:sp>
    <dsp:sp modelId="{1566A9F9-D65C-460A-8CBA-5BB2F2497AC9}">
      <dsp:nvSpPr>
        <dsp:cNvPr id="0" name=""/>
        <dsp:cNvSpPr/>
      </dsp:nvSpPr>
      <dsp:spPr>
        <a:xfrm rot="3310531">
          <a:off x="1961317" y="1551771"/>
          <a:ext cx="978870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978870" y="68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426280" y="1534177"/>
        <a:ext cx="48943" cy="48943"/>
      </dsp:txXfrm>
    </dsp:sp>
    <dsp:sp modelId="{44DC5480-818A-4D80-A860-1FF83151B0D0}">
      <dsp:nvSpPr>
        <dsp:cNvPr id="0" name=""/>
        <dsp:cNvSpPr/>
      </dsp:nvSpPr>
      <dsp:spPr>
        <a:xfrm>
          <a:off x="2730251" y="1611055"/>
          <a:ext cx="1397496" cy="6987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Menu</a:t>
          </a:r>
          <a:endParaRPr lang="fr-FR" sz="1500" kern="1200" dirty="0"/>
        </a:p>
      </dsp:txBody>
      <dsp:txXfrm>
        <a:off x="2750717" y="1631521"/>
        <a:ext cx="1356564" cy="657816"/>
      </dsp:txXfrm>
    </dsp:sp>
    <dsp:sp modelId="{E6090566-5911-4A12-94FA-B69802A15E0A}">
      <dsp:nvSpPr>
        <dsp:cNvPr id="0" name=""/>
        <dsp:cNvSpPr/>
      </dsp:nvSpPr>
      <dsp:spPr>
        <a:xfrm rot="19457599">
          <a:off x="4063042" y="1752661"/>
          <a:ext cx="688408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688408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390037" y="1742328"/>
        <a:ext cx="34420" cy="34420"/>
      </dsp:txXfrm>
    </dsp:sp>
    <dsp:sp modelId="{68530A0B-4CE6-4B99-A5B7-1C4F81460DA5}">
      <dsp:nvSpPr>
        <dsp:cNvPr id="0" name=""/>
        <dsp:cNvSpPr/>
      </dsp:nvSpPr>
      <dsp:spPr>
        <a:xfrm>
          <a:off x="4686746" y="1209275"/>
          <a:ext cx="1397496" cy="6987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Vaisseaux ; Débloquer ; Armes</a:t>
          </a:r>
          <a:endParaRPr lang="fr-FR" sz="1500" kern="1200" dirty="0"/>
        </a:p>
      </dsp:txBody>
      <dsp:txXfrm>
        <a:off x="4707212" y="1229741"/>
        <a:ext cx="1356564" cy="657816"/>
      </dsp:txXfrm>
    </dsp:sp>
    <dsp:sp modelId="{8736691F-CDEE-45E1-993E-0F015D3861A7}">
      <dsp:nvSpPr>
        <dsp:cNvPr id="0" name=""/>
        <dsp:cNvSpPr/>
      </dsp:nvSpPr>
      <dsp:spPr>
        <a:xfrm rot="2142401">
          <a:off x="4063042" y="2154441"/>
          <a:ext cx="688408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688408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390037" y="2144109"/>
        <a:ext cx="34420" cy="34420"/>
      </dsp:txXfrm>
    </dsp:sp>
    <dsp:sp modelId="{5A98A048-1D71-44C3-822D-64C4B66EFAA1}">
      <dsp:nvSpPr>
        <dsp:cNvPr id="0" name=""/>
        <dsp:cNvSpPr/>
      </dsp:nvSpPr>
      <dsp:spPr>
        <a:xfrm>
          <a:off x="4686746" y="2012835"/>
          <a:ext cx="1397496" cy="6987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Options ; Statistiques ; Contrôles</a:t>
          </a:r>
        </a:p>
      </dsp:txBody>
      <dsp:txXfrm>
        <a:off x="4707212" y="2033301"/>
        <a:ext cx="1356564" cy="657816"/>
      </dsp:txXfrm>
    </dsp:sp>
    <dsp:sp modelId="{456BD4B6-D485-4479-8038-4125570D77AD}">
      <dsp:nvSpPr>
        <dsp:cNvPr id="0" name=""/>
        <dsp:cNvSpPr/>
      </dsp:nvSpPr>
      <dsp:spPr>
        <a:xfrm>
          <a:off x="773757" y="4423516"/>
          <a:ext cx="1397496" cy="6987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Charge</a:t>
          </a:r>
        </a:p>
      </dsp:txBody>
      <dsp:txXfrm>
        <a:off x="794223" y="4443982"/>
        <a:ext cx="1356564" cy="657816"/>
      </dsp:txXfrm>
    </dsp:sp>
    <dsp:sp modelId="{F8D39936-0BB9-409F-AA49-940AC31D5FA9}">
      <dsp:nvSpPr>
        <dsp:cNvPr id="0" name=""/>
        <dsp:cNvSpPr/>
      </dsp:nvSpPr>
      <dsp:spPr>
        <a:xfrm>
          <a:off x="2171253" y="4766012"/>
          <a:ext cx="558998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558998" y="68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436777" y="4758915"/>
        <a:ext cx="27949" cy="27949"/>
      </dsp:txXfrm>
    </dsp:sp>
    <dsp:sp modelId="{F8C80868-79D2-4155-8FF9-4D1CC52875CF}">
      <dsp:nvSpPr>
        <dsp:cNvPr id="0" name=""/>
        <dsp:cNvSpPr/>
      </dsp:nvSpPr>
      <dsp:spPr>
        <a:xfrm>
          <a:off x="2730251" y="4423516"/>
          <a:ext cx="1397496" cy="6987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Jeu</a:t>
          </a:r>
        </a:p>
      </dsp:txBody>
      <dsp:txXfrm>
        <a:off x="2750717" y="4443982"/>
        <a:ext cx="1356564" cy="657816"/>
      </dsp:txXfrm>
    </dsp:sp>
    <dsp:sp modelId="{6D3F8165-87C6-4A0C-9E8F-21B8F5F47F73}">
      <dsp:nvSpPr>
        <dsp:cNvPr id="0" name=""/>
        <dsp:cNvSpPr/>
      </dsp:nvSpPr>
      <dsp:spPr>
        <a:xfrm rot="17350740">
          <a:off x="3556465" y="3962452"/>
          <a:ext cx="1701562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1701562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>
        <a:off x="4364708" y="3926790"/>
        <a:ext cx="85078" cy="85078"/>
      </dsp:txXfrm>
    </dsp:sp>
    <dsp:sp modelId="{9EB3E60E-9E55-4F1F-A0C6-BE199E0E5CF9}">
      <dsp:nvSpPr>
        <dsp:cNvPr id="0" name=""/>
        <dsp:cNvSpPr/>
      </dsp:nvSpPr>
      <dsp:spPr>
        <a:xfrm>
          <a:off x="4686746" y="2816395"/>
          <a:ext cx="1397496" cy="6987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Plateau</a:t>
          </a:r>
        </a:p>
      </dsp:txBody>
      <dsp:txXfrm>
        <a:off x="4707212" y="2836861"/>
        <a:ext cx="1356564" cy="657816"/>
      </dsp:txXfrm>
    </dsp:sp>
    <dsp:sp modelId="{1FE60156-AEB0-43B6-B39D-66D72154B1C5}">
      <dsp:nvSpPr>
        <dsp:cNvPr id="0" name=""/>
        <dsp:cNvSpPr/>
      </dsp:nvSpPr>
      <dsp:spPr>
        <a:xfrm rot="18289469">
          <a:off x="3917811" y="4364232"/>
          <a:ext cx="978870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978870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382775" y="4346638"/>
        <a:ext cx="48943" cy="48943"/>
      </dsp:txXfrm>
    </dsp:sp>
    <dsp:sp modelId="{B41C920F-9F76-42F2-A9AB-78468B838BF1}">
      <dsp:nvSpPr>
        <dsp:cNvPr id="0" name=""/>
        <dsp:cNvSpPr/>
      </dsp:nvSpPr>
      <dsp:spPr>
        <a:xfrm>
          <a:off x="4686746" y="3619955"/>
          <a:ext cx="1397496" cy="6987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Combat</a:t>
          </a:r>
        </a:p>
      </dsp:txBody>
      <dsp:txXfrm>
        <a:off x="4707212" y="3640421"/>
        <a:ext cx="1356564" cy="657816"/>
      </dsp:txXfrm>
    </dsp:sp>
    <dsp:sp modelId="{79710540-C372-4005-8D74-9ACC16ED932D}">
      <dsp:nvSpPr>
        <dsp:cNvPr id="0" name=""/>
        <dsp:cNvSpPr/>
      </dsp:nvSpPr>
      <dsp:spPr>
        <a:xfrm>
          <a:off x="4127748" y="4766012"/>
          <a:ext cx="558998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558998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393272" y="4758915"/>
        <a:ext cx="27949" cy="27949"/>
      </dsp:txXfrm>
    </dsp:sp>
    <dsp:sp modelId="{EABFAC01-99DC-42D2-A146-A1DC920BB446}">
      <dsp:nvSpPr>
        <dsp:cNvPr id="0" name=""/>
        <dsp:cNvSpPr/>
      </dsp:nvSpPr>
      <dsp:spPr>
        <a:xfrm>
          <a:off x="4686746" y="4423516"/>
          <a:ext cx="1397496" cy="6987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MenuCarburant</a:t>
          </a:r>
        </a:p>
      </dsp:txBody>
      <dsp:txXfrm>
        <a:off x="4707212" y="4443982"/>
        <a:ext cx="1356564" cy="657816"/>
      </dsp:txXfrm>
    </dsp:sp>
    <dsp:sp modelId="{0DF24E07-7E1F-4656-9105-F1EB01F205F4}">
      <dsp:nvSpPr>
        <dsp:cNvPr id="0" name=""/>
        <dsp:cNvSpPr/>
      </dsp:nvSpPr>
      <dsp:spPr>
        <a:xfrm rot="3310531">
          <a:off x="3917811" y="5167792"/>
          <a:ext cx="978870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978870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382775" y="5150198"/>
        <a:ext cx="48943" cy="48943"/>
      </dsp:txXfrm>
    </dsp:sp>
    <dsp:sp modelId="{267E783E-6FC7-42B3-A2AE-F11E4D925961}">
      <dsp:nvSpPr>
        <dsp:cNvPr id="0" name=""/>
        <dsp:cNvSpPr/>
      </dsp:nvSpPr>
      <dsp:spPr>
        <a:xfrm>
          <a:off x="4686746" y="5227076"/>
          <a:ext cx="1397496" cy="6987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MenuMissions</a:t>
          </a:r>
        </a:p>
      </dsp:txBody>
      <dsp:txXfrm>
        <a:off x="4707212" y="5247542"/>
        <a:ext cx="1356564" cy="657816"/>
      </dsp:txXfrm>
    </dsp:sp>
    <dsp:sp modelId="{D30C5E34-CCB1-4FAE-B3AA-7745D9EF2FA5}">
      <dsp:nvSpPr>
        <dsp:cNvPr id="0" name=""/>
        <dsp:cNvSpPr/>
      </dsp:nvSpPr>
      <dsp:spPr>
        <a:xfrm rot="4249260">
          <a:off x="3556465" y="5569572"/>
          <a:ext cx="1701562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1701562" y="68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>
        <a:off x="4364708" y="5533911"/>
        <a:ext cx="85078" cy="85078"/>
      </dsp:txXfrm>
    </dsp:sp>
    <dsp:sp modelId="{EC225BB8-1D36-40EE-943C-0DEE2829DB8C}">
      <dsp:nvSpPr>
        <dsp:cNvPr id="0" name=""/>
        <dsp:cNvSpPr/>
      </dsp:nvSpPr>
      <dsp:spPr>
        <a:xfrm>
          <a:off x="4686746" y="6030636"/>
          <a:ext cx="1397496" cy="6987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Missions</a:t>
          </a:r>
        </a:p>
      </dsp:txBody>
      <dsp:txXfrm>
        <a:off x="4707212" y="6051102"/>
        <a:ext cx="1356564" cy="657816"/>
      </dsp:txXfrm>
    </dsp:sp>
    <dsp:sp modelId="{42467072-9D09-4C9B-AE1D-99D3DF64C31F}">
      <dsp:nvSpPr>
        <dsp:cNvPr id="0" name=""/>
        <dsp:cNvSpPr/>
      </dsp:nvSpPr>
      <dsp:spPr>
        <a:xfrm>
          <a:off x="773757" y="6834196"/>
          <a:ext cx="1397496" cy="6987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images</a:t>
          </a:r>
        </a:p>
      </dsp:txBody>
      <dsp:txXfrm>
        <a:off x="794223" y="6854662"/>
        <a:ext cx="1356564" cy="657816"/>
      </dsp:txXfrm>
    </dsp:sp>
    <dsp:sp modelId="{6EF612CD-1254-4F62-91F3-95A93ADC6056}">
      <dsp:nvSpPr>
        <dsp:cNvPr id="0" name=""/>
        <dsp:cNvSpPr/>
      </dsp:nvSpPr>
      <dsp:spPr>
        <a:xfrm rot="17350740">
          <a:off x="1599971" y="6373133"/>
          <a:ext cx="1701562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1701562" y="68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>
        <a:off x="2408213" y="6337471"/>
        <a:ext cx="85078" cy="85078"/>
      </dsp:txXfrm>
    </dsp:sp>
    <dsp:sp modelId="{93CCBB1A-C822-4B36-852C-0101CDC21974}">
      <dsp:nvSpPr>
        <dsp:cNvPr id="0" name=""/>
        <dsp:cNvSpPr/>
      </dsp:nvSpPr>
      <dsp:spPr>
        <a:xfrm>
          <a:off x="2730251" y="5227076"/>
          <a:ext cx="1397496" cy="6987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imagesVaisseaux</a:t>
          </a:r>
        </a:p>
      </dsp:txBody>
      <dsp:txXfrm>
        <a:off x="2750717" y="5247542"/>
        <a:ext cx="1356564" cy="657816"/>
      </dsp:txXfrm>
    </dsp:sp>
    <dsp:sp modelId="{79C4DD03-78A7-470D-B739-0D71008727F4}">
      <dsp:nvSpPr>
        <dsp:cNvPr id="0" name=""/>
        <dsp:cNvSpPr/>
      </dsp:nvSpPr>
      <dsp:spPr>
        <a:xfrm rot="18289469">
          <a:off x="1961317" y="6774913"/>
          <a:ext cx="978870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978870" y="68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426280" y="6757318"/>
        <a:ext cx="48943" cy="48943"/>
      </dsp:txXfrm>
    </dsp:sp>
    <dsp:sp modelId="{DE290EF8-526E-42DF-A318-D3F69C35DF48}">
      <dsp:nvSpPr>
        <dsp:cNvPr id="0" name=""/>
        <dsp:cNvSpPr/>
      </dsp:nvSpPr>
      <dsp:spPr>
        <a:xfrm>
          <a:off x="2730251" y="6030636"/>
          <a:ext cx="1397496" cy="6987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imagesStations</a:t>
          </a:r>
        </a:p>
      </dsp:txBody>
      <dsp:txXfrm>
        <a:off x="2750717" y="6051102"/>
        <a:ext cx="1356564" cy="657816"/>
      </dsp:txXfrm>
    </dsp:sp>
    <dsp:sp modelId="{992AF506-00F5-4D74-9CA0-5C71FC84E6AB}">
      <dsp:nvSpPr>
        <dsp:cNvPr id="0" name=""/>
        <dsp:cNvSpPr/>
      </dsp:nvSpPr>
      <dsp:spPr>
        <a:xfrm>
          <a:off x="2171253" y="7176693"/>
          <a:ext cx="558998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558998" y="68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436777" y="7169595"/>
        <a:ext cx="27949" cy="27949"/>
      </dsp:txXfrm>
    </dsp:sp>
    <dsp:sp modelId="{F9B00694-3438-48A2-A788-756959A441DB}">
      <dsp:nvSpPr>
        <dsp:cNvPr id="0" name=""/>
        <dsp:cNvSpPr/>
      </dsp:nvSpPr>
      <dsp:spPr>
        <a:xfrm>
          <a:off x="2730251" y="6834196"/>
          <a:ext cx="1397496" cy="6987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imagesPlateau</a:t>
          </a:r>
        </a:p>
      </dsp:txBody>
      <dsp:txXfrm>
        <a:off x="2750717" y="6854662"/>
        <a:ext cx="1356564" cy="657816"/>
      </dsp:txXfrm>
    </dsp:sp>
    <dsp:sp modelId="{78AA4515-4283-45D7-A05A-D071773FE225}">
      <dsp:nvSpPr>
        <dsp:cNvPr id="0" name=""/>
        <dsp:cNvSpPr/>
      </dsp:nvSpPr>
      <dsp:spPr>
        <a:xfrm rot="3310531">
          <a:off x="1961317" y="7578473"/>
          <a:ext cx="978870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978870" y="68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426280" y="7560879"/>
        <a:ext cx="48943" cy="48943"/>
      </dsp:txXfrm>
    </dsp:sp>
    <dsp:sp modelId="{5344F059-3F25-4EF7-B1A2-9F908D59D919}">
      <dsp:nvSpPr>
        <dsp:cNvPr id="0" name=""/>
        <dsp:cNvSpPr/>
      </dsp:nvSpPr>
      <dsp:spPr>
        <a:xfrm>
          <a:off x="2730251" y="7637757"/>
          <a:ext cx="1397496" cy="6987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fonds</a:t>
          </a:r>
        </a:p>
      </dsp:txBody>
      <dsp:txXfrm>
        <a:off x="2750717" y="7658223"/>
        <a:ext cx="1356564" cy="657816"/>
      </dsp:txXfrm>
    </dsp:sp>
    <dsp:sp modelId="{4A9BD828-D496-4B9E-931E-DEF868F87688}">
      <dsp:nvSpPr>
        <dsp:cNvPr id="0" name=""/>
        <dsp:cNvSpPr/>
      </dsp:nvSpPr>
      <dsp:spPr>
        <a:xfrm rot="4249260">
          <a:off x="1599971" y="7980253"/>
          <a:ext cx="1701562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1701562" y="68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>
        <a:off x="2408213" y="7944592"/>
        <a:ext cx="85078" cy="85078"/>
      </dsp:txXfrm>
    </dsp:sp>
    <dsp:sp modelId="{5FF35DF8-0CF6-4A9A-B768-D2891728EA49}">
      <dsp:nvSpPr>
        <dsp:cNvPr id="0" name=""/>
        <dsp:cNvSpPr/>
      </dsp:nvSpPr>
      <dsp:spPr>
        <a:xfrm>
          <a:off x="2730251" y="8441317"/>
          <a:ext cx="1397496" cy="6987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logo</a:t>
          </a:r>
        </a:p>
      </dsp:txBody>
      <dsp:txXfrm>
        <a:off x="2750717" y="8461783"/>
        <a:ext cx="1356564" cy="657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BF24-A170-420E-B68F-F7F639B8956C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B1D5-1C72-42D0-B444-BF64233FE0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90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BF24-A170-420E-B68F-F7F639B8956C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B1D5-1C72-42D0-B444-BF64233FE0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30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BF24-A170-420E-B68F-F7F639B8956C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B1D5-1C72-42D0-B444-BF64233FE0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76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BF24-A170-420E-B68F-F7F639B8956C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B1D5-1C72-42D0-B444-BF64233FE0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54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BF24-A170-420E-B68F-F7F639B8956C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B1D5-1C72-42D0-B444-BF64233FE0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31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BF24-A170-420E-B68F-F7F639B8956C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B1D5-1C72-42D0-B444-BF64233FE0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85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BF24-A170-420E-B68F-F7F639B8956C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B1D5-1C72-42D0-B444-BF64233FE0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79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BF24-A170-420E-B68F-F7F639B8956C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B1D5-1C72-42D0-B444-BF64233FE0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98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BF24-A170-420E-B68F-F7F639B8956C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B1D5-1C72-42D0-B444-BF64233FE0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2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BF24-A170-420E-B68F-F7F639B8956C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B1D5-1C72-42D0-B444-BF64233FE0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81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BF24-A170-420E-B68F-F7F639B8956C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B1D5-1C72-42D0-B444-BF64233FE0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46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DBF24-A170-420E-B68F-F7F639B8956C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1B1D5-1C72-42D0-B444-BF64233FE0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65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4011834233"/>
              </p:ext>
            </p:extLst>
          </p:nvPr>
        </p:nvGraphicFramePr>
        <p:xfrm>
          <a:off x="0" y="0"/>
          <a:ext cx="6858000" cy="914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73315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27</Words>
  <Application>Microsoft Office PowerPoint</Application>
  <PresentationFormat>Affichage à l'écran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Vansteene</dc:creator>
  <cp:lastModifiedBy>Nicolas Vansteene</cp:lastModifiedBy>
  <cp:revision>6</cp:revision>
  <dcterms:created xsi:type="dcterms:W3CDTF">2025-04-17T16:59:45Z</dcterms:created>
  <dcterms:modified xsi:type="dcterms:W3CDTF">2025-04-17T17:23:26Z</dcterms:modified>
</cp:coreProperties>
</file>