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sldIdLst>
    <p:sldId id="256" r:id="rId4"/>
    <p:sldId id="257" r:id="rId5"/>
    <p:sldId id="259" r:id="rId6"/>
    <p:sldId id="260" r:id="rId7"/>
    <p:sldId id="262" r:id="rId8"/>
    <p:sldId id="267" r:id="rId9"/>
    <p:sldId id="261" r:id="rId10"/>
    <p:sldId id="263" r:id="rId11"/>
    <p:sldId id="265" r:id="rId12"/>
    <p:sldId id="25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22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960000" y="2115167"/>
            <a:ext cx="5526400" cy="2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960032" y="4802335"/>
            <a:ext cx="5526400" cy="50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2407680" y="5789475"/>
            <a:ext cx="8534365" cy="152790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-1368133" y="3294434"/>
            <a:ext cx="8637592" cy="489473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0803867" y="5655433"/>
            <a:ext cx="1531000" cy="145326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399159" y="-656758"/>
            <a:ext cx="8410675" cy="2859971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-375033" y="-1941767"/>
            <a:ext cx="6961617" cy="3183736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0504067" y="4464951"/>
            <a:ext cx="3453700" cy="334850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67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60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649000" y="1851467"/>
            <a:ext cx="5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2194600" y="1851467"/>
            <a:ext cx="3172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693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649000" y="2314667"/>
            <a:ext cx="37184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960000" y="720000"/>
            <a:ext cx="102720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38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649000" y="3372333"/>
            <a:ext cx="5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2194600" y="3372333"/>
            <a:ext cx="3172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667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649000" y="3835533"/>
            <a:ext cx="37184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649000" y="4893200"/>
            <a:ext cx="5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2194600" y="4893200"/>
            <a:ext cx="3172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667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649000" y="5356400"/>
            <a:ext cx="37184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6850300" y="1851467"/>
            <a:ext cx="5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7395900" y="1851467"/>
            <a:ext cx="3172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693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6850300" y="2314667"/>
            <a:ext cx="37184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6850300" y="3372333"/>
            <a:ext cx="5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7395900" y="3372333"/>
            <a:ext cx="3172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667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6850300" y="3835533"/>
            <a:ext cx="37184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6850300" y="4893200"/>
            <a:ext cx="545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7395900" y="4893200"/>
            <a:ext cx="31728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667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6850300" y="5356400"/>
            <a:ext cx="37184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659257" y="6414595"/>
            <a:ext cx="10873460" cy="165555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511121" y="-639710"/>
            <a:ext cx="8534364" cy="165544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3"/>
          <p:cNvSpPr/>
          <p:nvPr/>
        </p:nvSpPr>
        <p:spPr>
          <a:xfrm>
            <a:off x="-5422166" y="-1799200"/>
            <a:ext cx="8779212" cy="3183736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6353923" y="3979528"/>
            <a:ext cx="10873460" cy="165555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6896477" y="3083719"/>
            <a:ext cx="9821935" cy="341679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927529" y="5520033"/>
            <a:ext cx="9820992" cy="3416701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385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6096000" y="2640000"/>
            <a:ext cx="513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6096000" y="3403600"/>
            <a:ext cx="5136000" cy="18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3409197" y="-29809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4"/>
          <p:cNvSpPr/>
          <p:nvPr/>
        </p:nvSpPr>
        <p:spPr>
          <a:xfrm rot="3857578">
            <a:off x="10624303" y="-823761"/>
            <a:ext cx="2610788" cy="2478231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778761" y="6023969"/>
            <a:ext cx="10059732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926224" y="-2483701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2631549" y="4043701"/>
            <a:ext cx="14296636" cy="477016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254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960000" y="2640000"/>
            <a:ext cx="513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960000" y="3403600"/>
            <a:ext cx="5136000" cy="18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7587651">
            <a:off x="10447076" y="-782496"/>
            <a:ext cx="2196000" cy="208450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5"/>
          <p:cNvSpPr/>
          <p:nvPr/>
        </p:nvSpPr>
        <p:spPr>
          <a:xfrm>
            <a:off x="1280046" y="617413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5"/>
          <p:cNvSpPr/>
          <p:nvPr/>
        </p:nvSpPr>
        <p:spPr>
          <a:xfrm rot="10560097" flipH="1">
            <a:off x="-1640855" y="-626426"/>
            <a:ext cx="10059893" cy="165529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1172754" y="4825197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467474" y="-1702469"/>
            <a:ext cx="14296636" cy="477016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101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1114133" y="37338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1114133" y="4263000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4665000" y="37338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4665000" y="4263000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8215867" y="37338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8215867" y="4263000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367005" y="6089299"/>
            <a:ext cx="10875191" cy="13988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754757" y="4650732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1063321" y="-888877"/>
            <a:ext cx="8534364" cy="165544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6"/>
          <p:cNvSpPr/>
          <p:nvPr/>
        </p:nvSpPr>
        <p:spPr>
          <a:xfrm>
            <a:off x="-5279299" y="-2048367"/>
            <a:ext cx="8779212" cy="3183736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364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10302236" y="5983388"/>
            <a:ext cx="2632051" cy="2395445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491058" y="-276043"/>
            <a:ext cx="2632113" cy="239543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2093292" y="-2184996"/>
            <a:ext cx="5987027" cy="339304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7"/>
          <p:cNvSpPr/>
          <p:nvPr/>
        </p:nvSpPr>
        <p:spPr>
          <a:xfrm rot="7863312">
            <a:off x="7664692" y="5579176"/>
            <a:ext cx="5987293" cy="3393032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910933" y="4374800"/>
            <a:ext cx="2862000" cy="6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1058000" y="4904000"/>
            <a:ext cx="2568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4055400" y="43748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4202400" y="4904000"/>
            <a:ext cx="2568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5"/>
          </p:nvPr>
        </p:nvSpPr>
        <p:spPr>
          <a:xfrm>
            <a:off x="7199867" y="43748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7346867" y="4904000"/>
            <a:ext cx="2568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7"/>
          </p:nvPr>
        </p:nvSpPr>
        <p:spPr>
          <a:xfrm>
            <a:off x="2130133" y="21892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8"/>
          </p:nvPr>
        </p:nvSpPr>
        <p:spPr>
          <a:xfrm>
            <a:off x="2277200" y="2718467"/>
            <a:ext cx="2568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9"/>
          </p:nvPr>
        </p:nvSpPr>
        <p:spPr>
          <a:xfrm>
            <a:off x="5274600" y="21892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3"/>
          </p:nvPr>
        </p:nvSpPr>
        <p:spPr>
          <a:xfrm>
            <a:off x="5421600" y="2718467"/>
            <a:ext cx="2568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14"/>
          </p:nvPr>
        </p:nvSpPr>
        <p:spPr>
          <a:xfrm>
            <a:off x="8419067" y="21892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5"/>
          </p:nvPr>
        </p:nvSpPr>
        <p:spPr>
          <a:xfrm>
            <a:off x="8566067" y="2718467"/>
            <a:ext cx="2568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69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960000" y="4606567"/>
            <a:ext cx="2862000" cy="63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960000" y="51357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4665000" y="46065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4665000" y="51357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8369500" y="46065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8369500" y="51357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960000" y="2421033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960000" y="2950233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8369500" y="2421033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8369500" y="2950233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10103738" y="-1043923"/>
            <a:ext cx="2557873" cy="2099185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745125" y="-1167183"/>
            <a:ext cx="9705167" cy="2859971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507829" y="-3103683"/>
            <a:ext cx="1913955" cy="650017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9361577" y="-1136319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6255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 hasCustomPrompt="1"/>
          </p:nvPr>
        </p:nvSpPr>
        <p:spPr>
          <a:xfrm>
            <a:off x="1202200" y="2001400"/>
            <a:ext cx="4651600" cy="1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1202200" y="2974200"/>
            <a:ext cx="4651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 hasCustomPrompt="1"/>
          </p:nvPr>
        </p:nvSpPr>
        <p:spPr>
          <a:xfrm>
            <a:off x="6338200" y="2001400"/>
            <a:ext cx="4651600" cy="1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6338200" y="2974200"/>
            <a:ext cx="4651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 hasCustomPrompt="1"/>
          </p:nvPr>
        </p:nvSpPr>
        <p:spPr>
          <a:xfrm>
            <a:off x="3770100" y="4328600"/>
            <a:ext cx="4651600" cy="10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3769967" y="5227600"/>
            <a:ext cx="4651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-2414914" y="-9489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9"/>
          <p:cNvSpPr/>
          <p:nvPr/>
        </p:nvSpPr>
        <p:spPr>
          <a:xfrm rot="-137095" flipH="1">
            <a:off x="-4917239" y="6023969"/>
            <a:ext cx="10059732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674509" y="-2358054"/>
            <a:ext cx="15953824" cy="477003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10511915" y="4043701"/>
            <a:ext cx="14296636" cy="477016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9"/>
          <p:cNvSpPr/>
          <p:nvPr/>
        </p:nvSpPr>
        <p:spPr>
          <a:xfrm rot="-137083">
            <a:off x="8069541" y="5412255"/>
            <a:ext cx="9296169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9"/>
          <p:cNvSpPr/>
          <p:nvPr/>
        </p:nvSpPr>
        <p:spPr>
          <a:xfrm rot="9979836" flipH="1">
            <a:off x="4485975" y="3948026"/>
            <a:ext cx="14296636" cy="4583781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963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-138344" flipH="1">
            <a:off x="-1265405" y="6292499"/>
            <a:ext cx="10875191" cy="13988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624590" y="4902132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0"/>
          <p:cNvSpPr/>
          <p:nvPr/>
        </p:nvSpPr>
        <p:spPr>
          <a:xfrm rot="10731167" flipH="1">
            <a:off x="8099177" y="-835678"/>
            <a:ext cx="8534609" cy="165542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0"/>
          <p:cNvSpPr/>
          <p:nvPr/>
        </p:nvSpPr>
        <p:spPr>
          <a:xfrm rot="231261">
            <a:off x="3919039" y="-2269373"/>
            <a:ext cx="8779296" cy="3183717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575991" y="-734193"/>
            <a:ext cx="2632113" cy="239543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922782" y="-1366345"/>
            <a:ext cx="6194339" cy="339295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960000" y="43017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960000" y="48309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8370000" y="43017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8370000" y="48309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5"/>
          </p:nvPr>
        </p:nvSpPr>
        <p:spPr>
          <a:xfrm>
            <a:off x="960000" y="2116233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960000" y="2645433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7"/>
          </p:nvPr>
        </p:nvSpPr>
        <p:spPr>
          <a:xfrm>
            <a:off x="8370000" y="2116233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8370000" y="2645433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5618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2"/>
          </p:nvPr>
        </p:nvSpPr>
        <p:spPr>
          <a:xfrm>
            <a:off x="5167017" y="43017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5167017" y="48309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3"/>
          </p:nvPr>
        </p:nvSpPr>
        <p:spPr>
          <a:xfrm>
            <a:off x="8370000" y="4301767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4"/>
          </p:nvPr>
        </p:nvSpPr>
        <p:spPr>
          <a:xfrm>
            <a:off x="8370000" y="4830967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5"/>
          </p:nvPr>
        </p:nvSpPr>
        <p:spPr>
          <a:xfrm>
            <a:off x="5167017" y="2116233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6"/>
          </p:nvPr>
        </p:nvSpPr>
        <p:spPr>
          <a:xfrm>
            <a:off x="5167017" y="2645433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7"/>
          </p:nvPr>
        </p:nvSpPr>
        <p:spPr>
          <a:xfrm>
            <a:off x="8370000" y="2116233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8"/>
          </p:nvPr>
        </p:nvSpPr>
        <p:spPr>
          <a:xfrm>
            <a:off x="8370000" y="2645433"/>
            <a:ext cx="286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rot="-138344" flipH="1">
            <a:off x="-7049038" y="6292499"/>
            <a:ext cx="10875191" cy="13988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7408224" y="4902132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1"/>
          <p:cNvSpPr/>
          <p:nvPr/>
        </p:nvSpPr>
        <p:spPr>
          <a:xfrm rot="10731167" flipH="1">
            <a:off x="8200777" y="-530878"/>
            <a:ext cx="8534609" cy="165542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1"/>
          <p:cNvSpPr/>
          <p:nvPr/>
        </p:nvSpPr>
        <p:spPr>
          <a:xfrm rot="491653">
            <a:off x="4122198" y="-2066253"/>
            <a:ext cx="8779103" cy="318378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474391" y="-632593"/>
            <a:ext cx="2632113" cy="239543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821182" y="-1264745"/>
            <a:ext cx="6194339" cy="339295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965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0000" y="1404400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4"/>
          <p:cNvSpPr/>
          <p:nvPr/>
        </p:nvSpPr>
        <p:spPr>
          <a:xfrm flipH="1">
            <a:off x="6572219" y="4088867"/>
            <a:ext cx="7929611" cy="4100667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 rot="478692">
            <a:off x="8090975" y="4883153"/>
            <a:ext cx="4513813" cy="33484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62027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921625" y="-784136"/>
            <a:ext cx="10321033" cy="3489029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8919161" y="-2403888"/>
            <a:ext cx="2334905" cy="641256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2"/>
          <p:cNvSpPr/>
          <p:nvPr/>
        </p:nvSpPr>
        <p:spPr>
          <a:xfrm rot="-229855">
            <a:off x="6051601" y="5134029"/>
            <a:ext cx="12926185" cy="191228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2"/>
          <p:cNvSpPr/>
          <p:nvPr/>
        </p:nvSpPr>
        <p:spPr>
          <a:xfrm rot="10271192" flipH="1">
            <a:off x="1934357" y="5461441"/>
            <a:ext cx="10171888" cy="367790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2"/>
          <p:cNvSpPr/>
          <p:nvPr/>
        </p:nvSpPr>
        <p:spPr>
          <a:xfrm rot="309939" flipH="1">
            <a:off x="-4846080" y="5789475"/>
            <a:ext cx="8534365" cy="152790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2"/>
          <p:cNvSpPr/>
          <p:nvPr/>
        </p:nvSpPr>
        <p:spPr>
          <a:xfrm>
            <a:off x="-5121000" y="2708634"/>
            <a:ext cx="8637592" cy="489473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9647" y="744641"/>
            <a:ext cx="2008652" cy="182784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4713937" y="-3212065"/>
            <a:ext cx="14296849" cy="477016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3129367" y="3733800"/>
            <a:ext cx="59332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2813767" y="2263400"/>
            <a:ext cx="6564400" cy="1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72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4822539" y="555126"/>
            <a:ext cx="9045380" cy="165553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1176867" y="-3045087"/>
            <a:ext cx="2210713" cy="7255653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-2700500">
            <a:off x="7770813" y="4041905"/>
            <a:ext cx="7729436" cy="3626231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3"/>
          <p:cNvSpPr/>
          <p:nvPr/>
        </p:nvSpPr>
        <p:spPr>
          <a:xfrm rot="-10799665" flipH="1">
            <a:off x="6707002" y="-1058088"/>
            <a:ext cx="11155895" cy="165539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23"/>
          <p:cNvSpPr/>
          <p:nvPr/>
        </p:nvSpPr>
        <p:spPr>
          <a:xfrm rot="6276828" flipH="1">
            <a:off x="9429976" y="-4957529"/>
            <a:ext cx="2235371" cy="880378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3"/>
          <p:cNvSpPr/>
          <p:nvPr/>
        </p:nvSpPr>
        <p:spPr>
          <a:xfrm rot="333">
            <a:off x="-1584800" y="6240811"/>
            <a:ext cx="11234803" cy="165555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23"/>
          <p:cNvSpPr/>
          <p:nvPr/>
        </p:nvSpPr>
        <p:spPr>
          <a:xfrm rot="487499" flipH="1">
            <a:off x="-539393" y="4902226"/>
            <a:ext cx="12985824" cy="341700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896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7571985" y="4357433"/>
            <a:ext cx="7929611" cy="4100667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7789447" y="5594641"/>
            <a:ext cx="5547133" cy="33484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3227327" y="4255821"/>
            <a:ext cx="7929611" cy="4100667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3045155" y="2945367"/>
            <a:ext cx="5546988" cy="4338987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3449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0000" y="1062000"/>
            <a:ext cx="51360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960000" y="2127600"/>
            <a:ext cx="5136000" cy="1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960000" y="4627033"/>
            <a:ext cx="4543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467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467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467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467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467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2414914" y="-29809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5"/>
          <p:cNvSpPr/>
          <p:nvPr/>
        </p:nvSpPr>
        <p:spPr>
          <a:xfrm rot="3857578">
            <a:off x="10682803" y="-692161"/>
            <a:ext cx="2610788" cy="2478231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2313161" y="6023969"/>
            <a:ext cx="10059732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5"/>
          <p:cNvSpPr/>
          <p:nvPr/>
        </p:nvSpPr>
        <p:spPr>
          <a:xfrm rot="530">
            <a:off x="-1470727" y="-2386719"/>
            <a:ext cx="15953456" cy="47699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3281515" y="4043701"/>
            <a:ext cx="14296636" cy="477016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29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7049038" y="6292499"/>
            <a:ext cx="10875191" cy="13988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7408224" y="4902132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8200777" y="-530878"/>
            <a:ext cx="8534609" cy="165542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6"/>
          <p:cNvSpPr/>
          <p:nvPr/>
        </p:nvSpPr>
        <p:spPr>
          <a:xfrm rot="491653">
            <a:off x="4122198" y="-2066253"/>
            <a:ext cx="8779103" cy="318378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474391" y="-632593"/>
            <a:ext cx="2632113" cy="239543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821182" y="-1264745"/>
            <a:ext cx="6194339" cy="339295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1558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2414914" y="-9489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4917239" y="6023969"/>
            <a:ext cx="10059732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674509" y="-2358054"/>
            <a:ext cx="15953824" cy="477003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10511915" y="4043701"/>
            <a:ext cx="14296636" cy="477016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7"/>
          <p:cNvSpPr/>
          <p:nvPr/>
        </p:nvSpPr>
        <p:spPr>
          <a:xfrm rot="-137083">
            <a:off x="8069541" y="5412255"/>
            <a:ext cx="9296169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4485975" y="3948026"/>
            <a:ext cx="14296636" cy="4583781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37381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3409197" y="-29809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8"/>
          <p:cNvSpPr/>
          <p:nvPr/>
        </p:nvSpPr>
        <p:spPr>
          <a:xfrm rot="3857578">
            <a:off x="10624303" y="-823761"/>
            <a:ext cx="2610788" cy="2478231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778761" y="6023969"/>
            <a:ext cx="10059732" cy="1655340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926224" y="-2483701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2631549" y="4043701"/>
            <a:ext cx="14296636" cy="477016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2345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003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67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825317" y="38354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825333" y="4364600"/>
            <a:ext cx="28620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7504651" y="3835400"/>
            <a:ext cx="2862000" cy="6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7504667" y="4364600"/>
            <a:ext cx="28620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11709875" y="4137841"/>
            <a:ext cx="2632113" cy="239543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1302805" y="5960866"/>
            <a:ext cx="10875191" cy="13988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5"/>
          <p:cNvSpPr/>
          <p:nvPr/>
        </p:nvSpPr>
        <p:spPr>
          <a:xfrm rot="10513411">
            <a:off x="-2278724" y="4573665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1063321" y="-888877"/>
            <a:ext cx="8534364" cy="165544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>
            <a:off x="-5279299" y="-2048367"/>
            <a:ext cx="8779212" cy="3183736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 rot="-3724802">
            <a:off x="10403809" y="-734193"/>
            <a:ext cx="2632113" cy="239543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/>
          <p:nvPr/>
        </p:nvSpPr>
        <p:spPr>
          <a:xfrm rot="-7826694">
            <a:off x="8442348" y="944517"/>
            <a:ext cx="6194563" cy="339288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455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773806" y="-607762"/>
            <a:ext cx="7729436" cy="3626231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1292156" y="-3930960"/>
            <a:ext cx="2235120" cy="738062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7391335" y="-300005"/>
            <a:ext cx="11155895" cy="165539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10114309" y="-4199447"/>
            <a:ext cx="2235371" cy="880378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6"/>
          <p:cNvSpPr/>
          <p:nvPr/>
        </p:nvSpPr>
        <p:spPr>
          <a:xfrm rot="333">
            <a:off x="1291967" y="6240811"/>
            <a:ext cx="11234803" cy="165555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715316" y="4900334"/>
            <a:ext cx="14174296" cy="341700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78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096000" y="2172967"/>
            <a:ext cx="51252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091200" y="3582984"/>
            <a:ext cx="41408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10566647">
            <a:off x="4163378" y="-1085888"/>
            <a:ext cx="10321033" cy="2667811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7"/>
          <p:cNvSpPr/>
          <p:nvPr/>
        </p:nvSpPr>
        <p:spPr>
          <a:xfrm rot="-5216854">
            <a:off x="8969961" y="-3197955"/>
            <a:ext cx="2334905" cy="641256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 rot="-229855">
            <a:off x="3410001" y="5642029"/>
            <a:ext cx="12926185" cy="191228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/>
          <p:nvPr/>
        </p:nvSpPr>
        <p:spPr>
          <a:xfrm rot="10584958" flipH="1">
            <a:off x="-758000" y="5758140"/>
            <a:ext cx="11776307" cy="3677797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2806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960000" y="1711333"/>
            <a:ext cx="6098000" cy="3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3409197" y="-298090"/>
            <a:ext cx="11293031" cy="12353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8144532" y="3169385"/>
            <a:ext cx="6237320" cy="4267195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9281461" y="2328864"/>
            <a:ext cx="4518476" cy="4380843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3857578">
            <a:off x="10624303" y="-823761"/>
            <a:ext cx="2610788" cy="2478231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4732409" y="4768595"/>
            <a:ext cx="10059953" cy="165548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 rot="-286589">
            <a:off x="-1926224" y="-2483701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 rot="4371704">
            <a:off x="-6627330" y="-100059"/>
            <a:ext cx="14296796" cy="476997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77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60000" y="1398433"/>
            <a:ext cx="5136000" cy="11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0000" y="2562100"/>
            <a:ext cx="51360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11771862" y="-672139"/>
            <a:ext cx="1531076" cy="145333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978823" y="-565525"/>
            <a:ext cx="10875191" cy="139886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/>
          <p:nvPr/>
        </p:nvSpPr>
        <p:spPr>
          <a:xfrm rot="-286589">
            <a:off x="-1926224" y="-2483701"/>
            <a:ext cx="14296591" cy="476990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44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955600" y="2601984"/>
            <a:ext cx="5276400" cy="1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64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1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7061973" y="5562273"/>
            <a:ext cx="8520275" cy="152787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1"/>
          <p:cNvSpPr/>
          <p:nvPr/>
        </p:nvSpPr>
        <p:spPr>
          <a:xfrm rot="10566647">
            <a:off x="2921625" y="-784136"/>
            <a:ext cx="10321033" cy="3489029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 rot="-5216854">
            <a:off x="8381185" y="-2970969"/>
            <a:ext cx="2334905" cy="748992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 rot="230243" flipH="1">
            <a:off x="-7513498" y="5134033"/>
            <a:ext cx="12904467" cy="191227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999876" y="5461523"/>
            <a:ext cx="10155355" cy="3677733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/>
          <p:nvPr/>
        </p:nvSpPr>
        <p:spPr>
          <a:xfrm flipH="1">
            <a:off x="7779428" y="2626500"/>
            <a:ext cx="8622824" cy="489473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1"/>
          <p:cNvSpPr/>
          <p:nvPr/>
        </p:nvSpPr>
        <p:spPr>
          <a:xfrm rot="-6299818">
            <a:off x="-419935" y="46458"/>
            <a:ext cx="2008652" cy="182784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1"/>
          <p:cNvSpPr/>
          <p:nvPr/>
        </p:nvSpPr>
        <p:spPr>
          <a:xfrm rot="-2430215">
            <a:off x="-4347521" y="-2938031"/>
            <a:ext cx="14296849" cy="477016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2589967" y="2196184"/>
            <a:ext cx="7012000" cy="17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589967" y="3955384"/>
            <a:ext cx="7012000" cy="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40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63267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74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8737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02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3092-08F6-4846-B6C1-13DDD3867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Tools DevOps</a:t>
            </a:r>
            <a:br>
              <a:rPr lang="en-US" dirty="0"/>
            </a:br>
            <a:r>
              <a:rPr lang="en-US" dirty="0"/>
              <a:t>Docker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4343D-1F03-4FAF-BAAD-FB629D966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746">
            <a:off x="960162" y="4802320"/>
            <a:ext cx="5660099" cy="1708258"/>
          </a:xfrm>
        </p:spPr>
        <p:txBody>
          <a:bodyPr>
            <a:normAutofit/>
          </a:bodyPr>
          <a:lstStyle/>
          <a:p>
            <a:r>
              <a:rPr lang="en-ID" dirty="0"/>
              <a:t>5200411332 - </a:t>
            </a:r>
            <a:r>
              <a:rPr lang="en-ID" dirty="0" err="1"/>
              <a:t>Dwi</a:t>
            </a:r>
            <a:r>
              <a:rPr lang="en-ID" dirty="0"/>
              <a:t> Muhammad </a:t>
            </a:r>
            <a:r>
              <a:rPr lang="en-ID" dirty="0" err="1"/>
              <a:t>Faza</a:t>
            </a:r>
            <a:endParaRPr lang="en-ID" dirty="0"/>
          </a:p>
          <a:p>
            <a:r>
              <a:rPr lang="en-ID" dirty="0"/>
              <a:t>5200411409 - </a:t>
            </a:r>
            <a:r>
              <a:rPr lang="en-ID" dirty="0" err="1"/>
              <a:t>Pramudea</a:t>
            </a:r>
            <a:r>
              <a:rPr lang="en-ID" dirty="0"/>
              <a:t> </a:t>
            </a:r>
            <a:r>
              <a:rPr lang="en-ID" dirty="0" err="1"/>
              <a:t>Yohano</a:t>
            </a:r>
            <a:r>
              <a:rPr lang="en-ID" dirty="0"/>
              <a:t> </a:t>
            </a:r>
            <a:r>
              <a:rPr lang="en-ID" dirty="0" err="1"/>
              <a:t>Firmansyah</a:t>
            </a:r>
            <a:endParaRPr lang="en-ID" dirty="0"/>
          </a:p>
          <a:p>
            <a:r>
              <a:rPr lang="en-ID" dirty="0"/>
              <a:t>5200411416 - Muhammad Ilham </a:t>
            </a:r>
            <a:r>
              <a:rPr lang="en-ID" dirty="0" err="1"/>
              <a:t>Triwibowo</a:t>
            </a:r>
            <a:endParaRPr lang="en-ID" dirty="0"/>
          </a:p>
          <a:p>
            <a:r>
              <a:rPr lang="en-ID" dirty="0"/>
              <a:t>5200411417 - </a:t>
            </a:r>
            <a:r>
              <a:rPr lang="en-ID" dirty="0" err="1"/>
              <a:t>Rusli</a:t>
            </a:r>
            <a:r>
              <a:rPr lang="en-ID" dirty="0"/>
              <a:t> </a:t>
            </a:r>
            <a:r>
              <a:rPr lang="en-ID" dirty="0" err="1"/>
              <a:t>Pramono</a:t>
            </a:r>
            <a:endParaRPr lang="en-ID" dirty="0"/>
          </a:p>
          <a:p>
            <a:endParaRPr lang="en-ID" dirty="0"/>
          </a:p>
        </p:txBody>
      </p:sp>
      <p:pic>
        <p:nvPicPr>
          <p:cNvPr id="1026" name="Picture 2" descr="Docker Logo Png Transparent, Png Download , Transparent Png Image - PNGitem">
            <a:extLst>
              <a:ext uri="{FF2B5EF4-FFF2-40B4-BE49-F238E27FC236}">
                <a16:creationId xmlns:a16="http://schemas.microsoft.com/office/drawing/2014/main" id="{EA85A04B-63FE-4784-8663-F0E2815E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558" y1="29569" x2="47558" y2="29569"/>
                        <a14:foregroundMark x1="46628" y1="54482" x2="46628" y2="54482"/>
                        <a14:foregroundMark x1="46744" y1="60070" x2="28023" y2="53434"/>
                        <a14:foregroundMark x1="19070" y1="53434" x2="59884" y2="51455"/>
                        <a14:foregroundMark x1="10581" y1="48894" x2="79302" y2="48196"/>
                        <a14:foregroundMark x1="18605" y1="59139" x2="24767" y2="73225"/>
                        <a14:foregroundMark x1="11395" y1="51921" x2="17907" y2="69732"/>
                        <a14:foregroundMark x1="33256" y1="59255" x2="41163" y2="69150"/>
                        <a14:foregroundMark x1="30349" y1="71478" x2="59651" y2="67986"/>
                        <a14:foregroundMark x1="38488" y1="76717" x2="74535" y2="59721"/>
                        <a14:foregroundMark x1="28372" y1="76019" x2="32326" y2="78463"/>
                        <a14:foregroundMark x1="46628" y1="78696" x2="60349" y2="72759"/>
                        <a14:foregroundMark x1="76279" y1="60652" x2="80814" y2="49709"/>
                        <a14:foregroundMark x1="76744" y1="35390" x2="81977" y2="41676"/>
                        <a14:foregroundMark x1="76512" y1="36554" x2="74302" y2="47614"/>
                        <a14:foregroundMark x1="83256" y1="43073" x2="93605" y2="46100"/>
                        <a14:foregroundMark x1="47209" y1="17928" x2="58023" y2="17229"/>
                        <a14:foregroundMark x1="57558" y1="20605" x2="56977" y2="48079"/>
                        <a14:foregroundMark x1="14651" y1="39232" x2="67209" y2="38999"/>
                        <a14:foregroundMark x1="25581" y1="36088" x2="25698" y2="27590"/>
                        <a14:foregroundMark x1="29767" y1="27939" x2="56628" y2="28056"/>
                        <a14:backgroundMark x1="44419" y1="13970" x2="60233" y2="13970"/>
                        <a14:backgroundMark x1="61163" y1="14203" x2="61163" y2="35157"/>
                        <a14:backgroundMark x1="61395" y1="34924" x2="71977" y2="35041"/>
                        <a14:backgroundMark x1="29535" y1="43888" x2="31395" y2="45169"/>
                        <a14:backgroundMark x1="30930" y1="32596" x2="30930" y2="34226"/>
                        <a14:backgroundMark x1="42326" y1="33527" x2="42326" y2="33527"/>
                        <a14:backgroundMark x1="41047" y1="32945" x2="41628" y2="35274"/>
                        <a14:backgroundMark x1="51512" y1="32829" x2="52558" y2="34924"/>
                        <a14:backgroundMark x1="51279" y1="20605" x2="53953" y2="26077"/>
                        <a14:backgroundMark x1="60930" y1="42608" x2="62442" y2="45751"/>
                        <a14:backgroundMark x1="52326" y1="42957" x2="53953" y2="46333"/>
                        <a14:backgroundMark x1="40233" y1="44005" x2="42558" y2="46915"/>
                        <a14:backgroundMark x1="18488" y1="42724" x2="20465" y2="45867"/>
                        <a14:backgroundMark x1="21512" y1="27125" x2="21512" y2="35157"/>
                        <a14:backgroundMark x1="11744" y1="35739" x2="21744" y2="35274"/>
                        <a14:backgroundMark x1="21860" y1="25611" x2="43372" y2="24331"/>
                        <a14:backgroundMark x1="43953" y1="14203" x2="43721" y2="23399"/>
                        <a14:backgroundMark x1="11395" y1="36205" x2="10349" y2="46799"/>
                        <a14:backgroundMark x1="10349" y1="46799" x2="6395" y2="47963"/>
                        <a14:backgroundMark x1="6395" y1="47963" x2="10000" y2="65308"/>
                        <a14:backgroundMark x1="10465" y1="66123" x2="20000" y2="81257"/>
                        <a14:backgroundMark x1="21512" y1="79627" x2="49419" y2="90338"/>
                        <a14:backgroundMark x1="42093" y1="85565" x2="88372" y2="72759"/>
                        <a14:backgroundMark x1="70000" y1="74272" x2="96395" y2="52619"/>
                        <a14:backgroundMark x1="20814" y1="14901" x2="41744" y2="21886"/>
                        <a14:backgroundMark x1="68837" y1="10827" x2="70116" y2="33295"/>
                        <a14:backgroundMark x1="74302" y1="18510" x2="85698" y2="32014"/>
                        <a14:backgroundMark x1="26163" y1="61583" x2="26395" y2="62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85" y="454880"/>
            <a:ext cx="4853666" cy="48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A531E9E-A310-434E-A8E1-2AE11CF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400" y="1678920"/>
            <a:ext cx="5933200" cy="3500160"/>
          </a:xfrm>
        </p:spPr>
        <p:txBody>
          <a:bodyPr>
            <a:noAutofit/>
          </a:bodyPr>
          <a:lstStyle/>
          <a:p>
            <a:r>
              <a:rPr lang="en-US" sz="7200" dirty="0" err="1"/>
              <a:t>Sekian</a:t>
            </a:r>
            <a:br>
              <a:rPr lang="en-US" sz="7200" dirty="0"/>
            </a:br>
            <a:r>
              <a:rPr lang="en-US" sz="7200" dirty="0"/>
              <a:t>dan</a:t>
            </a:r>
            <a:br>
              <a:rPr lang="en-US" sz="7200" dirty="0"/>
            </a:br>
            <a:r>
              <a:rPr lang="en-US" sz="7200" dirty="0" err="1"/>
              <a:t>Terima</a:t>
            </a:r>
            <a:r>
              <a:rPr lang="en-US" sz="7200" dirty="0"/>
              <a:t> Kasih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73925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E6346-0092-489B-8448-D3BACA78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08378D-D87B-46B6-A402-22A0CC401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Definisi</a:t>
            </a:r>
            <a:r>
              <a:rPr lang="en-US" dirty="0"/>
              <a:t> Docker</a:t>
            </a:r>
            <a:endParaRPr lang="en-ID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43AED500-3FBE-443A-A315-567BE7B7B72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4BCE90-C577-4440-A4B1-DBAEE2C0BE56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9F67E9-FF78-4C4B-9C2C-A1E7EEE264E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CBDDEE0-5653-4D9D-A1DF-17D3E3675AB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Docker</a:t>
            </a:r>
            <a:endParaRPr lang="en-ID" dirty="0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8CAA2638-8515-404C-A4FF-21E7ABF2F893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0B2F1D8-64DE-4A13-BEA6-C0646DE9B7DE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9EFAC-A26D-4500-8874-4974FA528E3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 Docker</a:t>
            </a:r>
            <a:endParaRPr lang="en-ID" dirty="0"/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EBAEEF5F-6118-4ECB-94C3-19495036D545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EC5BE59-292E-446E-AB77-DCC961CCE91E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02F3D25-F8E3-4725-8DCE-1DA8D3A729C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Pada Docker</a:t>
            </a:r>
            <a:endParaRPr lang="en-ID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470C096C-AAE7-41C1-A666-5383117BA86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B9FC592-11A8-43FC-BEA2-7D057F923041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BDBFF153-73C4-4CDA-ADC8-8971103A9072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Keuntungan</a:t>
            </a:r>
            <a:r>
              <a:rPr lang="en-US" dirty="0"/>
              <a:t> Docker</a:t>
            </a:r>
            <a:endParaRPr lang="en-ID" dirty="0"/>
          </a:p>
        </p:txBody>
      </p:sp>
      <p:sp>
        <p:nvSpPr>
          <p:cNvPr id="30" name="Subtitle 29">
            <a:extLst>
              <a:ext uri="{FF2B5EF4-FFF2-40B4-BE49-F238E27FC236}">
                <a16:creationId xmlns:a16="http://schemas.microsoft.com/office/drawing/2014/main" id="{86AD8AB8-E870-43EC-A510-63CFEBDA81C3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D696394B-678A-46BC-BCF0-3B4C3B2242AB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000B5CE2-25A7-420A-8F14-2A9C0846348B}"/>
              </a:ext>
            </a:extLst>
          </p:cNvPr>
          <p:cNvSpPr>
            <a:spLocks noGrp="1"/>
          </p:cNvSpPr>
          <p:nvPr>
            <p:ph type="subTitle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7E7913D8-B1C8-44D7-8208-3DA692E1EBFD}"/>
              </a:ext>
            </a:extLst>
          </p:cNvPr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15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D47BE21-C582-47B6-88AF-CAAEA9E2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65" y="1336491"/>
            <a:ext cx="5125200" cy="1410000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Docker</a:t>
            </a:r>
            <a:endParaRPr lang="en-ID" dirty="0"/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1B0A2CE9-3545-4249-AC07-AD6FBA75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859" y="2285819"/>
            <a:ext cx="6422256" cy="2286360"/>
          </a:xfrm>
        </p:spPr>
        <p:txBody>
          <a:bodyPr>
            <a:normAutofit fontScale="85000" lnSpcReduction="10000"/>
          </a:bodyPr>
          <a:lstStyle/>
          <a:p>
            <a:pPr marL="0" indent="447675" algn="just"/>
            <a:r>
              <a:rPr lang="en-ID" sz="1600" dirty="0"/>
              <a:t>Docker </a:t>
            </a:r>
            <a:r>
              <a:rPr lang="en-ID" sz="1600" dirty="0" err="1"/>
              <a:t>adalah</a:t>
            </a:r>
            <a:r>
              <a:rPr lang="en-ID" sz="1600" dirty="0"/>
              <a:t> platform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yang </a:t>
            </a:r>
            <a:r>
              <a:rPr lang="en-ID" sz="1600" dirty="0" err="1"/>
              <a:t>memungkinkan</a:t>
            </a:r>
            <a:r>
              <a:rPr lang="en-ID" sz="1600" dirty="0"/>
              <a:t> Anda </a:t>
            </a:r>
            <a:r>
              <a:rPr lang="en-ID" sz="1600" dirty="0" err="1"/>
              <a:t>membuat</a:t>
            </a:r>
            <a:r>
              <a:rPr lang="en-ID" sz="1600" dirty="0"/>
              <a:t>, </a:t>
            </a:r>
            <a:r>
              <a:rPr lang="en-ID" sz="1600" dirty="0" err="1"/>
              <a:t>menguji</a:t>
            </a:r>
            <a:r>
              <a:rPr lang="en-ID" sz="1600" dirty="0"/>
              <a:t>, dan </a:t>
            </a:r>
            <a:r>
              <a:rPr lang="en-ID" sz="1600" dirty="0" err="1"/>
              <a:t>menerapkan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.</a:t>
            </a:r>
          </a:p>
          <a:p>
            <a:pPr marL="0" indent="447675" algn="just"/>
            <a:r>
              <a:rPr lang="en-ID" sz="1600" dirty="0"/>
              <a:t>Docker </a:t>
            </a:r>
            <a:r>
              <a:rPr lang="en-ID" sz="1600" dirty="0" err="1"/>
              <a:t>mengemas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unit </a:t>
            </a:r>
            <a:r>
              <a:rPr lang="en-ID" sz="1600" dirty="0" err="1"/>
              <a:t>standar</a:t>
            </a:r>
            <a:r>
              <a:rPr lang="en-ID" sz="1600" dirty="0"/>
              <a:t> yang </a:t>
            </a:r>
            <a:r>
              <a:rPr lang="en-ID" sz="1600" dirty="0" err="1"/>
              <a:t>disebut</a:t>
            </a:r>
            <a:r>
              <a:rPr lang="en-ID" sz="1600" dirty="0"/>
              <a:t> </a:t>
            </a:r>
            <a:r>
              <a:rPr lang="en-ID" sz="1600" dirty="0" err="1"/>
              <a:t>kontainer</a:t>
            </a:r>
            <a:r>
              <a:rPr lang="en-ID" sz="1600" dirty="0"/>
              <a:t>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yang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agar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berfungsi</a:t>
            </a:r>
            <a:r>
              <a:rPr lang="en-ID" sz="1600" dirty="0"/>
              <a:t> </a:t>
            </a:r>
            <a:r>
              <a:rPr lang="en-ID" sz="1600" dirty="0" err="1"/>
              <a:t>termasuk</a:t>
            </a:r>
            <a:r>
              <a:rPr lang="en-ID" sz="1600" dirty="0"/>
              <a:t> </a:t>
            </a:r>
            <a:r>
              <a:rPr lang="en-ID" sz="1600" dirty="0" err="1"/>
              <a:t>pustaka</a:t>
            </a:r>
            <a:r>
              <a:rPr lang="en-ID" sz="1600" dirty="0"/>
              <a:t>, </a:t>
            </a:r>
            <a:r>
              <a:rPr lang="en-ID" sz="1600" dirty="0" err="1"/>
              <a:t>alat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, </a:t>
            </a:r>
            <a:r>
              <a:rPr lang="en-ID" sz="1600" dirty="0" err="1"/>
              <a:t>kode</a:t>
            </a:r>
            <a:r>
              <a:rPr lang="en-ID" sz="1600" dirty="0"/>
              <a:t>, dan </a:t>
            </a:r>
            <a:r>
              <a:rPr lang="en-ID" sz="1600" dirty="0" err="1"/>
              <a:t>waktu</a:t>
            </a:r>
            <a:r>
              <a:rPr lang="en-ID" sz="1600" dirty="0"/>
              <a:t> proses. </a:t>
            </a:r>
          </a:p>
          <a:p>
            <a:pPr marL="0" indent="447675"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Docker, Anda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</a:t>
            </a:r>
            <a:r>
              <a:rPr lang="en-ID" sz="1600" dirty="0" err="1"/>
              <a:t>menerapkan</a:t>
            </a:r>
            <a:r>
              <a:rPr lang="en-ID" sz="1600" dirty="0"/>
              <a:t> dan </a:t>
            </a:r>
            <a:r>
              <a:rPr lang="en-ID" sz="1600" dirty="0" err="1"/>
              <a:t>menskalakan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apa</a:t>
            </a:r>
            <a:r>
              <a:rPr lang="en-ID" sz="1600" dirty="0"/>
              <a:t> pun dan </a:t>
            </a:r>
            <a:r>
              <a:rPr lang="en-ID" sz="1600" dirty="0" err="1"/>
              <a:t>yakin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Anda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.</a:t>
            </a:r>
          </a:p>
        </p:txBody>
      </p:sp>
      <p:pic>
        <p:nvPicPr>
          <p:cNvPr id="23" name="Picture 2" descr="Docker Logo Png Transparent, Png Download , Transparent Png Image - PNGitem">
            <a:extLst>
              <a:ext uri="{FF2B5EF4-FFF2-40B4-BE49-F238E27FC236}">
                <a16:creationId xmlns:a16="http://schemas.microsoft.com/office/drawing/2014/main" id="{3AA4CD98-C050-4757-9FB5-309189BA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930" y1="33644" x2="30930" y2="33644"/>
                        <a14:foregroundMark x1="40465" y1="32829" x2="41395" y2="33411"/>
                        <a14:foregroundMark x1="51977" y1="22468" x2="52907" y2="24214"/>
                        <a14:foregroundMark x1="52209" y1="32712" x2="52209" y2="36438"/>
                        <a14:foregroundMark x1="53372" y1="44005" x2="53140" y2="45634"/>
                        <a14:foregroundMark x1="62326" y1="43772" x2="62326" y2="44703"/>
                        <a14:foregroundMark x1="41279" y1="45169" x2="38837" y2="46449"/>
                        <a14:foregroundMark x1="31279" y1="45634" x2="28605" y2="45634"/>
                        <a14:foregroundMark x1="20349" y1="44703" x2="19186" y2="44587"/>
                        <a14:foregroundMark x1="27093" y1="61118" x2="28605" y2="634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16" y="1594453"/>
            <a:ext cx="3673340" cy="36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2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CA6B6-7C91-4587-AAD4-4BD6025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86" y="1457808"/>
            <a:ext cx="5136000" cy="763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Cara </a:t>
            </a:r>
            <a:r>
              <a:rPr lang="en-US" sz="2800" dirty="0" err="1">
                <a:solidFill>
                  <a:schemeClr val="tx1"/>
                </a:solidFill>
              </a:rPr>
              <a:t>Kerja</a:t>
            </a:r>
            <a:r>
              <a:rPr lang="en-US" sz="2800" dirty="0">
                <a:solidFill>
                  <a:schemeClr val="tx1"/>
                </a:solidFill>
              </a:rPr>
              <a:t> Docker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BF112C-BA92-4ED9-AEEB-E5C4A631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170900"/>
            <a:ext cx="5663916" cy="3001848"/>
          </a:xfrm>
        </p:spPr>
        <p:txBody>
          <a:bodyPr>
            <a:normAutofit/>
          </a:bodyPr>
          <a:lstStyle/>
          <a:p>
            <a:pPr marL="0" indent="447675" algn="just"/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Docker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berfungsi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dengan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menyediakan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cara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standar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menjalankan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kode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Anda. Docker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adalah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sistem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operasi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kontainer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.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Mirip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dengan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cara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mesin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virtual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memvirtualisasi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(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menghilangkan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kebutuhan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secara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langsung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mengelola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)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perangkat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keras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server,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kontainer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memvirtualisasi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sistem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operasi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server.</a:t>
            </a:r>
          </a:p>
          <a:p>
            <a:pPr marL="0" indent="447675" algn="just"/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Docker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diinstal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di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setiap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server dan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memberikan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perintah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sederhana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yang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dapat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Anda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gunakan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untuk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membuat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,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memulai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,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atau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menghentikan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 </a:t>
            </a:r>
            <a:r>
              <a:rPr lang="en-US" sz="1400" dirty="0" err="1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kontainer</a:t>
            </a:r>
            <a:r>
              <a:rPr lang="en-US" sz="1400" dirty="0">
                <a:effectLst/>
                <a:latin typeface="Poppins" panose="00000500000000000000" pitchFamily="2" charset="0"/>
                <a:ea typeface="MS Mincho" panose="02020609040205080304" pitchFamily="49" charset="-128"/>
                <a:cs typeface="Poppins" panose="00000500000000000000" pitchFamily="2" charset="0"/>
              </a:rPr>
              <a:t>.</a:t>
            </a:r>
            <a:endParaRPr lang="en-ID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74" name="Picture 2" descr="What Is Docker Container? How Does It Work? - Huawei">
            <a:extLst>
              <a:ext uri="{FF2B5EF4-FFF2-40B4-BE49-F238E27FC236}">
                <a16:creationId xmlns:a16="http://schemas.microsoft.com/office/drawing/2014/main" id="{6F4170A1-F342-41DB-BE13-D319166B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00" y1="14925" x2="14483" y2="17484"/>
                        <a14:foregroundMark x1="6483" y1="15352" x2="15172" y2="19829"/>
                        <a14:foregroundMark x1="2483" y1="3838" x2="45103" y2="3838"/>
                        <a14:foregroundMark x1="45241" y1="4904" x2="48414" y2="95522"/>
                        <a14:foregroundMark x1="1793" y1="5544" x2="3034" y2="98507"/>
                        <a14:foregroundMark x1="552" y1="57356" x2="1793" y2="88273"/>
                        <a14:foregroundMark x1="3862" y1="12793" x2="44828" y2="52452"/>
                        <a14:foregroundMark x1="39862" y1="16844" x2="26759" y2="24094"/>
                        <a14:foregroundMark x1="12966" y1="13220" x2="22345" y2="21748"/>
                        <a14:foregroundMark x1="30759" y1="13433" x2="47448" y2="15139"/>
                        <a14:foregroundMark x1="28828" y1="13859" x2="30759" y2="24094"/>
                        <a14:foregroundMark x1="31448" y1="29638" x2="41931" y2="31557"/>
                        <a14:foregroundMark x1="5517" y1="30917" x2="17379" y2="34755"/>
                        <a14:foregroundMark x1="12000" y1="93390" x2="18069" y2="98507"/>
                        <a14:foregroundMark x1="21931" y1="89765" x2="33793" y2="97868"/>
                        <a14:foregroundMark x1="32966" y1="92111" x2="43172" y2="98294"/>
                        <a14:foregroundMark x1="49103" y1="91471" x2="49241" y2="98294"/>
                        <a14:foregroundMark x1="17103" y1="46269" x2="26069" y2="54158"/>
                        <a14:foregroundMark x1="29241" y1="30277" x2="32828" y2="34542"/>
                        <a14:foregroundMark x1="14345" y1="74840" x2="19586" y2="81023"/>
                        <a14:foregroundMark x1="46897" y1="20896" x2="97517" y2="28571"/>
                        <a14:foregroundMark x1="73517" y1="25373" x2="73655" y2="25160"/>
                        <a14:foregroundMark x1="73655" y1="24947" x2="74069" y2="24947"/>
                        <a14:foregroundMark x1="52000" y1="24947" x2="92828" y2="90832"/>
                        <a14:foregroundMark x1="49517" y1="33689" x2="59034" y2="99360"/>
                        <a14:foregroundMark x1="60828" y1="30064" x2="84138" y2="51599"/>
                        <a14:foregroundMark x1="83862" y1="42431" x2="93241" y2="47335"/>
                        <a14:foregroundMark x1="97793" y1="30064" x2="99862" y2="31770"/>
                        <a14:foregroundMark x1="98069" y1="34328" x2="98621" y2="87633"/>
                        <a14:foregroundMark x1="58207" y1="44136" x2="60552" y2="49254"/>
                        <a14:foregroundMark x1="66897" y1="91684" x2="84552" y2="96375"/>
                        <a14:foregroundMark x1="81517" y1="92324" x2="96276" y2="98721"/>
                        <a14:foregroundMark x1="66759" y1="97868" x2="89517" y2="95736"/>
                        <a14:foregroundMark x1="63172" y1="76119" x2="63586" y2="75906"/>
                        <a14:foregroundMark x1="26069" y1="63326" x2="26483" y2="64392"/>
                        <a14:foregroundMark x1="12828" y1="50959" x2="12828" y2="50959"/>
                        <a14:foregroundMark x1="25655" y1="77186" x2="25655" y2="77186"/>
                        <a14:foregroundMark x1="34759" y1="78678" x2="36828" y2="78252"/>
                        <a14:foregroundMark x1="47862" y1="4051" x2="47724" y2="13859"/>
                        <a14:foregroundMark x1="33103" y1="50533" x2="33103" y2="50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15" y="1423848"/>
            <a:ext cx="5742711" cy="371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2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D47BE21-C582-47B6-88AF-CAAEA9E2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2025674"/>
            <a:ext cx="5136000" cy="7636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Fungsi</a:t>
            </a:r>
            <a:r>
              <a:rPr lang="en-US" sz="2800" dirty="0">
                <a:solidFill>
                  <a:schemeClr val="tx1"/>
                </a:solidFill>
              </a:rPr>
              <a:t> Docker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1B0A2CE9-3545-4249-AC07-AD6FBA75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0" y="2598973"/>
            <a:ext cx="6412350" cy="2344951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ID" sz="1400" dirty="0"/>
              <a:t>1.	</a:t>
            </a:r>
            <a:r>
              <a:rPr lang="en-ID" sz="1400" dirty="0" err="1"/>
              <a:t>Mempermudah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ID" sz="1400" dirty="0"/>
              <a:t>2.	</a:t>
            </a:r>
            <a:r>
              <a:rPr lang="en-ID" sz="1400" dirty="0" err="1"/>
              <a:t>Menyederhanakan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ID" sz="1400" dirty="0"/>
              <a:t>3.	</a:t>
            </a:r>
            <a:r>
              <a:rPr lang="en-ID" sz="1400" dirty="0" err="1"/>
              <a:t>Memudahkan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Kode Pipeline.</a:t>
            </a:r>
          </a:p>
          <a:p>
            <a:pPr>
              <a:lnSpc>
                <a:spcPct val="170000"/>
              </a:lnSpc>
            </a:pPr>
            <a:r>
              <a:rPr lang="en-ID" sz="1400" dirty="0"/>
              <a:t>4.	Bisa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Debugging.</a:t>
            </a:r>
          </a:p>
          <a:p>
            <a:pPr>
              <a:lnSpc>
                <a:spcPct val="170000"/>
              </a:lnSpc>
            </a:pPr>
            <a:r>
              <a:rPr lang="en-ID" sz="1400" dirty="0"/>
              <a:t>5.	</a:t>
            </a:r>
            <a:r>
              <a:rPr lang="en-ID" sz="1400" dirty="0" err="1"/>
              <a:t>Mendukung</a:t>
            </a:r>
            <a:r>
              <a:rPr lang="en-ID" sz="1400" dirty="0"/>
              <a:t> Multitenancy.</a:t>
            </a:r>
          </a:p>
          <a:p>
            <a:pPr>
              <a:lnSpc>
                <a:spcPct val="170000"/>
              </a:lnSpc>
            </a:pPr>
            <a:r>
              <a:rPr lang="en-ID" sz="1400" dirty="0"/>
              <a:t>6.	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Daya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Cepat</a:t>
            </a:r>
            <a:r>
              <a:rPr lang="en-ID" sz="1400" dirty="0"/>
              <a:t>.</a:t>
            </a:r>
          </a:p>
        </p:txBody>
      </p:sp>
      <p:pic>
        <p:nvPicPr>
          <p:cNvPr id="8196" name="Picture 4" descr="How to remote debugging Odoo Docker images (Python based framework) - DEV  Community">
            <a:extLst>
              <a:ext uri="{FF2B5EF4-FFF2-40B4-BE49-F238E27FC236}">
                <a16:creationId xmlns:a16="http://schemas.microsoft.com/office/drawing/2014/main" id="{5F549184-7EA8-4410-A846-663D73BC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95450"/>
            <a:ext cx="5143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CA6B6-7C91-4587-AAD4-4BD6025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9" y="1092988"/>
            <a:ext cx="5136000" cy="11636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Arsitektur</a:t>
            </a:r>
            <a:r>
              <a:rPr lang="en-US" sz="2800" dirty="0">
                <a:solidFill>
                  <a:schemeClr val="tx1"/>
                </a:solidFill>
              </a:rPr>
              <a:t> Docker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D9573-27D3-4C59-BC61-3298B161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99" y="2256587"/>
            <a:ext cx="5136000" cy="422041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Docker Daemon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service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dijalankan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host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Operating System (OS).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Fungsinya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membangun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mendistribusikan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menjalankan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container docker.</a:t>
            </a:r>
            <a:endParaRPr lang="en-ID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Docker Client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seperangkat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perintah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command line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mengoperasikan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container,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misalnya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container,  start/stop container,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menghapus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(destroy),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sebagainya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 docker daemon.</a:t>
            </a:r>
            <a:endParaRPr lang="en-ID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Docker images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berfungsi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container,dengan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hanya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satu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images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container.</a:t>
            </a:r>
            <a:endParaRPr lang="en-ID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124" name="Picture 4" descr="Pengenalan Docker - Kotakode.com | Komunitas Developer Indonesia">
            <a:extLst>
              <a:ext uri="{FF2B5EF4-FFF2-40B4-BE49-F238E27FC236}">
                <a16:creationId xmlns:a16="http://schemas.microsoft.com/office/drawing/2014/main" id="{9EA00A86-61B3-425D-8B2B-4C63B89B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50" y1="21831" x2="95234" y2="21831"/>
                        <a14:foregroundMark x1="95234" y1="21831" x2="95469" y2="87183"/>
                        <a14:foregroundMark x1="95469" y1="87183" x2="5313" y2="87606"/>
                        <a14:foregroundMark x1="5313" y1="87606" x2="5938" y2="21831"/>
                        <a14:foregroundMark x1="8438" y1="31549" x2="95234" y2="84648"/>
                        <a14:foregroundMark x1="6719" y1="84789" x2="92813" y2="26338"/>
                        <a14:foregroundMark x1="9922" y1="35211" x2="93672" y2="36620"/>
                        <a14:foregroundMark x1="8281" y1="48873" x2="93828" y2="50282"/>
                        <a14:foregroundMark x1="88359" y1="39859" x2="77813" y2="48873"/>
                        <a14:foregroundMark x1="11563" y1="53662" x2="37656" y2="79296"/>
                        <a14:foregroundMark x1="58047" y1="65493" x2="80000" y2="44225"/>
                        <a14:foregroundMark x1="54922" y1="66901" x2="54922" y2="66901"/>
                        <a14:foregroundMark x1="5625" y1="22676" x2="5000" y2="33662"/>
                        <a14:foregroundMark x1="5078" y1="25634" x2="5000" y2="29437"/>
                        <a14:foregroundMark x1="5078" y1="33662" x2="5313" y2="64225"/>
                        <a14:foregroundMark x1="36719" y1="51127" x2="36406" y2="85493"/>
                        <a14:foregroundMark x1="90156" y1="22676" x2="90156" y2="20563"/>
                        <a14:foregroundMark x1="89219" y1="20563" x2="91016" y2="20845"/>
                        <a14:foregroundMark x1="89375" y1="19859" x2="90859" y2="20141"/>
                        <a14:foregroundMark x1="90469" y1="19718" x2="91016" y2="19859"/>
                        <a14:foregroundMark x1="95156" y1="24507" x2="96250" y2="26338"/>
                        <a14:foregroundMark x1="96250" y1="26338" x2="95547" y2="27465"/>
                        <a14:foregroundMark x1="6953" y1="60563" x2="19844" y2="60704"/>
                        <a14:backgroundMark x1="2891" y1="11690" x2="96641" y2="9718"/>
                        <a14:backgroundMark x1="97422" y1="33239" x2="98281" y2="82113"/>
                        <a14:backgroundMark x1="98047" y1="86056" x2="98047" y2="93803"/>
                        <a14:backgroundMark x1="92813" y1="92958" x2="8047" y2="95634"/>
                        <a14:backgroundMark x1="2891" y1="23944" x2="2891" y2="93662"/>
                        <a14:backgroundMark x1="7656" y1="62958" x2="18750" y2="62535"/>
                        <a14:backgroundMark x1="18906" y1="63944" x2="24531" y2="70423"/>
                        <a14:backgroundMark x1="22734" y1="71690" x2="8984" y2="82535"/>
                        <a14:backgroundMark x1="6719" y1="64225" x2="6484" y2="76056"/>
                        <a14:backgroundMark x1="5781" y1="62958" x2="7187" y2="63380"/>
                        <a14:backgroundMark x1="7891" y1="76761" x2="6641" y2="83099"/>
                        <a14:backgroundMark x1="6719" y1="84507" x2="6328" y2="85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55" y="1445704"/>
            <a:ext cx="7151037" cy="39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9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CA6B6-7C91-4587-AAD4-4BD6025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9" y="1092988"/>
            <a:ext cx="5136000" cy="11636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Arsitektur</a:t>
            </a:r>
            <a:r>
              <a:rPr lang="en-US" sz="2800" dirty="0">
                <a:solidFill>
                  <a:schemeClr val="tx1"/>
                </a:solidFill>
              </a:rPr>
              <a:t> Docker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D9573-27D3-4C59-BC61-3298B161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99" y="2256588"/>
            <a:ext cx="5136000" cy="35772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Docker Container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images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dikemas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bersifat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read-write, container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berjalan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diatas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images. Docker container juga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bisa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dikatakan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folder,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dimana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containerini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container.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Setiap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container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disimpan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terbentuk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layer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baru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tepat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diatas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images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base images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diatasnya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D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Docker Registry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repository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distribusi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kumpulan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images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bersifat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private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maupun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public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akses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docker hub.</a:t>
            </a:r>
            <a:endParaRPr lang="en-ID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124" name="Picture 4" descr="Pengenalan Docker - Kotakode.com | Komunitas Developer Indonesia">
            <a:extLst>
              <a:ext uri="{FF2B5EF4-FFF2-40B4-BE49-F238E27FC236}">
                <a16:creationId xmlns:a16="http://schemas.microsoft.com/office/drawing/2014/main" id="{9EA00A86-61B3-425D-8B2B-4C63B89B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50" y1="21831" x2="95234" y2="21831"/>
                        <a14:foregroundMark x1="95234" y1="21831" x2="95469" y2="87183"/>
                        <a14:foregroundMark x1="95469" y1="87183" x2="5313" y2="87606"/>
                        <a14:foregroundMark x1="5313" y1="87606" x2="5938" y2="21831"/>
                        <a14:foregroundMark x1="8438" y1="31549" x2="95234" y2="84648"/>
                        <a14:foregroundMark x1="6719" y1="84789" x2="92813" y2="26338"/>
                        <a14:foregroundMark x1="9922" y1="35211" x2="93672" y2="36620"/>
                        <a14:foregroundMark x1="8281" y1="48873" x2="93828" y2="50282"/>
                        <a14:foregroundMark x1="88359" y1="39859" x2="77813" y2="48873"/>
                        <a14:foregroundMark x1="11563" y1="53662" x2="37656" y2="79296"/>
                        <a14:foregroundMark x1="58047" y1="65493" x2="80000" y2="44225"/>
                        <a14:foregroundMark x1="54922" y1="66901" x2="54922" y2="66901"/>
                        <a14:foregroundMark x1="5625" y1="22676" x2="5000" y2="33662"/>
                        <a14:foregroundMark x1="5078" y1="25634" x2="5000" y2="29437"/>
                        <a14:foregroundMark x1="5078" y1="33662" x2="5313" y2="64225"/>
                        <a14:foregroundMark x1="36719" y1="51127" x2="36406" y2="85493"/>
                        <a14:foregroundMark x1="90156" y1="22676" x2="90156" y2="20563"/>
                        <a14:foregroundMark x1="89219" y1="20563" x2="91016" y2="20845"/>
                        <a14:foregroundMark x1="89375" y1="19859" x2="90859" y2="20141"/>
                        <a14:foregroundMark x1="90469" y1="19718" x2="91016" y2="19859"/>
                        <a14:foregroundMark x1="95156" y1="24507" x2="96250" y2="26338"/>
                        <a14:foregroundMark x1="96250" y1="26338" x2="95547" y2="27465"/>
                        <a14:foregroundMark x1="6953" y1="60563" x2="19844" y2="60704"/>
                        <a14:backgroundMark x1="2891" y1="11690" x2="96641" y2="9718"/>
                        <a14:backgroundMark x1="97422" y1="33239" x2="98281" y2="82113"/>
                        <a14:backgroundMark x1="98047" y1="86056" x2="98047" y2="93803"/>
                        <a14:backgroundMark x1="92813" y1="92958" x2="8047" y2="95634"/>
                        <a14:backgroundMark x1="2891" y1="23944" x2="2891" y2="93662"/>
                        <a14:backgroundMark x1="7656" y1="62958" x2="18750" y2="62535"/>
                        <a14:backgroundMark x1="18906" y1="63944" x2="24531" y2="70423"/>
                        <a14:backgroundMark x1="22734" y1="71690" x2="8984" y2="82535"/>
                        <a14:backgroundMark x1="6719" y1="64225" x2="6484" y2="76056"/>
                        <a14:backgroundMark x1="5781" y1="62958" x2="7187" y2="63380"/>
                        <a14:backgroundMark x1="7891" y1="76761" x2="6641" y2="83099"/>
                        <a14:backgroundMark x1="6719" y1="84507" x2="6328" y2="85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55" y="1445704"/>
            <a:ext cx="7151037" cy="39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8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D47BE21-C582-47B6-88AF-CAAEA9E2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1230300"/>
            <a:ext cx="5136000" cy="7636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Keuntungan</a:t>
            </a:r>
            <a:r>
              <a:rPr lang="en-US" sz="2800" dirty="0">
                <a:solidFill>
                  <a:schemeClr val="tx1"/>
                </a:solidFill>
              </a:rPr>
              <a:t> Docker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1B0A2CE9-3545-4249-AC07-AD6FBA75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6925" y="1879600"/>
            <a:ext cx="9344025" cy="4273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ID" sz="1600" dirty="0"/>
              <a:t>1.	</a:t>
            </a:r>
            <a:r>
              <a:rPr lang="en-ID" sz="1600" dirty="0" err="1"/>
              <a:t>Kirim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endParaRPr lang="en-ID" sz="1600" dirty="0"/>
          </a:p>
          <a:p>
            <a:pPr marL="447675" indent="447675">
              <a:lnSpc>
                <a:spcPct val="160000"/>
              </a:lnSpc>
            </a:pPr>
            <a:r>
              <a:rPr lang="en-ID" sz="1600" dirty="0" err="1"/>
              <a:t>Pengguna</a:t>
            </a:r>
            <a:r>
              <a:rPr lang="en-ID" sz="1600" dirty="0"/>
              <a:t> Docker rata-rata </a:t>
            </a:r>
            <a:r>
              <a:rPr lang="en-ID" sz="1600" dirty="0" err="1"/>
              <a:t>mengirimkan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7x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non-Docker. Docker </a:t>
            </a:r>
            <a:r>
              <a:rPr lang="en-ID" sz="1600" dirty="0" err="1"/>
              <a:t>memungkinkan</a:t>
            </a:r>
            <a:r>
              <a:rPr lang="en-ID" sz="1600" dirty="0"/>
              <a:t> Anda </a:t>
            </a:r>
            <a:r>
              <a:rPr lang="en-ID" sz="1600" dirty="0" err="1"/>
              <a:t>mengirim</a:t>
            </a:r>
            <a:r>
              <a:rPr lang="en-ID" sz="1600" dirty="0"/>
              <a:t> </a:t>
            </a:r>
            <a:r>
              <a:rPr lang="en-ID" sz="1600" dirty="0" err="1"/>
              <a:t>layanan</a:t>
            </a:r>
            <a:r>
              <a:rPr lang="en-ID" sz="1600" dirty="0"/>
              <a:t> </a:t>
            </a:r>
            <a:r>
              <a:rPr lang="en-ID" sz="1600" dirty="0" err="1"/>
              <a:t>terisolasi</a:t>
            </a:r>
            <a:r>
              <a:rPr lang="en-ID" sz="1600" dirty="0"/>
              <a:t> </a:t>
            </a:r>
            <a:r>
              <a:rPr lang="en-ID" sz="1600" dirty="0" err="1"/>
              <a:t>sesering</a:t>
            </a:r>
            <a:r>
              <a:rPr lang="en-ID" sz="1600" dirty="0"/>
              <a:t> yang </a:t>
            </a:r>
            <a:r>
              <a:rPr lang="en-ID" sz="1600" dirty="0" err="1"/>
              <a:t>diperlukan</a:t>
            </a:r>
            <a:r>
              <a:rPr lang="en-ID" sz="1600" dirty="0"/>
              <a:t>.</a:t>
            </a:r>
          </a:p>
          <a:p>
            <a:pPr>
              <a:lnSpc>
                <a:spcPct val="160000"/>
              </a:lnSpc>
            </a:pPr>
            <a:r>
              <a:rPr lang="en-ID" sz="1600" dirty="0"/>
              <a:t>2.	</a:t>
            </a:r>
            <a:r>
              <a:rPr lang="en-ID" sz="1600" dirty="0" err="1"/>
              <a:t>Menstandarkan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endParaRPr lang="en-ID" sz="1600" dirty="0"/>
          </a:p>
          <a:p>
            <a:pPr indent="438150">
              <a:lnSpc>
                <a:spcPct val="160000"/>
              </a:lnSpc>
            </a:pP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kemasan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</a:t>
            </a:r>
            <a:r>
              <a:rPr lang="en-ID" sz="1600" dirty="0" err="1"/>
              <a:t>memudahkan</a:t>
            </a:r>
            <a:r>
              <a:rPr lang="en-ID" sz="1600" dirty="0"/>
              <a:t> </a:t>
            </a:r>
            <a:r>
              <a:rPr lang="en-ID" sz="1600" dirty="0" err="1"/>
              <a:t>penerapannya</a:t>
            </a:r>
            <a:r>
              <a:rPr lang="en-ID" sz="1600" dirty="0"/>
              <a:t>, </a:t>
            </a:r>
            <a:r>
              <a:rPr lang="en-ID" sz="1600" dirty="0" err="1"/>
              <a:t>mengidentifikasi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, dan </a:t>
            </a:r>
            <a:r>
              <a:rPr lang="en-ID" sz="1600" dirty="0" err="1"/>
              <a:t>memutar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remediasi</a:t>
            </a:r>
            <a:r>
              <a:rPr lang="en-ID" sz="1600" dirty="0"/>
              <a:t>.</a:t>
            </a:r>
          </a:p>
          <a:p>
            <a:pPr>
              <a:lnSpc>
                <a:spcPct val="160000"/>
              </a:lnSpc>
            </a:pPr>
            <a:r>
              <a:rPr lang="en-ID" sz="1600" dirty="0"/>
              <a:t>3.	</a:t>
            </a:r>
            <a:r>
              <a:rPr lang="en-ID" sz="1600" dirty="0" err="1"/>
              <a:t>Memindahkan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mulus</a:t>
            </a:r>
            <a:endParaRPr lang="en-ID" sz="1600" dirty="0"/>
          </a:p>
          <a:p>
            <a:pPr indent="438150">
              <a:lnSpc>
                <a:spcPct val="160000"/>
              </a:lnSpc>
            </a:pP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Docker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dipindahkan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 </a:t>
            </a:r>
            <a:r>
              <a:rPr lang="en-ID" sz="1600" dirty="0" err="1"/>
              <a:t>pengembangan</a:t>
            </a:r>
            <a:r>
              <a:rPr lang="en-ID" sz="1600" dirty="0"/>
              <a:t> </a:t>
            </a:r>
            <a:r>
              <a:rPr lang="en-ID" sz="1600" dirty="0" err="1"/>
              <a:t>lokal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penyebaran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 di AWS.</a:t>
            </a:r>
          </a:p>
          <a:p>
            <a:pPr>
              <a:lnSpc>
                <a:spcPct val="160000"/>
              </a:lnSpc>
            </a:pPr>
            <a:r>
              <a:rPr lang="en-ID" sz="1600" dirty="0"/>
              <a:t>4.	</a:t>
            </a:r>
            <a:r>
              <a:rPr lang="en-ID" sz="1600" dirty="0" err="1"/>
              <a:t>Menghemat</a:t>
            </a:r>
            <a:r>
              <a:rPr lang="en-ID" sz="1600" dirty="0"/>
              <a:t> uang</a:t>
            </a:r>
          </a:p>
          <a:p>
            <a:pPr indent="438150">
              <a:lnSpc>
                <a:spcPct val="160000"/>
              </a:lnSpc>
            </a:pPr>
            <a:r>
              <a:rPr lang="en-ID" sz="1600" dirty="0" err="1"/>
              <a:t>Kontainer</a:t>
            </a:r>
            <a:r>
              <a:rPr lang="en-ID" sz="1600" dirty="0"/>
              <a:t> Docker </a:t>
            </a:r>
            <a:r>
              <a:rPr lang="en-ID" sz="1600" dirty="0" err="1"/>
              <a:t>memudahkan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pada </a:t>
            </a:r>
            <a:r>
              <a:rPr lang="en-ID" sz="1600" dirty="0" err="1"/>
              <a:t>setiap</a:t>
            </a:r>
            <a:r>
              <a:rPr lang="en-ID" sz="1600" dirty="0"/>
              <a:t> server,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pemanfaatan</a:t>
            </a:r>
            <a:r>
              <a:rPr lang="en-ID" sz="1600" dirty="0"/>
              <a:t> Anda dan </a:t>
            </a:r>
            <a:r>
              <a:rPr lang="en-ID" sz="1600" dirty="0" err="1"/>
              <a:t>menghemat</a:t>
            </a:r>
            <a:r>
              <a:rPr lang="en-ID" sz="1600" dirty="0"/>
              <a:t> uang Anda.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2955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CA6B6-7C91-4587-AAD4-4BD60250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32" y="2139925"/>
            <a:ext cx="5136000" cy="7636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Kesimpulan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BF112C-BA92-4ED9-AEEB-E5C4A631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24" y="2903525"/>
            <a:ext cx="6506208" cy="2501900"/>
          </a:xfrm>
        </p:spPr>
        <p:txBody>
          <a:bodyPr>
            <a:normAutofit/>
          </a:bodyPr>
          <a:lstStyle/>
          <a:p>
            <a:pPr marL="0" indent="0" algn="just"/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Pada project-project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sebelumnya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sudah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coba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memilih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RAD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project RAD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berkembang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sesuai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keinginan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terbentuknya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komunikasi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bagus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developer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endParaRPr lang="en-ID" sz="1800" dirty="0"/>
          </a:p>
        </p:txBody>
      </p:sp>
      <p:pic>
        <p:nvPicPr>
          <p:cNvPr id="6148" name="Picture 4" descr="What is Rapid Application Development (RAD)Model in Software Engineering? -  TechTravelHub">
            <a:extLst>
              <a:ext uri="{FF2B5EF4-FFF2-40B4-BE49-F238E27FC236}">
                <a16:creationId xmlns:a16="http://schemas.microsoft.com/office/drawing/2014/main" id="{98C89551-ABEC-477E-8DA5-DD8416477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275" y1="11184" x2="46275" y2="11184"/>
                        <a14:foregroundMark x1="30588" y1="20395" x2="52549" y2="19737"/>
                        <a14:foregroundMark x1="61961" y1="8772" x2="71373" y2="19737"/>
                        <a14:foregroundMark x1="22353" y1="33114" x2="18235" y2="55263"/>
                        <a14:foregroundMark x1="22941" y1="67982" x2="38235" y2="89254"/>
                        <a14:foregroundMark x1="50980" y1="85088" x2="76667" y2="81360"/>
                        <a14:foregroundMark x1="77647" y1="61842" x2="89020" y2="41667"/>
                        <a14:foregroundMark x1="40980" y1="43421" x2="61176" y2="44298"/>
                        <a14:foregroundMark x1="41373" y1="45395" x2="60392" y2="45614"/>
                        <a14:foregroundMark x1="40392" y1="41228" x2="61176" y2="42105"/>
                        <a14:foregroundMark x1="40196" y1="41009" x2="41176" y2="46053"/>
                        <a14:foregroundMark x1="60980" y1="42325" x2="61373" y2="45175"/>
                        <a14:foregroundMark x1="35686" y1="48684" x2="66078" y2="48904"/>
                        <a14:foregroundMark x1="45490" y1="59868" x2="56471" y2="60307"/>
                        <a14:foregroundMark x1="45294" y1="59211" x2="36667" y2="52193"/>
                        <a14:foregroundMark x1="65294" y1="50439" x2="55686" y2="59211"/>
                        <a14:foregroundMark x1="45098" y1="51974" x2="54706" y2="55482"/>
                        <a14:foregroundMark x1="63137" y1="51316" x2="65490" y2="52412"/>
                        <a14:foregroundMark x1="66667" y1="50000" x2="65882" y2="53070"/>
                        <a14:foregroundMark x1="61569" y1="53070" x2="65294" y2="5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32" y="1849425"/>
            <a:ext cx="3975344" cy="35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06065"/>
      </p:ext>
    </p:extLst>
  </p:cSld>
  <p:clrMapOvr>
    <a:masterClrMapping/>
  </p:clrMapOvr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Blog SEO_ Advices to Optimize Posts by Slidesgo</Template>
  <TotalTime>326</TotalTime>
  <Words>537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Alfa Slab One</vt:lpstr>
      <vt:lpstr>Luckiest Guy</vt:lpstr>
      <vt:lpstr>Proxima Nova</vt:lpstr>
      <vt:lpstr>Proxima Nova Semibold</vt:lpstr>
      <vt:lpstr>Signika</vt:lpstr>
      <vt:lpstr>Arial</vt:lpstr>
      <vt:lpstr>Poppins</vt:lpstr>
      <vt:lpstr>Times New Roman</vt:lpstr>
      <vt:lpstr>Blog SEO: Advices to optimize Posts by Slidesgo</vt:lpstr>
      <vt:lpstr>Slidesgo Final Pages</vt:lpstr>
      <vt:lpstr>1_Slidesgo Final Pages</vt:lpstr>
      <vt:lpstr>Tools DevOps Docker</vt:lpstr>
      <vt:lpstr>1</vt:lpstr>
      <vt:lpstr>Definisi Docker</vt:lpstr>
      <vt:lpstr>Cara Kerja Docker</vt:lpstr>
      <vt:lpstr>Fungsi Docker</vt:lpstr>
      <vt:lpstr>Arsitektur Docker</vt:lpstr>
      <vt:lpstr>Arsitektur Docker</vt:lpstr>
      <vt:lpstr>Keuntungan Docker</vt:lpstr>
      <vt:lpstr>Kesimpulan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DevOps Docker</dc:title>
  <dc:creator>Muhammad Ilham</dc:creator>
  <cp:lastModifiedBy>Muhammad Ilham</cp:lastModifiedBy>
  <cp:revision>7</cp:revision>
  <dcterms:created xsi:type="dcterms:W3CDTF">2022-01-11T21:14:11Z</dcterms:created>
  <dcterms:modified xsi:type="dcterms:W3CDTF">2022-01-12T02:40:46Z</dcterms:modified>
</cp:coreProperties>
</file>