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13"/>
  </p:notesMasterIdLst>
  <p:sldIdLst>
    <p:sldId id="256" r:id="rId2"/>
    <p:sldId id="290" r:id="rId3"/>
    <p:sldId id="292" r:id="rId4"/>
    <p:sldId id="293" r:id="rId5"/>
    <p:sldId id="326" r:id="rId6"/>
    <p:sldId id="291" r:id="rId7"/>
    <p:sldId id="327" r:id="rId8"/>
    <p:sldId id="329" r:id="rId9"/>
    <p:sldId id="330" r:id="rId10"/>
    <p:sldId id="331" r:id="rId11"/>
    <p:sldId id="332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00FF"/>
    <a:srgbClr val="FF7C80"/>
    <a:srgbClr val="FFCCCC"/>
    <a:srgbClr val="99CCFF"/>
    <a:srgbClr val="FFCC00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36" autoAdjust="0"/>
    <p:restoredTop sz="86207" autoAdjust="0"/>
  </p:normalViewPr>
  <p:slideViewPr>
    <p:cSldViewPr>
      <p:cViewPr>
        <p:scale>
          <a:sx n="125" d="100"/>
          <a:sy n="125" d="100"/>
        </p:scale>
        <p:origin x="864" y="-79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itchFamily="34" charset="0"/>
              </a:defRPr>
            </a:lvl1pPr>
          </a:lstStyle>
          <a:p>
            <a:pPr>
              <a:defRPr/>
            </a:pPr>
            <a:fld id="{5A5437D8-714F-4649-AC99-1A0BB58C51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24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7D7E9E-8363-41E7-AE32-8745E0D26C59}" type="slidenum">
              <a:rPr lang="en-US" smtClean="0">
                <a:latin typeface="Tahoma" charset="0"/>
              </a:rPr>
              <a:pPr/>
              <a:t>1</a:t>
            </a:fld>
            <a:endParaRPr lang="en-US">
              <a:latin typeface="Tahoma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11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19797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3992ACFF-70A3-4541-B088-C9F66B48EB5D}" type="slidenum">
              <a:rPr lang="en-US" sz="1200" smtClean="0"/>
              <a:pPr eaLnBrk="1" hangingPunct="1"/>
              <a:t>2</a:t>
            </a:fld>
            <a:endParaRPr 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C4ED14A5-C8F4-430A-9DB7-6C0CF7380309}" type="slidenum">
              <a:rPr lang="en-US" sz="1200" smtClean="0"/>
              <a:pPr eaLnBrk="1" hangingPunct="1"/>
              <a:t>3</a:t>
            </a:fld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D1FD4D4C-6500-4B55-BA14-AAE7E49E6080}" type="slidenum">
              <a:rPr lang="en-US" sz="1200" smtClean="0"/>
              <a:pPr eaLnBrk="1" hangingPunct="1"/>
              <a:t>4</a:t>
            </a:fld>
            <a:endParaRPr 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6</a:t>
            </a:fld>
            <a:endParaRPr 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7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68646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8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24154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9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7971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4E186805-E6AE-421A-8895-1B08AAB4B0FB}" type="slidenum">
              <a:rPr lang="en-US" sz="1200" smtClean="0"/>
              <a:pPr eaLnBrk="1" hangingPunct="1"/>
              <a:t>10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4989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1B53D4-970B-451A-B03C-AD762113EB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5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CA15AD-E3B1-4B36-AFD1-160BA9BC22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5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E418A6-9AD3-415F-93A2-666D727A50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5379D2-9974-407D-B80B-45DD4834A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9B468-359E-4C2B-A05D-F3233B66552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81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A9703A-1C29-4B12-806F-63AEAA5501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1784D7-7554-4F5D-A9DC-FBD2AB07EEA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0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98DCCD-BEEA-4DF8-854F-D96D1B29AF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5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85ABA3-B65D-43C2-8856-30AB37AD4F4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5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4418CE-786C-40DE-8848-3BA5DD9360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0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E97C-308A-41A4-BE44-4297BB991B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6BA2E0-CBB7-480D-AADA-FF82985798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2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Zarela Unit Testing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b="0" dirty="0">
                <a:solidFill>
                  <a:schemeClr val="tx2"/>
                </a:solidFill>
                <a:effectLst/>
              </a:rPr>
              <a:t>Decentralized marketplace platform for peer-to-peer transferring of </a:t>
            </a:r>
            <a:r>
              <a:rPr lang="en-US" sz="3200" b="0" dirty="0" err="1">
                <a:solidFill>
                  <a:schemeClr val="tx2"/>
                </a:solidFill>
                <a:effectLst/>
              </a:rPr>
              <a:t>Biosignals</a:t>
            </a:r>
            <a:r>
              <a:rPr lang="en-US" sz="3200" b="0" dirty="0">
                <a:solidFill>
                  <a:schemeClr val="tx2"/>
                </a:solidFill>
                <a:effectLst/>
              </a:rPr>
              <a:t>.</a:t>
            </a:r>
            <a:br>
              <a:rPr lang="en-US" b="1" dirty="0">
                <a:solidFill>
                  <a:schemeClr val="tx2"/>
                </a:solidFill>
                <a:effectLst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5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 fontScale="475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0.00000002 BBIT to Angel , 0 BBIT to 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Reward Pool Release 14400 Per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Reward = 50 BBIT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Token Life  = 45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Halving = 6 Days (after this period Release and Reward should be half)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2 -&gt;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3 -&gt;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4 -&gt;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5 -&gt; 20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6 -&gt; 2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7 -&gt; 2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8 -&gt; 2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9 -&gt; 2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10 -&gt; 2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11 -&gt; 2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12 -&gt; 2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13 -&gt; 2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14 -&gt; 2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15 -&gt; 1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16 -&gt; 1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17 -&gt; 1 ppl Contributed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Day 18 -&gt; 1 ppl Contributed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6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6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20 BBIT to Angel , 40 BBIT to 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4 ppl Contributed that (hub and angel Each paid for 2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1 ppl Contributed  and </a:t>
            </a:r>
            <a:r>
              <a:rPr lang="en-US"/>
              <a:t>mage Confirmed the first 4 signals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89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Zarela Smart Contract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Zarela Will be deployed on the Ethereum blockchain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Zarela Smart Contract is written in the language of solidity (Solidity Version 0.7.6)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Our Token is Called </a:t>
            </a:r>
            <a:r>
              <a:rPr lang="en-US" sz="2400" dirty="0" err="1"/>
              <a:t>Biobit</a:t>
            </a:r>
            <a:r>
              <a:rPr lang="en-US" sz="2400" dirty="0"/>
              <a:t> that Based On ERC20</a:t>
            </a:r>
          </a:p>
          <a:p>
            <a:pPr marL="0" indent="0"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We Are Currently on </a:t>
            </a:r>
            <a:r>
              <a:rPr lang="en-US" sz="2400" dirty="0" err="1"/>
              <a:t>Ropsten</a:t>
            </a:r>
            <a:r>
              <a:rPr lang="en-US" sz="2400" dirty="0"/>
              <a:t> Test Network (in Test Phase)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We Have Used Truffle Framework for Write our Unit Tests (Mocha Framework)</a:t>
            </a:r>
          </a:p>
          <a:p>
            <a:pPr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14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Unit testing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Large programs consist of many smaller pieces</a:t>
            </a:r>
          </a:p>
          <a:p>
            <a:pPr lvl="1" eaLnBrk="1" hangingPunct="1"/>
            <a:r>
              <a:rPr lang="en-US" sz="2000" dirty="0"/>
              <a:t>Classes, methods, packages, etc.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"Unit" is a generic term for these smaller pieces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Three important types of software testing are:</a:t>
            </a:r>
          </a:p>
          <a:p>
            <a:pPr lvl="1" eaLnBrk="1" hangingPunct="1"/>
            <a:r>
              <a:rPr lang="en-US" sz="2000" dirty="0"/>
              <a:t>Unit Testing (test units in isolation)</a:t>
            </a:r>
          </a:p>
          <a:p>
            <a:pPr lvl="1" eaLnBrk="1" hangingPunct="1"/>
            <a:r>
              <a:rPr lang="en-US" sz="2000" dirty="0"/>
              <a:t>Integration Testing (test integrated units)</a:t>
            </a:r>
          </a:p>
          <a:p>
            <a:pPr lvl="1" eaLnBrk="1" hangingPunct="1"/>
            <a:r>
              <a:rPr lang="en-US" sz="2000" dirty="0"/>
              <a:t>System Testing (test entire system that is fully integrated)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Testing is done to test the smaller pieces in isolation before they are combined with other pieces</a:t>
            </a:r>
          </a:p>
          <a:p>
            <a:pPr lvl="1" eaLnBrk="1" hangingPunct="1"/>
            <a:r>
              <a:rPr lang="en-US" sz="2000" dirty="0"/>
              <a:t>Usually done by the developers who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25791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What unit tests do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419600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dirty="0"/>
              <a:t>Unit tests create objects, call methods, and verify that the returned results are correct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Actual results vs. Expected results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Unit tests should be automated so that they can be run frequently (many times a day) to ensure that changes, additions, bug fixes, etc. have not broken the code</a:t>
            </a:r>
          </a:p>
          <a:p>
            <a:pPr lvl="1" eaLnBrk="1" hangingPunct="1"/>
            <a:r>
              <a:rPr lang="en-US" dirty="0"/>
              <a:t>Regression testing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Notifies you when changes have introduced bugs, and helps to avoid destabilizing the system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FA2F-9E2B-46B1-95F3-65A5AC2C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FF689-C5AA-4261-B391-ACB93C597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submitNewRequest</a:t>
            </a:r>
            <a:r>
              <a:rPr lang="en-US" dirty="0"/>
              <a:t> = Create New Request By Mage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Contribute = Send Signals By Angels to Mages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 err="1"/>
              <a:t>confirmContributor</a:t>
            </a:r>
            <a:r>
              <a:rPr lang="en-US" dirty="0"/>
              <a:t> = Confirm Signals By Mage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addOneDay</a:t>
            </a:r>
            <a:r>
              <a:rPr lang="en-US" dirty="0"/>
              <a:t> = 24 hours pass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0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1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Wage = 20 BBIT to Angel , 40 BBIT to 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147 ppl (angel or hub)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3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2 -&gt; 2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Reward = 50 BBIT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2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 Reward = 50 BBIT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4 ppl (angel or hub) contributed with 4 unique Accounts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1 ppl Contributed</a:t>
            </a:r>
          </a:p>
        </p:txBody>
      </p:sp>
    </p:spTree>
    <p:extLst>
      <p:ext uri="{BB962C8B-B14F-4D97-AF65-F5344CB8AC3E}">
        <p14:creationId xmlns:p14="http://schemas.microsoft.com/office/powerpoint/2010/main" val="25099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3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30 BBIT to Angel , 50 BBIT to 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50 ppl (angel or hub)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1 ppl Contributed (It will Pay 1/50)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2 -&gt; 1 ppl Contributed (It will Pay 32/50 – 19 ppl Remained 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Another ppl Contributed in this day (day 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(Just 2 ppl that contributed in this day will be remain in Queue.)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Unit Test Scenario 4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848600" cy="4495800"/>
          </a:xfrm>
        </p:spPr>
        <p:txBody>
          <a:bodyPr>
            <a:normAutofit fontScale="70000" lnSpcReduction="20000"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dirty="0"/>
              <a:t>0.00000002 BBIT to Angel , 0 BBIT to Hub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Reward Pool Release 14400 Per Day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Reward = 50 BBIT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Token Life  = 4 Days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0 -&gt; 4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1 -&gt; 8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2 -&gt; 4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3 -&gt; 7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4 -&gt; 3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5 -&gt; 23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6 -&gt; 2 ppl Contributed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7 -&gt; 10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8 -&gt; 15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9 -&gt; 6 ppl Contributed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Day 10 -&gt; 10 ppl Contributed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1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11520</TotalTime>
  <Words>729</Words>
  <Application>Microsoft Office PowerPoint</Application>
  <PresentationFormat>On-screen Show (4:3)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Zarela Unit Testing</vt:lpstr>
      <vt:lpstr>Zarela Smart Contract</vt:lpstr>
      <vt:lpstr>Unit testing</vt:lpstr>
      <vt:lpstr>What unit tests do</vt:lpstr>
      <vt:lpstr>Unit Test Description</vt:lpstr>
      <vt:lpstr>Unit Test Scenario 1</vt:lpstr>
      <vt:lpstr>Unit Test Scenario 2</vt:lpstr>
      <vt:lpstr>Unit Test Scenario 3</vt:lpstr>
      <vt:lpstr>Unit Test Scenario 4</vt:lpstr>
      <vt:lpstr>Unit Test Scenario 5</vt:lpstr>
      <vt:lpstr>Unit Test Scenario 6</vt:lpstr>
    </vt:vector>
  </TitlesOfParts>
  <Company>Computer Science Department, Brigham Young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Rodham</dc:creator>
  <cp:lastModifiedBy>pouya nasehi</cp:lastModifiedBy>
  <cp:revision>2103</cp:revision>
  <dcterms:created xsi:type="dcterms:W3CDTF">2002-08-28T22:37:45Z</dcterms:created>
  <dcterms:modified xsi:type="dcterms:W3CDTF">2021-08-20T14:16:03Z</dcterms:modified>
</cp:coreProperties>
</file>