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22576-D5F7-49DB-BBF9-4990A0C19570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C653B5D-3E10-4511-B7F3-A6E00343A9F5}">
      <dgm:prSet phldrT="[文本]" custT="1"/>
      <dgm:spPr/>
      <dgm:t>
        <a:bodyPr/>
        <a:lstStyle/>
        <a:p>
          <a:r>
            <a:rPr lang="zh-CN" altLang="en-US" sz="1600" dirty="0"/>
            <a:t>申请登录并确定身份</a:t>
          </a:r>
        </a:p>
      </dgm:t>
    </dgm:pt>
    <dgm:pt modelId="{40DC7FC1-7DA2-4F48-8B39-43E62AA7E826}" type="parTrans" cxnId="{31EF9E3B-13A0-467C-B52D-A57ECEE5F211}">
      <dgm:prSet/>
      <dgm:spPr/>
      <dgm:t>
        <a:bodyPr/>
        <a:lstStyle/>
        <a:p>
          <a:endParaRPr lang="zh-CN" altLang="en-US"/>
        </a:p>
      </dgm:t>
    </dgm:pt>
    <dgm:pt modelId="{7E2A7E03-1334-4CB2-8D2F-EAEFD0CC8289}" type="sibTrans" cxnId="{31EF9E3B-13A0-467C-B52D-A57ECEE5F211}">
      <dgm:prSet/>
      <dgm:spPr/>
      <dgm:t>
        <a:bodyPr/>
        <a:lstStyle/>
        <a:p>
          <a:endParaRPr lang="zh-CN" altLang="en-US"/>
        </a:p>
      </dgm:t>
    </dgm:pt>
    <dgm:pt modelId="{1E445B11-FFA3-4179-B693-76DAE236F649}">
      <dgm:prSet phldrT="[文本]" custT="1"/>
      <dgm:spPr/>
      <dgm:t>
        <a:bodyPr/>
        <a:lstStyle/>
        <a:p>
          <a:r>
            <a:rPr lang="zh-CN" altLang="en-US" sz="1600" dirty="0"/>
            <a:t>申请退出账户</a:t>
          </a:r>
        </a:p>
      </dgm:t>
    </dgm:pt>
    <dgm:pt modelId="{E5298C8B-700F-4897-BD50-EE5CDAA26DD7}" type="parTrans" cxnId="{2EA2301E-D8FD-4E29-A9E1-D31FDC9FCB3C}">
      <dgm:prSet/>
      <dgm:spPr/>
      <dgm:t>
        <a:bodyPr/>
        <a:lstStyle/>
        <a:p>
          <a:endParaRPr lang="zh-CN" altLang="en-US"/>
        </a:p>
      </dgm:t>
    </dgm:pt>
    <dgm:pt modelId="{0577BBCF-7C18-4345-AB8D-075B43A22CD8}" type="sibTrans" cxnId="{2EA2301E-D8FD-4E29-A9E1-D31FDC9FCB3C}">
      <dgm:prSet/>
      <dgm:spPr/>
      <dgm:t>
        <a:bodyPr/>
        <a:lstStyle/>
        <a:p>
          <a:endParaRPr lang="zh-CN" altLang="en-US"/>
        </a:p>
      </dgm:t>
    </dgm:pt>
    <dgm:pt modelId="{6FA9BB40-AD4E-4893-9AA8-6631253C0010}">
      <dgm:prSet phldrT="[文本]" custT="1"/>
      <dgm:spPr/>
      <dgm:t>
        <a:bodyPr/>
        <a:lstStyle/>
        <a:p>
          <a:r>
            <a:rPr lang="zh-CN" altLang="en-US" sz="1600" dirty="0"/>
            <a:t>根据账户数据进入主页</a:t>
          </a:r>
        </a:p>
      </dgm:t>
    </dgm:pt>
    <dgm:pt modelId="{6C85EE64-C51F-492A-8436-0D5730A62FE0}" type="parTrans" cxnId="{A2AACD22-1092-413B-BCA8-8C908B6E3A4D}">
      <dgm:prSet/>
      <dgm:spPr/>
      <dgm:t>
        <a:bodyPr/>
        <a:lstStyle/>
        <a:p>
          <a:endParaRPr lang="zh-CN" altLang="en-US"/>
        </a:p>
      </dgm:t>
    </dgm:pt>
    <dgm:pt modelId="{6B48508D-9A03-44DC-BCC7-B7059F17EA95}" type="sibTrans" cxnId="{A2AACD22-1092-413B-BCA8-8C908B6E3A4D}">
      <dgm:prSet/>
      <dgm:spPr/>
      <dgm:t>
        <a:bodyPr/>
        <a:lstStyle/>
        <a:p>
          <a:endParaRPr lang="zh-CN" altLang="en-US"/>
        </a:p>
      </dgm:t>
    </dgm:pt>
    <dgm:pt modelId="{E1453BE9-87A0-4806-AAFC-E25C8F979E88}">
      <dgm:prSet phldrT="[文本]" custT="1"/>
      <dgm:spPr/>
      <dgm:t>
        <a:bodyPr/>
        <a:lstStyle/>
        <a:p>
          <a:r>
            <a:rPr lang="zh-CN" altLang="en-US" sz="1600" dirty="0"/>
            <a:t>根据用户操作来执行功能</a:t>
          </a:r>
        </a:p>
      </dgm:t>
    </dgm:pt>
    <dgm:pt modelId="{519E810E-B319-42A9-9C8F-CC76576FC16A}" type="parTrans" cxnId="{3A3EA082-2BF5-4584-9616-51CFB8A0D143}">
      <dgm:prSet/>
      <dgm:spPr/>
      <dgm:t>
        <a:bodyPr/>
        <a:lstStyle/>
        <a:p>
          <a:endParaRPr lang="zh-CN" altLang="en-US"/>
        </a:p>
      </dgm:t>
    </dgm:pt>
    <dgm:pt modelId="{860DA91C-AD1A-47F4-A50C-61E33B7D9A8C}" type="sibTrans" cxnId="{3A3EA082-2BF5-4584-9616-51CFB8A0D143}">
      <dgm:prSet/>
      <dgm:spPr/>
      <dgm:t>
        <a:bodyPr/>
        <a:lstStyle/>
        <a:p>
          <a:endParaRPr lang="zh-CN" altLang="en-US"/>
        </a:p>
      </dgm:t>
    </dgm:pt>
    <dgm:pt modelId="{ED362952-43AA-4C85-B389-3083E4D4CE23}" type="pres">
      <dgm:prSet presAssocID="{E7C22576-D5F7-49DB-BBF9-4990A0C1957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A98970F-64EB-4473-8500-EC8EAC1AD6AC}" type="pres">
      <dgm:prSet presAssocID="{FC653B5D-3E10-4511-B7F3-A6E00343A9F5}" presName="Accent1" presStyleCnt="0"/>
      <dgm:spPr/>
    </dgm:pt>
    <dgm:pt modelId="{F1E0ADD9-D012-4B26-976E-BF7A569340FE}" type="pres">
      <dgm:prSet presAssocID="{FC653B5D-3E10-4511-B7F3-A6E00343A9F5}" presName="Accent" presStyleLbl="node1" presStyleIdx="0" presStyleCnt="4"/>
      <dgm:spPr/>
    </dgm:pt>
    <dgm:pt modelId="{62C756A6-F63F-43BE-82BA-53466646188C}" type="pres">
      <dgm:prSet presAssocID="{FC653B5D-3E10-4511-B7F3-A6E00343A9F5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B3520C4-43DD-4DC2-8C2E-178CE76465EE}" type="pres">
      <dgm:prSet presAssocID="{6FA9BB40-AD4E-4893-9AA8-6631253C0010}" presName="Accent2" presStyleCnt="0"/>
      <dgm:spPr/>
    </dgm:pt>
    <dgm:pt modelId="{D4BF553B-14F7-4377-87BB-217808EF2DC3}" type="pres">
      <dgm:prSet presAssocID="{6FA9BB40-AD4E-4893-9AA8-6631253C0010}" presName="Accent" presStyleLbl="node1" presStyleIdx="1" presStyleCnt="4"/>
      <dgm:spPr/>
    </dgm:pt>
    <dgm:pt modelId="{9EA158A0-86DF-40BA-8B83-DD438B4C8C2F}" type="pres">
      <dgm:prSet presAssocID="{6FA9BB40-AD4E-4893-9AA8-6631253C001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006DEFC-331C-4E25-BA91-05B114236014}" type="pres">
      <dgm:prSet presAssocID="{E1453BE9-87A0-4806-AAFC-E25C8F979E88}" presName="Accent3" presStyleCnt="0"/>
      <dgm:spPr/>
    </dgm:pt>
    <dgm:pt modelId="{3268D7C3-84F7-47CE-AAB1-4B667A5C7243}" type="pres">
      <dgm:prSet presAssocID="{E1453BE9-87A0-4806-AAFC-E25C8F979E88}" presName="Accent" presStyleLbl="node1" presStyleIdx="2" presStyleCnt="4"/>
      <dgm:spPr/>
    </dgm:pt>
    <dgm:pt modelId="{33B5552F-A40A-4DAC-A787-D64E56F3E3B5}" type="pres">
      <dgm:prSet presAssocID="{E1453BE9-87A0-4806-AAFC-E25C8F979E8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679C81A8-7425-4F04-ACCE-44EB3688B096}" type="pres">
      <dgm:prSet presAssocID="{1E445B11-FFA3-4179-B693-76DAE236F649}" presName="Accent4" presStyleCnt="0"/>
      <dgm:spPr/>
    </dgm:pt>
    <dgm:pt modelId="{B52AD768-0610-4903-A83F-7CDF180B7EF5}" type="pres">
      <dgm:prSet presAssocID="{1E445B11-FFA3-4179-B693-76DAE236F649}" presName="Accent" presStyleLbl="node1" presStyleIdx="3" presStyleCnt="4"/>
      <dgm:spPr/>
    </dgm:pt>
    <dgm:pt modelId="{194F4C18-E82D-4265-846D-DCBCA685E6EF}" type="pres">
      <dgm:prSet presAssocID="{1E445B11-FFA3-4179-B693-76DAE236F649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EA2301E-D8FD-4E29-A9E1-D31FDC9FCB3C}" srcId="{E7C22576-D5F7-49DB-BBF9-4990A0C19570}" destId="{1E445B11-FFA3-4179-B693-76DAE236F649}" srcOrd="3" destOrd="0" parTransId="{E5298C8B-700F-4897-BD50-EE5CDAA26DD7}" sibTransId="{0577BBCF-7C18-4345-AB8D-075B43A22CD8}"/>
    <dgm:cxn modelId="{A2AACD22-1092-413B-BCA8-8C908B6E3A4D}" srcId="{E7C22576-D5F7-49DB-BBF9-4990A0C19570}" destId="{6FA9BB40-AD4E-4893-9AA8-6631253C0010}" srcOrd="1" destOrd="0" parTransId="{6C85EE64-C51F-492A-8436-0D5730A62FE0}" sibTransId="{6B48508D-9A03-44DC-BCC7-B7059F17EA95}"/>
    <dgm:cxn modelId="{339BBE31-685D-4CDC-A122-7DA211D006BF}" type="presOf" srcId="{E7C22576-D5F7-49DB-BBF9-4990A0C19570}" destId="{ED362952-43AA-4C85-B389-3083E4D4CE23}" srcOrd="0" destOrd="0" presId="urn:microsoft.com/office/officeart/2009/layout/CircleArrowProcess"/>
    <dgm:cxn modelId="{31EF9E3B-13A0-467C-B52D-A57ECEE5F211}" srcId="{E7C22576-D5F7-49DB-BBF9-4990A0C19570}" destId="{FC653B5D-3E10-4511-B7F3-A6E00343A9F5}" srcOrd="0" destOrd="0" parTransId="{40DC7FC1-7DA2-4F48-8B39-43E62AA7E826}" sibTransId="{7E2A7E03-1334-4CB2-8D2F-EAEFD0CC8289}"/>
    <dgm:cxn modelId="{3A3EA082-2BF5-4584-9616-51CFB8A0D143}" srcId="{E7C22576-D5F7-49DB-BBF9-4990A0C19570}" destId="{E1453BE9-87A0-4806-AAFC-E25C8F979E88}" srcOrd="2" destOrd="0" parTransId="{519E810E-B319-42A9-9C8F-CC76576FC16A}" sibTransId="{860DA91C-AD1A-47F4-A50C-61E33B7D9A8C}"/>
    <dgm:cxn modelId="{E294089E-5B49-4543-9FAA-6A8441D63735}" type="presOf" srcId="{6FA9BB40-AD4E-4893-9AA8-6631253C0010}" destId="{9EA158A0-86DF-40BA-8B83-DD438B4C8C2F}" srcOrd="0" destOrd="0" presId="urn:microsoft.com/office/officeart/2009/layout/CircleArrowProcess"/>
    <dgm:cxn modelId="{E2ACDCA1-56B6-406C-ABB7-EDD4EB230ADD}" type="presOf" srcId="{E1453BE9-87A0-4806-AAFC-E25C8F979E88}" destId="{33B5552F-A40A-4DAC-A787-D64E56F3E3B5}" srcOrd="0" destOrd="0" presId="urn:microsoft.com/office/officeart/2009/layout/CircleArrowProcess"/>
    <dgm:cxn modelId="{77BFBBB0-CA17-4C49-84B8-7C7FC30B0DF6}" type="presOf" srcId="{1E445B11-FFA3-4179-B693-76DAE236F649}" destId="{194F4C18-E82D-4265-846D-DCBCA685E6EF}" srcOrd="0" destOrd="0" presId="urn:microsoft.com/office/officeart/2009/layout/CircleArrowProcess"/>
    <dgm:cxn modelId="{F0274EF4-04C0-470E-B2A6-5F63DAF8AB1E}" type="presOf" srcId="{FC653B5D-3E10-4511-B7F3-A6E00343A9F5}" destId="{62C756A6-F63F-43BE-82BA-53466646188C}" srcOrd="0" destOrd="0" presId="urn:microsoft.com/office/officeart/2009/layout/CircleArrowProcess"/>
    <dgm:cxn modelId="{41AAD1B6-6BCA-4908-9594-10FF47CBF1D8}" type="presParOf" srcId="{ED362952-43AA-4C85-B389-3083E4D4CE23}" destId="{8A98970F-64EB-4473-8500-EC8EAC1AD6AC}" srcOrd="0" destOrd="0" presId="urn:microsoft.com/office/officeart/2009/layout/CircleArrowProcess"/>
    <dgm:cxn modelId="{F205EE45-995B-48FF-AF01-02E4B7FBF5B2}" type="presParOf" srcId="{8A98970F-64EB-4473-8500-EC8EAC1AD6AC}" destId="{F1E0ADD9-D012-4B26-976E-BF7A569340FE}" srcOrd="0" destOrd="0" presId="urn:microsoft.com/office/officeart/2009/layout/CircleArrowProcess"/>
    <dgm:cxn modelId="{EB2C7E63-9304-485F-B201-B5044FE32151}" type="presParOf" srcId="{ED362952-43AA-4C85-B389-3083E4D4CE23}" destId="{62C756A6-F63F-43BE-82BA-53466646188C}" srcOrd="1" destOrd="0" presId="urn:microsoft.com/office/officeart/2009/layout/CircleArrowProcess"/>
    <dgm:cxn modelId="{D96BA728-41C4-417F-AEA1-ECC7640A550D}" type="presParOf" srcId="{ED362952-43AA-4C85-B389-3083E4D4CE23}" destId="{9B3520C4-43DD-4DC2-8C2E-178CE76465EE}" srcOrd="2" destOrd="0" presId="urn:microsoft.com/office/officeart/2009/layout/CircleArrowProcess"/>
    <dgm:cxn modelId="{6337894C-4B3E-479E-BD83-69DC28AB09E3}" type="presParOf" srcId="{9B3520C4-43DD-4DC2-8C2E-178CE76465EE}" destId="{D4BF553B-14F7-4377-87BB-217808EF2DC3}" srcOrd="0" destOrd="0" presId="urn:microsoft.com/office/officeart/2009/layout/CircleArrowProcess"/>
    <dgm:cxn modelId="{A7786A8D-138D-467C-A663-B042EAB9FF68}" type="presParOf" srcId="{ED362952-43AA-4C85-B389-3083E4D4CE23}" destId="{9EA158A0-86DF-40BA-8B83-DD438B4C8C2F}" srcOrd="3" destOrd="0" presId="urn:microsoft.com/office/officeart/2009/layout/CircleArrowProcess"/>
    <dgm:cxn modelId="{AA45C50D-F7E1-45C3-B713-CCFAF35E4DA0}" type="presParOf" srcId="{ED362952-43AA-4C85-B389-3083E4D4CE23}" destId="{9006DEFC-331C-4E25-BA91-05B114236014}" srcOrd="4" destOrd="0" presId="urn:microsoft.com/office/officeart/2009/layout/CircleArrowProcess"/>
    <dgm:cxn modelId="{6893BB87-433B-4A6F-A7FD-6F56DE80010B}" type="presParOf" srcId="{9006DEFC-331C-4E25-BA91-05B114236014}" destId="{3268D7C3-84F7-47CE-AAB1-4B667A5C7243}" srcOrd="0" destOrd="0" presId="urn:microsoft.com/office/officeart/2009/layout/CircleArrowProcess"/>
    <dgm:cxn modelId="{5C893258-E35F-4622-96D6-036AAE76A998}" type="presParOf" srcId="{ED362952-43AA-4C85-B389-3083E4D4CE23}" destId="{33B5552F-A40A-4DAC-A787-D64E56F3E3B5}" srcOrd="5" destOrd="0" presId="urn:microsoft.com/office/officeart/2009/layout/CircleArrowProcess"/>
    <dgm:cxn modelId="{7F163E0D-E8BE-49E3-B5DF-D843CF940ECF}" type="presParOf" srcId="{ED362952-43AA-4C85-B389-3083E4D4CE23}" destId="{679C81A8-7425-4F04-ACCE-44EB3688B096}" srcOrd="6" destOrd="0" presId="urn:microsoft.com/office/officeart/2009/layout/CircleArrowProcess"/>
    <dgm:cxn modelId="{DAD92CCD-65F5-4D90-A444-EAC8FCEB05EC}" type="presParOf" srcId="{679C81A8-7425-4F04-ACCE-44EB3688B096}" destId="{B52AD768-0610-4903-A83F-7CDF180B7EF5}" srcOrd="0" destOrd="0" presId="urn:microsoft.com/office/officeart/2009/layout/CircleArrowProcess"/>
    <dgm:cxn modelId="{E5127916-2962-410B-95F8-1AF9C761D9D2}" type="presParOf" srcId="{ED362952-43AA-4C85-B389-3083E4D4CE23}" destId="{194F4C18-E82D-4265-846D-DCBCA685E6EF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22576-D5F7-49DB-BBF9-4990A0C19570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C653B5D-3E10-4511-B7F3-A6E00343A9F5}">
      <dgm:prSet phldrT="[文本]" custT="1"/>
      <dgm:spPr/>
      <dgm:t>
        <a:bodyPr/>
        <a:lstStyle/>
        <a:p>
          <a:r>
            <a:rPr lang="zh-CN" altLang="en-US" sz="1600" dirty="0"/>
            <a:t>根据账户得到身份，或初次获取身份</a:t>
          </a:r>
        </a:p>
      </dgm:t>
    </dgm:pt>
    <dgm:pt modelId="{40DC7FC1-7DA2-4F48-8B39-43E62AA7E826}" type="parTrans" cxnId="{31EF9E3B-13A0-467C-B52D-A57ECEE5F211}">
      <dgm:prSet/>
      <dgm:spPr/>
      <dgm:t>
        <a:bodyPr/>
        <a:lstStyle/>
        <a:p>
          <a:endParaRPr lang="zh-CN" altLang="en-US"/>
        </a:p>
      </dgm:t>
    </dgm:pt>
    <dgm:pt modelId="{7E2A7E03-1334-4CB2-8D2F-EAEFD0CC8289}" type="sibTrans" cxnId="{31EF9E3B-13A0-467C-B52D-A57ECEE5F211}">
      <dgm:prSet/>
      <dgm:spPr/>
      <dgm:t>
        <a:bodyPr/>
        <a:lstStyle/>
        <a:p>
          <a:endParaRPr lang="zh-CN" altLang="en-US"/>
        </a:p>
      </dgm:t>
    </dgm:pt>
    <dgm:pt modelId="{6FA9BB40-AD4E-4893-9AA8-6631253C0010}">
      <dgm:prSet phldrT="[文本]" custT="1"/>
      <dgm:spPr/>
      <dgm:t>
        <a:bodyPr/>
        <a:lstStyle/>
        <a:p>
          <a:r>
            <a:rPr lang="zh-CN" altLang="en-US" sz="1600" dirty="0"/>
            <a:t>提供身份与账户数据</a:t>
          </a:r>
        </a:p>
      </dgm:t>
    </dgm:pt>
    <dgm:pt modelId="{6C85EE64-C51F-492A-8436-0D5730A62FE0}" type="parTrans" cxnId="{A2AACD22-1092-413B-BCA8-8C908B6E3A4D}">
      <dgm:prSet/>
      <dgm:spPr/>
      <dgm:t>
        <a:bodyPr/>
        <a:lstStyle/>
        <a:p>
          <a:endParaRPr lang="zh-CN" altLang="en-US"/>
        </a:p>
      </dgm:t>
    </dgm:pt>
    <dgm:pt modelId="{6B48508D-9A03-44DC-BCC7-B7059F17EA95}" type="sibTrans" cxnId="{A2AACD22-1092-413B-BCA8-8C908B6E3A4D}">
      <dgm:prSet/>
      <dgm:spPr/>
      <dgm:t>
        <a:bodyPr/>
        <a:lstStyle/>
        <a:p>
          <a:endParaRPr lang="zh-CN" altLang="en-US"/>
        </a:p>
      </dgm:t>
    </dgm:pt>
    <dgm:pt modelId="{E1453BE9-87A0-4806-AAFC-E25C8F979E88}">
      <dgm:prSet phldrT="[文本]" custT="1"/>
      <dgm:spPr/>
      <dgm:t>
        <a:bodyPr/>
        <a:lstStyle/>
        <a:p>
          <a:r>
            <a:rPr lang="zh-CN" altLang="en-US" sz="1600" dirty="0"/>
            <a:t>根据身份提供侧栏选项等功能</a:t>
          </a:r>
        </a:p>
      </dgm:t>
    </dgm:pt>
    <dgm:pt modelId="{519E810E-B319-42A9-9C8F-CC76576FC16A}" type="parTrans" cxnId="{3A3EA082-2BF5-4584-9616-51CFB8A0D143}">
      <dgm:prSet/>
      <dgm:spPr/>
      <dgm:t>
        <a:bodyPr/>
        <a:lstStyle/>
        <a:p>
          <a:endParaRPr lang="zh-CN" altLang="en-US"/>
        </a:p>
      </dgm:t>
    </dgm:pt>
    <dgm:pt modelId="{860DA91C-AD1A-47F4-A50C-61E33B7D9A8C}" type="sibTrans" cxnId="{3A3EA082-2BF5-4584-9616-51CFB8A0D143}">
      <dgm:prSet/>
      <dgm:spPr/>
      <dgm:t>
        <a:bodyPr/>
        <a:lstStyle/>
        <a:p>
          <a:endParaRPr lang="zh-CN" altLang="en-US"/>
        </a:p>
      </dgm:t>
    </dgm:pt>
    <dgm:pt modelId="{4DF0D29D-08F3-49A6-94DF-DF3FA05C501E}">
      <dgm:prSet phldrT="[文本]" custT="1"/>
      <dgm:spPr/>
      <dgm:t>
        <a:bodyPr/>
        <a:lstStyle/>
        <a:p>
          <a:r>
            <a:rPr lang="zh-CN" altLang="en-US" sz="1600"/>
            <a:t>停止为该账户服务</a:t>
          </a:r>
          <a:endParaRPr lang="zh-CN" altLang="en-US" sz="1600" dirty="0"/>
        </a:p>
      </dgm:t>
    </dgm:pt>
    <dgm:pt modelId="{4F46269A-873D-4CF3-ACC6-8232A5A0A2E5}" type="parTrans" cxnId="{9646C3A0-01C1-46F3-AB3E-A9C73594F637}">
      <dgm:prSet/>
      <dgm:spPr/>
      <dgm:t>
        <a:bodyPr/>
        <a:lstStyle/>
        <a:p>
          <a:endParaRPr lang="zh-CN" altLang="en-US"/>
        </a:p>
      </dgm:t>
    </dgm:pt>
    <dgm:pt modelId="{B0B5368D-9844-490C-9FF9-339A95865226}" type="sibTrans" cxnId="{9646C3A0-01C1-46F3-AB3E-A9C73594F637}">
      <dgm:prSet/>
      <dgm:spPr/>
      <dgm:t>
        <a:bodyPr/>
        <a:lstStyle/>
        <a:p>
          <a:endParaRPr lang="zh-CN" altLang="en-US"/>
        </a:p>
      </dgm:t>
    </dgm:pt>
    <dgm:pt modelId="{ED362952-43AA-4C85-B389-3083E4D4CE23}" type="pres">
      <dgm:prSet presAssocID="{E7C22576-D5F7-49DB-BBF9-4990A0C1957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A98970F-64EB-4473-8500-EC8EAC1AD6AC}" type="pres">
      <dgm:prSet presAssocID="{FC653B5D-3E10-4511-B7F3-A6E00343A9F5}" presName="Accent1" presStyleCnt="0"/>
      <dgm:spPr/>
    </dgm:pt>
    <dgm:pt modelId="{F1E0ADD9-D012-4B26-976E-BF7A569340FE}" type="pres">
      <dgm:prSet presAssocID="{FC653B5D-3E10-4511-B7F3-A6E00343A9F5}" presName="Accent" presStyleLbl="node1" presStyleIdx="0" presStyleCnt="4"/>
      <dgm:spPr/>
    </dgm:pt>
    <dgm:pt modelId="{62C756A6-F63F-43BE-82BA-53466646188C}" type="pres">
      <dgm:prSet presAssocID="{FC653B5D-3E10-4511-B7F3-A6E00343A9F5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B3520C4-43DD-4DC2-8C2E-178CE76465EE}" type="pres">
      <dgm:prSet presAssocID="{6FA9BB40-AD4E-4893-9AA8-6631253C0010}" presName="Accent2" presStyleCnt="0"/>
      <dgm:spPr/>
    </dgm:pt>
    <dgm:pt modelId="{D4BF553B-14F7-4377-87BB-217808EF2DC3}" type="pres">
      <dgm:prSet presAssocID="{6FA9BB40-AD4E-4893-9AA8-6631253C0010}" presName="Accent" presStyleLbl="node1" presStyleIdx="1" presStyleCnt="4"/>
      <dgm:spPr/>
    </dgm:pt>
    <dgm:pt modelId="{9EA158A0-86DF-40BA-8B83-DD438B4C8C2F}" type="pres">
      <dgm:prSet presAssocID="{6FA9BB40-AD4E-4893-9AA8-6631253C001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006DEFC-331C-4E25-BA91-05B114236014}" type="pres">
      <dgm:prSet presAssocID="{E1453BE9-87A0-4806-AAFC-E25C8F979E88}" presName="Accent3" presStyleCnt="0"/>
      <dgm:spPr/>
    </dgm:pt>
    <dgm:pt modelId="{3268D7C3-84F7-47CE-AAB1-4B667A5C7243}" type="pres">
      <dgm:prSet presAssocID="{E1453BE9-87A0-4806-AAFC-E25C8F979E88}" presName="Accent" presStyleLbl="node1" presStyleIdx="2" presStyleCnt="4"/>
      <dgm:spPr/>
    </dgm:pt>
    <dgm:pt modelId="{33B5552F-A40A-4DAC-A787-D64E56F3E3B5}" type="pres">
      <dgm:prSet presAssocID="{E1453BE9-87A0-4806-AAFC-E25C8F979E8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8BF47828-F3DB-453E-93C9-AF97D193E9EF}" type="pres">
      <dgm:prSet presAssocID="{4DF0D29D-08F3-49A6-94DF-DF3FA05C501E}" presName="Accent4" presStyleCnt="0"/>
      <dgm:spPr/>
    </dgm:pt>
    <dgm:pt modelId="{4B997F24-2485-4CC6-BC95-8FB83B661701}" type="pres">
      <dgm:prSet presAssocID="{4DF0D29D-08F3-49A6-94DF-DF3FA05C501E}" presName="Accent" presStyleLbl="node1" presStyleIdx="3" presStyleCnt="4"/>
      <dgm:spPr/>
    </dgm:pt>
    <dgm:pt modelId="{E811AEC4-3F1D-4720-8E1E-AFB6B364615B}" type="pres">
      <dgm:prSet presAssocID="{4DF0D29D-08F3-49A6-94DF-DF3FA05C501E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2AACD22-1092-413B-BCA8-8C908B6E3A4D}" srcId="{E7C22576-D5F7-49DB-BBF9-4990A0C19570}" destId="{6FA9BB40-AD4E-4893-9AA8-6631253C0010}" srcOrd="1" destOrd="0" parTransId="{6C85EE64-C51F-492A-8436-0D5730A62FE0}" sibTransId="{6B48508D-9A03-44DC-BCC7-B7059F17EA95}"/>
    <dgm:cxn modelId="{339BBE31-685D-4CDC-A122-7DA211D006BF}" type="presOf" srcId="{E7C22576-D5F7-49DB-BBF9-4990A0C19570}" destId="{ED362952-43AA-4C85-B389-3083E4D4CE23}" srcOrd="0" destOrd="0" presId="urn:microsoft.com/office/officeart/2009/layout/CircleArrowProcess"/>
    <dgm:cxn modelId="{31EF9E3B-13A0-467C-B52D-A57ECEE5F211}" srcId="{E7C22576-D5F7-49DB-BBF9-4990A0C19570}" destId="{FC653B5D-3E10-4511-B7F3-A6E00343A9F5}" srcOrd="0" destOrd="0" parTransId="{40DC7FC1-7DA2-4F48-8B39-43E62AA7E826}" sibTransId="{7E2A7E03-1334-4CB2-8D2F-EAEFD0CC8289}"/>
    <dgm:cxn modelId="{3A3EA082-2BF5-4584-9616-51CFB8A0D143}" srcId="{E7C22576-D5F7-49DB-BBF9-4990A0C19570}" destId="{E1453BE9-87A0-4806-AAFC-E25C8F979E88}" srcOrd="2" destOrd="0" parTransId="{519E810E-B319-42A9-9C8F-CC76576FC16A}" sibTransId="{860DA91C-AD1A-47F4-A50C-61E33B7D9A8C}"/>
    <dgm:cxn modelId="{E294089E-5B49-4543-9FAA-6A8441D63735}" type="presOf" srcId="{6FA9BB40-AD4E-4893-9AA8-6631253C0010}" destId="{9EA158A0-86DF-40BA-8B83-DD438B4C8C2F}" srcOrd="0" destOrd="0" presId="urn:microsoft.com/office/officeart/2009/layout/CircleArrowProcess"/>
    <dgm:cxn modelId="{9646C3A0-01C1-46F3-AB3E-A9C73594F637}" srcId="{E7C22576-D5F7-49DB-BBF9-4990A0C19570}" destId="{4DF0D29D-08F3-49A6-94DF-DF3FA05C501E}" srcOrd="3" destOrd="0" parTransId="{4F46269A-873D-4CF3-ACC6-8232A5A0A2E5}" sibTransId="{B0B5368D-9844-490C-9FF9-339A95865226}"/>
    <dgm:cxn modelId="{E2ACDCA1-56B6-406C-ABB7-EDD4EB230ADD}" type="presOf" srcId="{E1453BE9-87A0-4806-AAFC-E25C8F979E88}" destId="{33B5552F-A40A-4DAC-A787-D64E56F3E3B5}" srcOrd="0" destOrd="0" presId="urn:microsoft.com/office/officeart/2009/layout/CircleArrowProcess"/>
    <dgm:cxn modelId="{5D2C0FB5-8B2A-4808-B88C-3A8DD2756B09}" type="presOf" srcId="{4DF0D29D-08F3-49A6-94DF-DF3FA05C501E}" destId="{E811AEC4-3F1D-4720-8E1E-AFB6B364615B}" srcOrd="0" destOrd="0" presId="urn:microsoft.com/office/officeart/2009/layout/CircleArrowProcess"/>
    <dgm:cxn modelId="{F0274EF4-04C0-470E-B2A6-5F63DAF8AB1E}" type="presOf" srcId="{FC653B5D-3E10-4511-B7F3-A6E00343A9F5}" destId="{62C756A6-F63F-43BE-82BA-53466646188C}" srcOrd="0" destOrd="0" presId="urn:microsoft.com/office/officeart/2009/layout/CircleArrowProcess"/>
    <dgm:cxn modelId="{41AAD1B6-6BCA-4908-9594-10FF47CBF1D8}" type="presParOf" srcId="{ED362952-43AA-4C85-B389-3083E4D4CE23}" destId="{8A98970F-64EB-4473-8500-EC8EAC1AD6AC}" srcOrd="0" destOrd="0" presId="urn:microsoft.com/office/officeart/2009/layout/CircleArrowProcess"/>
    <dgm:cxn modelId="{F205EE45-995B-48FF-AF01-02E4B7FBF5B2}" type="presParOf" srcId="{8A98970F-64EB-4473-8500-EC8EAC1AD6AC}" destId="{F1E0ADD9-D012-4B26-976E-BF7A569340FE}" srcOrd="0" destOrd="0" presId="urn:microsoft.com/office/officeart/2009/layout/CircleArrowProcess"/>
    <dgm:cxn modelId="{EB2C7E63-9304-485F-B201-B5044FE32151}" type="presParOf" srcId="{ED362952-43AA-4C85-B389-3083E4D4CE23}" destId="{62C756A6-F63F-43BE-82BA-53466646188C}" srcOrd="1" destOrd="0" presId="urn:microsoft.com/office/officeart/2009/layout/CircleArrowProcess"/>
    <dgm:cxn modelId="{D96BA728-41C4-417F-AEA1-ECC7640A550D}" type="presParOf" srcId="{ED362952-43AA-4C85-B389-3083E4D4CE23}" destId="{9B3520C4-43DD-4DC2-8C2E-178CE76465EE}" srcOrd="2" destOrd="0" presId="urn:microsoft.com/office/officeart/2009/layout/CircleArrowProcess"/>
    <dgm:cxn modelId="{6337894C-4B3E-479E-BD83-69DC28AB09E3}" type="presParOf" srcId="{9B3520C4-43DD-4DC2-8C2E-178CE76465EE}" destId="{D4BF553B-14F7-4377-87BB-217808EF2DC3}" srcOrd="0" destOrd="0" presId="urn:microsoft.com/office/officeart/2009/layout/CircleArrowProcess"/>
    <dgm:cxn modelId="{A7786A8D-138D-467C-A663-B042EAB9FF68}" type="presParOf" srcId="{ED362952-43AA-4C85-B389-3083E4D4CE23}" destId="{9EA158A0-86DF-40BA-8B83-DD438B4C8C2F}" srcOrd="3" destOrd="0" presId="urn:microsoft.com/office/officeart/2009/layout/CircleArrowProcess"/>
    <dgm:cxn modelId="{AA45C50D-F7E1-45C3-B713-CCFAF35E4DA0}" type="presParOf" srcId="{ED362952-43AA-4C85-B389-3083E4D4CE23}" destId="{9006DEFC-331C-4E25-BA91-05B114236014}" srcOrd="4" destOrd="0" presId="urn:microsoft.com/office/officeart/2009/layout/CircleArrowProcess"/>
    <dgm:cxn modelId="{6893BB87-433B-4A6F-A7FD-6F56DE80010B}" type="presParOf" srcId="{9006DEFC-331C-4E25-BA91-05B114236014}" destId="{3268D7C3-84F7-47CE-AAB1-4B667A5C7243}" srcOrd="0" destOrd="0" presId="urn:microsoft.com/office/officeart/2009/layout/CircleArrowProcess"/>
    <dgm:cxn modelId="{5C893258-E35F-4622-96D6-036AAE76A998}" type="presParOf" srcId="{ED362952-43AA-4C85-B389-3083E4D4CE23}" destId="{33B5552F-A40A-4DAC-A787-D64E56F3E3B5}" srcOrd="5" destOrd="0" presId="urn:microsoft.com/office/officeart/2009/layout/CircleArrowProcess"/>
    <dgm:cxn modelId="{6A8B4085-1225-4935-AEF0-7510CCCA7AD8}" type="presParOf" srcId="{ED362952-43AA-4C85-B389-3083E4D4CE23}" destId="{8BF47828-F3DB-453E-93C9-AF97D193E9EF}" srcOrd="6" destOrd="0" presId="urn:microsoft.com/office/officeart/2009/layout/CircleArrowProcess"/>
    <dgm:cxn modelId="{BEF53312-8DBF-4E48-849F-59CEAA238557}" type="presParOf" srcId="{8BF47828-F3DB-453E-93C9-AF97D193E9EF}" destId="{4B997F24-2485-4CC6-BC95-8FB83B661701}" srcOrd="0" destOrd="0" presId="urn:microsoft.com/office/officeart/2009/layout/CircleArrowProcess"/>
    <dgm:cxn modelId="{8C32F057-B2E8-4411-8998-79907B0BB742}" type="presParOf" srcId="{ED362952-43AA-4C85-B389-3083E4D4CE23}" destId="{E811AEC4-3F1D-4720-8E1E-AFB6B364615B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344DE-4CA7-4C5C-8DE2-DD25BC844F34}" type="doc">
      <dgm:prSet loTypeId="urn:microsoft.com/office/officeart/2005/8/layout/lProcess2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9FF64669-1FB7-40CD-AD10-D140BCFD012E}">
      <dgm:prSet phldrT="[文本]"/>
      <dgm:spPr/>
      <dgm:t>
        <a:bodyPr/>
        <a:lstStyle/>
        <a:p>
          <a:r>
            <a:rPr lang="zh-CN" altLang="en-US" dirty="0"/>
            <a:t>院方</a:t>
          </a:r>
        </a:p>
      </dgm:t>
    </dgm:pt>
    <dgm:pt modelId="{1845C7A7-BF77-4DC1-8D59-0ECFF7AA1EC6}" type="parTrans" cxnId="{7F7A9522-07BF-480F-B4BA-EED2496E5188}">
      <dgm:prSet/>
      <dgm:spPr/>
      <dgm:t>
        <a:bodyPr/>
        <a:lstStyle/>
        <a:p>
          <a:endParaRPr lang="zh-CN" altLang="en-US"/>
        </a:p>
      </dgm:t>
    </dgm:pt>
    <dgm:pt modelId="{DEBA8409-32BB-4ABD-BC7B-13E302340BA9}" type="sibTrans" cxnId="{7F7A9522-07BF-480F-B4BA-EED2496E5188}">
      <dgm:prSet/>
      <dgm:spPr/>
      <dgm:t>
        <a:bodyPr/>
        <a:lstStyle/>
        <a:p>
          <a:endParaRPr lang="zh-CN" altLang="en-US"/>
        </a:p>
      </dgm:t>
    </dgm:pt>
    <dgm:pt modelId="{CEEE24C7-A8A1-444A-8A93-FD6B2C879E44}">
      <dgm:prSet phldrT="[文本]"/>
      <dgm:spPr/>
      <dgm:t>
        <a:bodyPr/>
        <a:lstStyle/>
        <a:p>
          <a:r>
            <a:rPr lang="zh-CN" altLang="en-US"/>
            <a:t>主页</a:t>
          </a:r>
          <a:endParaRPr lang="zh-CN" altLang="en-US" dirty="0"/>
        </a:p>
      </dgm:t>
    </dgm:pt>
    <dgm:pt modelId="{D2596886-A4D1-43F0-9B26-641CF721E91D}" type="parTrans" cxnId="{64675F3F-94FB-43F5-94F6-8370B6C10306}">
      <dgm:prSet/>
      <dgm:spPr/>
      <dgm:t>
        <a:bodyPr/>
        <a:lstStyle/>
        <a:p>
          <a:endParaRPr lang="zh-CN" altLang="en-US"/>
        </a:p>
      </dgm:t>
    </dgm:pt>
    <dgm:pt modelId="{55A27EBE-E379-4DB2-AEF4-05E569729F6C}" type="sibTrans" cxnId="{64675F3F-94FB-43F5-94F6-8370B6C10306}">
      <dgm:prSet/>
      <dgm:spPr/>
      <dgm:t>
        <a:bodyPr/>
        <a:lstStyle/>
        <a:p>
          <a:endParaRPr lang="zh-CN" altLang="en-US"/>
        </a:p>
      </dgm:t>
    </dgm:pt>
    <dgm:pt modelId="{77DD90B7-7E7F-4A35-B580-C3D5C3142007}">
      <dgm:prSet phldrT="[文本]"/>
      <dgm:spPr/>
      <dgm:t>
        <a:bodyPr/>
        <a:lstStyle/>
        <a:p>
          <a:r>
            <a:rPr lang="zh-CN" altLang="en-US" dirty="0"/>
            <a:t>护工</a:t>
          </a:r>
        </a:p>
      </dgm:t>
    </dgm:pt>
    <dgm:pt modelId="{998BB72B-AE06-4CDA-A703-7C612D7F5829}" type="parTrans" cxnId="{A00F4D91-828C-41DD-BDDC-28B5D0D724C9}">
      <dgm:prSet/>
      <dgm:spPr/>
      <dgm:t>
        <a:bodyPr/>
        <a:lstStyle/>
        <a:p>
          <a:endParaRPr lang="zh-CN" altLang="en-US"/>
        </a:p>
      </dgm:t>
    </dgm:pt>
    <dgm:pt modelId="{D78A519F-F34A-4521-8FD9-C0B7921074B6}" type="sibTrans" cxnId="{A00F4D91-828C-41DD-BDDC-28B5D0D724C9}">
      <dgm:prSet/>
      <dgm:spPr/>
      <dgm:t>
        <a:bodyPr/>
        <a:lstStyle/>
        <a:p>
          <a:endParaRPr lang="zh-CN" altLang="en-US"/>
        </a:p>
      </dgm:t>
    </dgm:pt>
    <dgm:pt modelId="{4F35186E-ADA8-4FCB-A901-73419E5D9A3D}">
      <dgm:prSet phldrT="[文本]"/>
      <dgm:spPr/>
      <dgm:t>
        <a:bodyPr/>
        <a:lstStyle/>
        <a:p>
          <a:r>
            <a:rPr lang="zh-CN" altLang="en-US" dirty="0"/>
            <a:t>主页</a:t>
          </a:r>
        </a:p>
      </dgm:t>
    </dgm:pt>
    <dgm:pt modelId="{6D6A3800-FEFD-4C54-90EA-E10FD933195D}" type="parTrans" cxnId="{4410A198-7880-473B-82C1-E4E596EF5489}">
      <dgm:prSet/>
      <dgm:spPr/>
      <dgm:t>
        <a:bodyPr/>
        <a:lstStyle/>
        <a:p>
          <a:endParaRPr lang="zh-CN" altLang="en-US"/>
        </a:p>
      </dgm:t>
    </dgm:pt>
    <dgm:pt modelId="{87231459-ADFD-4C01-A706-188B19F47533}" type="sibTrans" cxnId="{4410A198-7880-473B-82C1-E4E596EF5489}">
      <dgm:prSet/>
      <dgm:spPr/>
      <dgm:t>
        <a:bodyPr/>
        <a:lstStyle/>
        <a:p>
          <a:endParaRPr lang="zh-CN" altLang="en-US"/>
        </a:p>
      </dgm:t>
    </dgm:pt>
    <dgm:pt modelId="{4027951B-6AFD-4ED3-8186-2F574296B7CC}">
      <dgm:prSet phldrT="[文本]"/>
      <dgm:spPr/>
      <dgm:t>
        <a:bodyPr/>
        <a:lstStyle/>
        <a:p>
          <a:r>
            <a:rPr lang="zh-CN" altLang="en-US" dirty="0"/>
            <a:t>家属</a:t>
          </a:r>
        </a:p>
      </dgm:t>
    </dgm:pt>
    <dgm:pt modelId="{72EFCE15-75B5-44E8-8A5C-23E39ABD58F9}" type="parTrans" cxnId="{BCE8F371-A55D-4768-A327-5E71D3DE02DF}">
      <dgm:prSet/>
      <dgm:spPr/>
      <dgm:t>
        <a:bodyPr/>
        <a:lstStyle/>
        <a:p>
          <a:endParaRPr lang="zh-CN" altLang="en-US"/>
        </a:p>
      </dgm:t>
    </dgm:pt>
    <dgm:pt modelId="{9295C81E-885E-4C64-9CB6-02617229DC3A}" type="sibTrans" cxnId="{BCE8F371-A55D-4768-A327-5E71D3DE02DF}">
      <dgm:prSet/>
      <dgm:spPr/>
      <dgm:t>
        <a:bodyPr/>
        <a:lstStyle/>
        <a:p>
          <a:endParaRPr lang="zh-CN" altLang="en-US"/>
        </a:p>
      </dgm:t>
    </dgm:pt>
    <dgm:pt modelId="{31F92D84-ABDE-44D3-A710-2CA091081DF8}">
      <dgm:prSet phldrT="[文本]"/>
      <dgm:spPr/>
      <dgm:t>
        <a:bodyPr/>
        <a:lstStyle/>
        <a:p>
          <a:r>
            <a:rPr lang="zh-CN" altLang="en-US" dirty="0"/>
            <a:t>主页</a:t>
          </a:r>
        </a:p>
      </dgm:t>
    </dgm:pt>
    <dgm:pt modelId="{333D5754-68DE-440F-9300-8EC045CBBFF3}" type="parTrans" cxnId="{3831E560-F913-4CA1-A455-97B4C8A5548A}">
      <dgm:prSet/>
      <dgm:spPr/>
      <dgm:t>
        <a:bodyPr/>
        <a:lstStyle/>
        <a:p>
          <a:endParaRPr lang="zh-CN" altLang="en-US"/>
        </a:p>
      </dgm:t>
    </dgm:pt>
    <dgm:pt modelId="{EF3E7BD8-F275-43B1-89F3-B218B63EF3A4}" type="sibTrans" cxnId="{3831E560-F913-4CA1-A455-97B4C8A5548A}">
      <dgm:prSet/>
      <dgm:spPr/>
      <dgm:t>
        <a:bodyPr/>
        <a:lstStyle/>
        <a:p>
          <a:endParaRPr lang="zh-CN" altLang="en-US"/>
        </a:p>
      </dgm:t>
    </dgm:pt>
    <dgm:pt modelId="{DC931003-16F9-41DB-94D2-4B506244F539}">
      <dgm:prSet/>
      <dgm:spPr/>
      <dgm:t>
        <a:bodyPr/>
        <a:lstStyle/>
        <a:p>
          <a:r>
            <a:rPr lang="zh-CN" altLang="en-US" dirty="0"/>
            <a:t>审核申请（暂不做）</a:t>
          </a:r>
        </a:p>
      </dgm:t>
    </dgm:pt>
    <dgm:pt modelId="{2E372F3E-5F9D-4DF6-BC72-089E723F937F}" type="parTrans" cxnId="{E873FD28-5990-4EFE-87A9-6832034C597B}">
      <dgm:prSet/>
      <dgm:spPr/>
      <dgm:t>
        <a:bodyPr/>
        <a:lstStyle/>
        <a:p>
          <a:endParaRPr lang="zh-CN" altLang="en-US"/>
        </a:p>
      </dgm:t>
    </dgm:pt>
    <dgm:pt modelId="{32ED1194-978A-4A14-992F-BBBEEC707E0F}" type="sibTrans" cxnId="{E873FD28-5990-4EFE-87A9-6832034C597B}">
      <dgm:prSet/>
      <dgm:spPr/>
      <dgm:t>
        <a:bodyPr/>
        <a:lstStyle/>
        <a:p>
          <a:endParaRPr lang="zh-CN" altLang="en-US"/>
        </a:p>
      </dgm:t>
    </dgm:pt>
    <dgm:pt modelId="{69D5CFE5-F8E2-4DF3-91D4-CD224900EF78}">
      <dgm:prSet/>
      <dgm:spPr/>
      <dgm:t>
        <a:bodyPr/>
        <a:lstStyle/>
        <a:p>
          <a:r>
            <a:rPr lang="zh-CN" altLang="en-US" dirty="0"/>
            <a:t>发布公告</a:t>
          </a:r>
        </a:p>
      </dgm:t>
    </dgm:pt>
    <dgm:pt modelId="{5376259E-FB31-44DC-886A-A5D3596B120A}" type="parTrans" cxnId="{9AD19996-D614-46E8-9871-61B82776EA42}">
      <dgm:prSet/>
      <dgm:spPr/>
      <dgm:t>
        <a:bodyPr/>
        <a:lstStyle/>
        <a:p>
          <a:endParaRPr lang="zh-CN" altLang="en-US"/>
        </a:p>
      </dgm:t>
    </dgm:pt>
    <dgm:pt modelId="{BCAA3AFE-33C3-4876-B073-213D65C8EF22}" type="sibTrans" cxnId="{9AD19996-D614-46E8-9871-61B82776EA42}">
      <dgm:prSet/>
      <dgm:spPr/>
      <dgm:t>
        <a:bodyPr/>
        <a:lstStyle/>
        <a:p>
          <a:endParaRPr lang="zh-CN" altLang="en-US"/>
        </a:p>
      </dgm:t>
    </dgm:pt>
    <dgm:pt modelId="{36079C76-1116-4E75-80C3-8FD1D4383857}">
      <dgm:prSet/>
      <dgm:spPr/>
      <dgm:t>
        <a:bodyPr/>
        <a:lstStyle/>
        <a:p>
          <a:r>
            <a:rPr lang="zh-CN" altLang="en-US" dirty="0"/>
            <a:t>老人情况</a:t>
          </a:r>
        </a:p>
      </dgm:t>
    </dgm:pt>
    <dgm:pt modelId="{BC351BE3-EE6C-44D2-9C23-45858673A465}" type="parTrans" cxnId="{7BDC33A6-5A89-4F94-989A-AA7B1A0409E2}">
      <dgm:prSet/>
      <dgm:spPr/>
      <dgm:t>
        <a:bodyPr/>
        <a:lstStyle/>
        <a:p>
          <a:endParaRPr lang="zh-CN" altLang="en-US"/>
        </a:p>
      </dgm:t>
    </dgm:pt>
    <dgm:pt modelId="{57E09172-6D66-4225-AB4E-3D74434DCD0C}" type="sibTrans" cxnId="{7BDC33A6-5A89-4F94-989A-AA7B1A0409E2}">
      <dgm:prSet/>
      <dgm:spPr/>
      <dgm:t>
        <a:bodyPr/>
        <a:lstStyle/>
        <a:p>
          <a:endParaRPr lang="zh-CN" altLang="en-US"/>
        </a:p>
      </dgm:t>
    </dgm:pt>
    <dgm:pt modelId="{9564B6C2-B8DB-4F83-B3CB-9634ACE6FEBD}">
      <dgm:prSet/>
      <dgm:spPr/>
      <dgm:t>
        <a:bodyPr/>
        <a:lstStyle/>
        <a:p>
          <a:r>
            <a:rPr lang="zh-CN" altLang="en-US" dirty="0"/>
            <a:t>护员情况</a:t>
          </a:r>
        </a:p>
      </dgm:t>
    </dgm:pt>
    <dgm:pt modelId="{61B72542-1B4E-420C-94CB-0B5BABC12195}" type="parTrans" cxnId="{593C243E-7F2F-4DA0-B27B-CCA2643F22CC}">
      <dgm:prSet/>
      <dgm:spPr/>
      <dgm:t>
        <a:bodyPr/>
        <a:lstStyle/>
        <a:p>
          <a:endParaRPr lang="zh-CN" altLang="en-US"/>
        </a:p>
      </dgm:t>
    </dgm:pt>
    <dgm:pt modelId="{56B305F1-408B-4C2E-BEE1-E6A5304EB5B3}" type="sibTrans" cxnId="{593C243E-7F2F-4DA0-B27B-CCA2643F22CC}">
      <dgm:prSet/>
      <dgm:spPr/>
      <dgm:t>
        <a:bodyPr/>
        <a:lstStyle/>
        <a:p>
          <a:endParaRPr lang="zh-CN" altLang="en-US"/>
        </a:p>
      </dgm:t>
    </dgm:pt>
    <dgm:pt modelId="{03AABEA9-521D-4B7D-8189-8BD337416E0D}">
      <dgm:prSet/>
      <dgm:spPr/>
      <dgm:t>
        <a:bodyPr/>
        <a:lstStyle/>
        <a:p>
          <a:r>
            <a:rPr lang="zh-CN" altLang="en-US" dirty="0"/>
            <a:t>我的院方</a:t>
          </a:r>
        </a:p>
      </dgm:t>
    </dgm:pt>
    <dgm:pt modelId="{B9431276-1031-4944-AD2A-1DF8B4B227DA}" type="parTrans" cxnId="{E2A8E790-9744-4FFC-8D39-0648A220CA7A}">
      <dgm:prSet/>
      <dgm:spPr/>
      <dgm:t>
        <a:bodyPr/>
        <a:lstStyle/>
        <a:p>
          <a:endParaRPr lang="zh-CN" altLang="en-US"/>
        </a:p>
      </dgm:t>
    </dgm:pt>
    <dgm:pt modelId="{3E286FC8-DBF3-4CB1-8B0D-BA3FFAB79890}" type="sibTrans" cxnId="{E2A8E790-9744-4FFC-8D39-0648A220CA7A}">
      <dgm:prSet/>
      <dgm:spPr/>
      <dgm:t>
        <a:bodyPr/>
        <a:lstStyle/>
        <a:p>
          <a:endParaRPr lang="zh-CN" altLang="en-US"/>
        </a:p>
      </dgm:t>
    </dgm:pt>
    <dgm:pt modelId="{D75E1AE8-8064-4EAA-9DDE-9B097BA8ED26}">
      <dgm:prSet/>
      <dgm:spPr/>
      <dgm:t>
        <a:bodyPr/>
        <a:lstStyle/>
        <a:p>
          <a:r>
            <a:rPr lang="zh-CN" altLang="en-US" dirty="0"/>
            <a:t>老人情况</a:t>
          </a:r>
        </a:p>
      </dgm:t>
    </dgm:pt>
    <dgm:pt modelId="{054F5BFA-9B0E-4535-A135-ED559F162142}" type="parTrans" cxnId="{A0535D4D-25DC-4CAC-84A6-55F94FFEC3F3}">
      <dgm:prSet/>
      <dgm:spPr/>
      <dgm:t>
        <a:bodyPr/>
        <a:lstStyle/>
        <a:p>
          <a:endParaRPr lang="zh-CN" altLang="en-US"/>
        </a:p>
      </dgm:t>
    </dgm:pt>
    <dgm:pt modelId="{79D795F7-9B7D-4834-BBD6-F4DA376EBD8A}" type="sibTrans" cxnId="{A0535D4D-25DC-4CAC-84A6-55F94FFEC3F3}">
      <dgm:prSet/>
      <dgm:spPr/>
      <dgm:t>
        <a:bodyPr/>
        <a:lstStyle/>
        <a:p>
          <a:endParaRPr lang="zh-CN" altLang="en-US"/>
        </a:p>
      </dgm:t>
    </dgm:pt>
    <dgm:pt modelId="{4F272AE7-636C-4E69-97B8-8AF68FDC62C8}">
      <dgm:prSet/>
      <dgm:spPr/>
      <dgm:t>
        <a:bodyPr/>
        <a:lstStyle/>
        <a:p>
          <a:r>
            <a:rPr lang="zh-CN" altLang="en-US" dirty="0"/>
            <a:t>我的反馈</a:t>
          </a:r>
        </a:p>
      </dgm:t>
    </dgm:pt>
    <dgm:pt modelId="{66BE8FB7-205D-44E1-9D66-029D0DCA77BE}" type="parTrans" cxnId="{B541C802-3AD4-4F49-9971-51AF27D564C2}">
      <dgm:prSet/>
      <dgm:spPr/>
      <dgm:t>
        <a:bodyPr/>
        <a:lstStyle/>
        <a:p>
          <a:endParaRPr lang="zh-CN" altLang="en-US"/>
        </a:p>
      </dgm:t>
    </dgm:pt>
    <dgm:pt modelId="{68FB723E-9096-4ED5-A21B-11B30F19FBE0}" type="sibTrans" cxnId="{B541C802-3AD4-4F49-9971-51AF27D564C2}">
      <dgm:prSet/>
      <dgm:spPr/>
      <dgm:t>
        <a:bodyPr/>
        <a:lstStyle/>
        <a:p>
          <a:endParaRPr lang="zh-CN" altLang="en-US"/>
        </a:p>
      </dgm:t>
    </dgm:pt>
    <dgm:pt modelId="{9749377E-4DDE-446A-B7EF-6B138B1E8CFE}">
      <dgm:prSet/>
      <dgm:spPr/>
      <dgm:t>
        <a:bodyPr/>
        <a:lstStyle/>
        <a:p>
          <a:r>
            <a:rPr lang="zh-CN" altLang="en-US" dirty="0"/>
            <a:t>退出账号</a:t>
          </a:r>
        </a:p>
      </dgm:t>
    </dgm:pt>
    <dgm:pt modelId="{5C26D332-7FF5-4E2D-B9C6-773B4F588703}" type="parTrans" cxnId="{87A9A3E3-8A25-4550-B803-5113C057346A}">
      <dgm:prSet/>
      <dgm:spPr/>
      <dgm:t>
        <a:bodyPr/>
        <a:lstStyle/>
        <a:p>
          <a:endParaRPr lang="zh-CN" altLang="en-US"/>
        </a:p>
      </dgm:t>
    </dgm:pt>
    <dgm:pt modelId="{1E8991C6-D20F-446C-B50D-38CBC22C0540}" type="sibTrans" cxnId="{87A9A3E3-8A25-4550-B803-5113C057346A}">
      <dgm:prSet/>
      <dgm:spPr/>
      <dgm:t>
        <a:bodyPr/>
        <a:lstStyle/>
        <a:p>
          <a:endParaRPr lang="zh-CN" altLang="en-US"/>
        </a:p>
      </dgm:t>
    </dgm:pt>
    <dgm:pt modelId="{09BC13BB-6DD8-48AC-90F7-485F6A449B8B}">
      <dgm:prSet/>
      <dgm:spPr/>
      <dgm:t>
        <a:bodyPr/>
        <a:lstStyle/>
        <a:p>
          <a:r>
            <a:rPr lang="zh-CN" altLang="en-US"/>
            <a:t>退出账号</a:t>
          </a:r>
          <a:endParaRPr lang="zh-CN" altLang="en-US" dirty="0"/>
        </a:p>
      </dgm:t>
    </dgm:pt>
    <dgm:pt modelId="{CF33EB7D-416B-4001-87CD-713D3DB2C870}" type="parTrans" cxnId="{0349D2ED-2EC1-48B6-9D65-E038D58471E6}">
      <dgm:prSet/>
      <dgm:spPr/>
      <dgm:t>
        <a:bodyPr/>
        <a:lstStyle/>
        <a:p>
          <a:endParaRPr lang="zh-CN" altLang="en-US"/>
        </a:p>
      </dgm:t>
    </dgm:pt>
    <dgm:pt modelId="{EDD3381B-161A-4B33-B79F-9F4220A3BC71}" type="sibTrans" cxnId="{0349D2ED-2EC1-48B6-9D65-E038D58471E6}">
      <dgm:prSet/>
      <dgm:spPr/>
      <dgm:t>
        <a:bodyPr/>
        <a:lstStyle/>
        <a:p>
          <a:endParaRPr lang="zh-CN" altLang="en-US"/>
        </a:p>
      </dgm:t>
    </dgm:pt>
    <dgm:pt modelId="{10D832E9-4587-4E1F-B063-EA4FEDBC4295}">
      <dgm:prSet/>
      <dgm:spPr/>
      <dgm:t>
        <a:bodyPr/>
        <a:lstStyle/>
        <a:p>
          <a:r>
            <a:rPr lang="zh-CN" altLang="en-US" dirty="0"/>
            <a:t>我的院方</a:t>
          </a:r>
        </a:p>
      </dgm:t>
    </dgm:pt>
    <dgm:pt modelId="{AC5593E5-494E-4AED-9315-B2F4AEAA18F5}" type="parTrans" cxnId="{FFCBED99-1EE2-4CF7-AF90-16234E80265A}">
      <dgm:prSet/>
      <dgm:spPr/>
      <dgm:t>
        <a:bodyPr/>
        <a:lstStyle/>
        <a:p>
          <a:endParaRPr lang="zh-CN" altLang="en-US"/>
        </a:p>
      </dgm:t>
    </dgm:pt>
    <dgm:pt modelId="{60ABC71D-A53A-49F5-8727-CC90D159CFC8}" type="sibTrans" cxnId="{FFCBED99-1EE2-4CF7-AF90-16234E80265A}">
      <dgm:prSet/>
      <dgm:spPr/>
      <dgm:t>
        <a:bodyPr/>
        <a:lstStyle/>
        <a:p>
          <a:endParaRPr lang="zh-CN" altLang="en-US"/>
        </a:p>
      </dgm:t>
    </dgm:pt>
    <dgm:pt modelId="{A20A645D-E231-4218-96F7-A23709D596DD}">
      <dgm:prSet/>
      <dgm:spPr/>
      <dgm:t>
        <a:bodyPr/>
        <a:lstStyle/>
        <a:p>
          <a:r>
            <a:rPr lang="zh-CN" altLang="en-US" dirty="0"/>
            <a:t>我的护理员</a:t>
          </a:r>
        </a:p>
      </dgm:t>
    </dgm:pt>
    <dgm:pt modelId="{3410F69E-A029-4880-BCCE-F261668C16E2}" type="parTrans" cxnId="{0C59D2D9-87A2-435F-AB23-30F5E16EE049}">
      <dgm:prSet/>
      <dgm:spPr/>
      <dgm:t>
        <a:bodyPr/>
        <a:lstStyle/>
        <a:p>
          <a:endParaRPr lang="zh-CN" altLang="en-US"/>
        </a:p>
      </dgm:t>
    </dgm:pt>
    <dgm:pt modelId="{C76BA39C-6FA2-4703-BE8D-78720663DA84}" type="sibTrans" cxnId="{0C59D2D9-87A2-435F-AB23-30F5E16EE049}">
      <dgm:prSet/>
      <dgm:spPr/>
      <dgm:t>
        <a:bodyPr/>
        <a:lstStyle/>
        <a:p>
          <a:endParaRPr lang="zh-CN" altLang="en-US"/>
        </a:p>
      </dgm:t>
    </dgm:pt>
    <dgm:pt modelId="{152546CB-7319-4845-B1E6-5483F0DF0F33}">
      <dgm:prSet/>
      <dgm:spPr/>
      <dgm:t>
        <a:bodyPr/>
        <a:lstStyle/>
        <a:p>
          <a:r>
            <a:rPr lang="zh-CN" altLang="en-US" dirty="0"/>
            <a:t>提交反馈</a:t>
          </a:r>
        </a:p>
      </dgm:t>
    </dgm:pt>
    <dgm:pt modelId="{D8F91590-25CA-4881-874D-6EF080D27197}" type="parTrans" cxnId="{824FDAD8-E5A9-488E-A0D2-4C350D5C7346}">
      <dgm:prSet/>
      <dgm:spPr/>
      <dgm:t>
        <a:bodyPr/>
        <a:lstStyle/>
        <a:p>
          <a:endParaRPr lang="zh-CN" altLang="en-US"/>
        </a:p>
      </dgm:t>
    </dgm:pt>
    <dgm:pt modelId="{16C922FB-0B18-432D-8218-F78417185B8E}" type="sibTrans" cxnId="{824FDAD8-E5A9-488E-A0D2-4C350D5C7346}">
      <dgm:prSet/>
      <dgm:spPr/>
      <dgm:t>
        <a:bodyPr/>
        <a:lstStyle/>
        <a:p>
          <a:endParaRPr lang="zh-CN" altLang="en-US"/>
        </a:p>
      </dgm:t>
    </dgm:pt>
    <dgm:pt modelId="{2FD09329-F1BA-4BE1-8BAA-4577441E9266}">
      <dgm:prSet/>
      <dgm:spPr/>
      <dgm:t>
        <a:bodyPr/>
        <a:lstStyle/>
        <a:p>
          <a:r>
            <a:rPr lang="zh-CN" altLang="en-US" dirty="0"/>
            <a:t>退出账号</a:t>
          </a:r>
        </a:p>
      </dgm:t>
    </dgm:pt>
    <dgm:pt modelId="{FA35EE7D-56B8-4520-9C75-C9BDF06BE940}" type="parTrans" cxnId="{38AAF7EC-BAF9-4182-AAC4-F9D1F9D498F2}">
      <dgm:prSet/>
      <dgm:spPr/>
      <dgm:t>
        <a:bodyPr/>
        <a:lstStyle/>
        <a:p>
          <a:endParaRPr lang="zh-CN" altLang="en-US"/>
        </a:p>
      </dgm:t>
    </dgm:pt>
    <dgm:pt modelId="{EDD4EAA8-69A4-48A5-B7C1-00DB2EED871A}" type="sibTrans" cxnId="{38AAF7EC-BAF9-4182-AAC4-F9D1F9D498F2}">
      <dgm:prSet/>
      <dgm:spPr/>
      <dgm:t>
        <a:bodyPr/>
        <a:lstStyle/>
        <a:p>
          <a:endParaRPr lang="zh-CN" altLang="en-US"/>
        </a:p>
      </dgm:t>
    </dgm:pt>
    <dgm:pt modelId="{5FD59332-46C4-4040-8A24-A29DAE541922}" type="pres">
      <dgm:prSet presAssocID="{93E344DE-4CA7-4C5C-8DE2-DD25BC844F34}" presName="theList" presStyleCnt="0">
        <dgm:presLayoutVars>
          <dgm:dir/>
          <dgm:animLvl val="lvl"/>
          <dgm:resizeHandles val="exact"/>
        </dgm:presLayoutVars>
      </dgm:prSet>
      <dgm:spPr/>
    </dgm:pt>
    <dgm:pt modelId="{29926074-5728-4A1E-BC2F-3A86BB2FD556}" type="pres">
      <dgm:prSet presAssocID="{9FF64669-1FB7-40CD-AD10-D140BCFD012E}" presName="compNode" presStyleCnt="0"/>
      <dgm:spPr/>
    </dgm:pt>
    <dgm:pt modelId="{05C03F3D-D26B-4DC9-B06E-D357B1FFF326}" type="pres">
      <dgm:prSet presAssocID="{9FF64669-1FB7-40CD-AD10-D140BCFD012E}" presName="aNode" presStyleLbl="bgShp" presStyleIdx="0" presStyleCnt="3"/>
      <dgm:spPr/>
    </dgm:pt>
    <dgm:pt modelId="{9DE61DBD-8DB2-41D6-A802-C85D16DD83AB}" type="pres">
      <dgm:prSet presAssocID="{9FF64669-1FB7-40CD-AD10-D140BCFD012E}" presName="textNode" presStyleLbl="bgShp" presStyleIdx="0" presStyleCnt="3"/>
      <dgm:spPr/>
    </dgm:pt>
    <dgm:pt modelId="{EC864585-46EE-4DF2-BFFC-A7305957C5EC}" type="pres">
      <dgm:prSet presAssocID="{9FF64669-1FB7-40CD-AD10-D140BCFD012E}" presName="compChildNode" presStyleCnt="0"/>
      <dgm:spPr/>
    </dgm:pt>
    <dgm:pt modelId="{AF444E4D-3202-44CF-9686-BD8D26FF4991}" type="pres">
      <dgm:prSet presAssocID="{9FF64669-1FB7-40CD-AD10-D140BCFD012E}" presName="theInnerList" presStyleCnt="0"/>
      <dgm:spPr/>
    </dgm:pt>
    <dgm:pt modelId="{8183B67B-F7AB-4C22-868C-F6DFC94AF2A6}" type="pres">
      <dgm:prSet presAssocID="{CEEE24C7-A8A1-444A-8A93-FD6B2C879E44}" presName="childNode" presStyleLbl="node1" presStyleIdx="0" presStyleCnt="16">
        <dgm:presLayoutVars>
          <dgm:bulletEnabled val="1"/>
        </dgm:presLayoutVars>
      </dgm:prSet>
      <dgm:spPr/>
    </dgm:pt>
    <dgm:pt modelId="{AB8B2FF6-5AAA-4E69-B0D6-C39A157D8BFD}" type="pres">
      <dgm:prSet presAssocID="{CEEE24C7-A8A1-444A-8A93-FD6B2C879E44}" presName="aSpace2" presStyleCnt="0"/>
      <dgm:spPr/>
    </dgm:pt>
    <dgm:pt modelId="{76485802-BDD3-452A-8B9B-CFF9D98AB848}" type="pres">
      <dgm:prSet presAssocID="{DC931003-16F9-41DB-94D2-4B506244F539}" presName="childNode" presStyleLbl="node1" presStyleIdx="1" presStyleCnt="16">
        <dgm:presLayoutVars>
          <dgm:bulletEnabled val="1"/>
        </dgm:presLayoutVars>
      </dgm:prSet>
      <dgm:spPr/>
    </dgm:pt>
    <dgm:pt modelId="{2E481A7D-FF8C-457D-BE39-4D0A47D99E82}" type="pres">
      <dgm:prSet presAssocID="{DC931003-16F9-41DB-94D2-4B506244F539}" presName="aSpace2" presStyleCnt="0"/>
      <dgm:spPr/>
    </dgm:pt>
    <dgm:pt modelId="{590129FA-4894-4ADC-905B-9B19CF9EAF22}" type="pres">
      <dgm:prSet presAssocID="{69D5CFE5-F8E2-4DF3-91D4-CD224900EF78}" presName="childNode" presStyleLbl="node1" presStyleIdx="2" presStyleCnt="16">
        <dgm:presLayoutVars>
          <dgm:bulletEnabled val="1"/>
        </dgm:presLayoutVars>
      </dgm:prSet>
      <dgm:spPr/>
    </dgm:pt>
    <dgm:pt modelId="{F5A0A8B7-4F13-4934-BF17-A80DFEDECFAB}" type="pres">
      <dgm:prSet presAssocID="{69D5CFE5-F8E2-4DF3-91D4-CD224900EF78}" presName="aSpace2" presStyleCnt="0"/>
      <dgm:spPr/>
    </dgm:pt>
    <dgm:pt modelId="{3CDE7EE7-1DBD-498D-BAE2-97D6D6A8BF0C}" type="pres">
      <dgm:prSet presAssocID="{36079C76-1116-4E75-80C3-8FD1D4383857}" presName="childNode" presStyleLbl="node1" presStyleIdx="3" presStyleCnt="16">
        <dgm:presLayoutVars>
          <dgm:bulletEnabled val="1"/>
        </dgm:presLayoutVars>
      </dgm:prSet>
      <dgm:spPr/>
    </dgm:pt>
    <dgm:pt modelId="{4AE0686E-57EF-4B7E-BC0F-F3C4E2545788}" type="pres">
      <dgm:prSet presAssocID="{36079C76-1116-4E75-80C3-8FD1D4383857}" presName="aSpace2" presStyleCnt="0"/>
      <dgm:spPr/>
    </dgm:pt>
    <dgm:pt modelId="{BBCF50ED-2BA0-4095-9AB5-E6489DCCB0D9}" type="pres">
      <dgm:prSet presAssocID="{9564B6C2-B8DB-4F83-B3CB-9634ACE6FEBD}" presName="childNode" presStyleLbl="node1" presStyleIdx="4" presStyleCnt="16">
        <dgm:presLayoutVars>
          <dgm:bulletEnabled val="1"/>
        </dgm:presLayoutVars>
      </dgm:prSet>
      <dgm:spPr/>
    </dgm:pt>
    <dgm:pt modelId="{77A12FE2-9799-42F0-BD0C-88E2771C2E5C}" type="pres">
      <dgm:prSet presAssocID="{9564B6C2-B8DB-4F83-B3CB-9634ACE6FEBD}" presName="aSpace2" presStyleCnt="0"/>
      <dgm:spPr/>
    </dgm:pt>
    <dgm:pt modelId="{31EB5034-FB84-4B8E-A1B5-60533202116F}" type="pres">
      <dgm:prSet presAssocID="{09BC13BB-6DD8-48AC-90F7-485F6A449B8B}" presName="childNode" presStyleLbl="node1" presStyleIdx="5" presStyleCnt="16">
        <dgm:presLayoutVars>
          <dgm:bulletEnabled val="1"/>
        </dgm:presLayoutVars>
      </dgm:prSet>
      <dgm:spPr/>
    </dgm:pt>
    <dgm:pt modelId="{67BC8CB7-C149-421B-8229-5664C468FF7D}" type="pres">
      <dgm:prSet presAssocID="{9FF64669-1FB7-40CD-AD10-D140BCFD012E}" presName="aSpace" presStyleCnt="0"/>
      <dgm:spPr/>
    </dgm:pt>
    <dgm:pt modelId="{82AF9902-6294-4D7E-9202-5388EF39561C}" type="pres">
      <dgm:prSet presAssocID="{77DD90B7-7E7F-4A35-B580-C3D5C3142007}" presName="compNode" presStyleCnt="0"/>
      <dgm:spPr/>
    </dgm:pt>
    <dgm:pt modelId="{89183AF6-3AC9-4773-87C5-78A65F2D3971}" type="pres">
      <dgm:prSet presAssocID="{77DD90B7-7E7F-4A35-B580-C3D5C3142007}" presName="aNode" presStyleLbl="bgShp" presStyleIdx="1" presStyleCnt="3"/>
      <dgm:spPr/>
    </dgm:pt>
    <dgm:pt modelId="{E70771E1-F9E5-4122-B1A6-0AF284644C24}" type="pres">
      <dgm:prSet presAssocID="{77DD90B7-7E7F-4A35-B580-C3D5C3142007}" presName="textNode" presStyleLbl="bgShp" presStyleIdx="1" presStyleCnt="3"/>
      <dgm:spPr/>
    </dgm:pt>
    <dgm:pt modelId="{7FED026B-A767-43C3-BEFD-BB6A8E543C31}" type="pres">
      <dgm:prSet presAssocID="{77DD90B7-7E7F-4A35-B580-C3D5C3142007}" presName="compChildNode" presStyleCnt="0"/>
      <dgm:spPr/>
    </dgm:pt>
    <dgm:pt modelId="{94AE0083-73A8-4A66-B5C7-C083A8FFBC67}" type="pres">
      <dgm:prSet presAssocID="{77DD90B7-7E7F-4A35-B580-C3D5C3142007}" presName="theInnerList" presStyleCnt="0"/>
      <dgm:spPr/>
    </dgm:pt>
    <dgm:pt modelId="{1945F457-FE71-420C-8F8E-7A5EDDAB364E}" type="pres">
      <dgm:prSet presAssocID="{4F35186E-ADA8-4FCB-A901-73419E5D9A3D}" presName="childNode" presStyleLbl="node1" presStyleIdx="6" presStyleCnt="16">
        <dgm:presLayoutVars>
          <dgm:bulletEnabled val="1"/>
        </dgm:presLayoutVars>
      </dgm:prSet>
      <dgm:spPr/>
    </dgm:pt>
    <dgm:pt modelId="{406FECAD-B429-4435-BDC2-4CA9BD9835F1}" type="pres">
      <dgm:prSet presAssocID="{4F35186E-ADA8-4FCB-A901-73419E5D9A3D}" presName="aSpace2" presStyleCnt="0"/>
      <dgm:spPr/>
    </dgm:pt>
    <dgm:pt modelId="{F34CEC70-D7AB-47F2-8FF2-8350A6D9868A}" type="pres">
      <dgm:prSet presAssocID="{03AABEA9-521D-4B7D-8189-8BD337416E0D}" presName="childNode" presStyleLbl="node1" presStyleIdx="7" presStyleCnt="16">
        <dgm:presLayoutVars>
          <dgm:bulletEnabled val="1"/>
        </dgm:presLayoutVars>
      </dgm:prSet>
      <dgm:spPr/>
    </dgm:pt>
    <dgm:pt modelId="{69F37FDB-9CFF-4894-B5EA-ECAD67BA8303}" type="pres">
      <dgm:prSet presAssocID="{03AABEA9-521D-4B7D-8189-8BD337416E0D}" presName="aSpace2" presStyleCnt="0"/>
      <dgm:spPr/>
    </dgm:pt>
    <dgm:pt modelId="{3AC850BB-3CA1-448C-A32E-BDD0B2028AD3}" type="pres">
      <dgm:prSet presAssocID="{D75E1AE8-8064-4EAA-9DDE-9B097BA8ED26}" presName="childNode" presStyleLbl="node1" presStyleIdx="8" presStyleCnt="16">
        <dgm:presLayoutVars>
          <dgm:bulletEnabled val="1"/>
        </dgm:presLayoutVars>
      </dgm:prSet>
      <dgm:spPr/>
    </dgm:pt>
    <dgm:pt modelId="{F5D03484-8888-472F-B957-F8B56EC89669}" type="pres">
      <dgm:prSet presAssocID="{D75E1AE8-8064-4EAA-9DDE-9B097BA8ED26}" presName="aSpace2" presStyleCnt="0"/>
      <dgm:spPr/>
    </dgm:pt>
    <dgm:pt modelId="{0E755FB7-19BB-4155-A171-40D8EAF63DEE}" type="pres">
      <dgm:prSet presAssocID="{4F272AE7-636C-4E69-97B8-8AF68FDC62C8}" presName="childNode" presStyleLbl="node1" presStyleIdx="9" presStyleCnt="16">
        <dgm:presLayoutVars>
          <dgm:bulletEnabled val="1"/>
        </dgm:presLayoutVars>
      </dgm:prSet>
      <dgm:spPr/>
    </dgm:pt>
    <dgm:pt modelId="{4373441D-2CD2-423D-B81B-78CFDE23D1B5}" type="pres">
      <dgm:prSet presAssocID="{4F272AE7-636C-4E69-97B8-8AF68FDC62C8}" presName="aSpace2" presStyleCnt="0"/>
      <dgm:spPr/>
    </dgm:pt>
    <dgm:pt modelId="{9B6C027A-F0F3-4FFE-91B1-7FEBBAA643F8}" type="pres">
      <dgm:prSet presAssocID="{9749377E-4DDE-446A-B7EF-6B138B1E8CFE}" presName="childNode" presStyleLbl="node1" presStyleIdx="10" presStyleCnt="16">
        <dgm:presLayoutVars>
          <dgm:bulletEnabled val="1"/>
        </dgm:presLayoutVars>
      </dgm:prSet>
      <dgm:spPr/>
    </dgm:pt>
    <dgm:pt modelId="{BE0ACB7E-4A59-45AB-878C-C616BA5C0F96}" type="pres">
      <dgm:prSet presAssocID="{77DD90B7-7E7F-4A35-B580-C3D5C3142007}" presName="aSpace" presStyleCnt="0"/>
      <dgm:spPr/>
    </dgm:pt>
    <dgm:pt modelId="{D7C85AAA-611C-4C68-BF0E-6CF1B79C9A6A}" type="pres">
      <dgm:prSet presAssocID="{4027951B-6AFD-4ED3-8186-2F574296B7CC}" presName="compNode" presStyleCnt="0"/>
      <dgm:spPr/>
    </dgm:pt>
    <dgm:pt modelId="{2306430A-FC17-4780-93FE-C64824F992F0}" type="pres">
      <dgm:prSet presAssocID="{4027951B-6AFD-4ED3-8186-2F574296B7CC}" presName="aNode" presStyleLbl="bgShp" presStyleIdx="2" presStyleCnt="3"/>
      <dgm:spPr/>
    </dgm:pt>
    <dgm:pt modelId="{CE4BAA7F-6C93-4262-8F3E-AC775D7921EB}" type="pres">
      <dgm:prSet presAssocID="{4027951B-6AFD-4ED3-8186-2F574296B7CC}" presName="textNode" presStyleLbl="bgShp" presStyleIdx="2" presStyleCnt="3"/>
      <dgm:spPr/>
    </dgm:pt>
    <dgm:pt modelId="{29965EF2-AE5C-4994-87D0-939119E1C07C}" type="pres">
      <dgm:prSet presAssocID="{4027951B-6AFD-4ED3-8186-2F574296B7CC}" presName="compChildNode" presStyleCnt="0"/>
      <dgm:spPr/>
    </dgm:pt>
    <dgm:pt modelId="{B8B4BF45-74D7-4675-B636-43B69EE88001}" type="pres">
      <dgm:prSet presAssocID="{4027951B-6AFD-4ED3-8186-2F574296B7CC}" presName="theInnerList" presStyleCnt="0"/>
      <dgm:spPr/>
    </dgm:pt>
    <dgm:pt modelId="{5402AA95-F288-47A2-8C5C-E58E3D029664}" type="pres">
      <dgm:prSet presAssocID="{31F92D84-ABDE-44D3-A710-2CA091081DF8}" presName="childNode" presStyleLbl="node1" presStyleIdx="11" presStyleCnt="16">
        <dgm:presLayoutVars>
          <dgm:bulletEnabled val="1"/>
        </dgm:presLayoutVars>
      </dgm:prSet>
      <dgm:spPr/>
    </dgm:pt>
    <dgm:pt modelId="{C652737F-BACA-42BE-8EBD-17BB8BE566F3}" type="pres">
      <dgm:prSet presAssocID="{31F92D84-ABDE-44D3-A710-2CA091081DF8}" presName="aSpace2" presStyleCnt="0"/>
      <dgm:spPr/>
    </dgm:pt>
    <dgm:pt modelId="{3C295AAB-F74A-4F3E-84C4-ED336499DC0C}" type="pres">
      <dgm:prSet presAssocID="{10D832E9-4587-4E1F-B063-EA4FEDBC4295}" presName="childNode" presStyleLbl="node1" presStyleIdx="12" presStyleCnt="16">
        <dgm:presLayoutVars>
          <dgm:bulletEnabled val="1"/>
        </dgm:presLayoutVars>
      </dgm:prSet>
      <dgm:spPr/>
    </dgm:pt>
    <dgm:pt modelId="{48266B09-67DB-4C8D-974F-40313E91FF73}" type="pres">
      <dgm:prSet presAssocID="{10D832E9-4587-4E1F-B063-EA4FEDBC4295}" presName="aSpace2" presStyleCnt="0"/>
      <dgm:spPr/>
    </dgm:pt>
    <dgm:pt modelId="{58255570-D74B-4423-9A02-E282CD1076EF}" type="pres">
      <dgm:prSet presAssocID="{A20A645D-E231-4218-96F7-A23709D596DD}" presName="childNode" presStyleLbl="node1" presStyleIdx="13" presStyleCnt="16">
        <dgm:presLayoutVars>
          <dgm:bulletEnabled val="1"/>
        </dgm:presLayoutVars>
      </dgm:prSet>
      <dgm:spPr/>
    </dgm:pt>
    <dgm:pt modelId="{84BECFFC-59DB-44DD-9A2F-3A73554694DE}" type="pres">
      <dgm:prSet presAssocID="{A20A645D-E231-4218-96F7-A23709D596DD}" presName="aSpace2" presStyleCnt="0"/>
      <dgm:spPr/>
    </dgm:pt>
    <dgm:pt modelId="{64F7385A-D5D4-4E84-AC27-C96EB3F87C37}" type="pres">
      <dgm:prSet presAssocID="{152546CB-7319-4845-B1E6-5483F0DF0F33}" presName="childNode" presStyleLbl="node1" presStyleIdx="14" presStyleCnt="16">
        <dgm:presLayoutVars>
          <dgm:bulletEnabled val="1"/>
        </dgm:presLayoutVars>
      </dgm:prSet>
      <dgm:spPr/>
    </dgm:pt>
    <dgm:pt modelId="{D80B690A-2923-4915-A65E-4637DC1BE531}" type="pres">
      <dgm:prSet presAssocID="{152546CB-7319-4845-B1E6-5483F0DF0F33}" presName="aSpace2" presStyleCnt="0"/>
      <dgm:spPr/>
    </dgm:pt>
    <dgm:pt modelId="{0641EE04-FA22-4583-B01B-589814EC2B47}" type="pres">
      <dgm:prSet presAssocID="{2FD09329-F1BA-4BE1-8BAA-4577441E9266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B541C802-3AD4-4F49-9971-51AF27D564C2}" srcId="{77DD90B7-7E7F-4A35-B580-C3D5C3142007}" destId="{4F272AE7-636C-4E69-97B8-8AF68FDC62C8}" srcOrd="3" destOrd="0" parTransId="{66BE8FB7-205D-44E1-9D66-029D0DCA77BE}" sibTransId="{68FB723E-9096-4ED5-A21B-11B30F19FBE0}"/>
    <dgm:cxn modelId="{97899310-89B7-4E46-BA0B-112EE55D221E}" type="presOf" srcId="{4F272AE7-636C-4E69-97B8-8AF68FDC62C8}" destId="{0E755FB7-19BB-4155-A171-40D8EAF63DEE}" srcOrd="0" destOrd="0" presId="urn:microsoft.com/office/officeart/2005/8/layout/lProcess2"/>
    <dgm:cxn modelId="{5E47D621-1D25-44E5-BB47-BC561B5526F1}" type="presOf" srcId="{69D5CFE5-F8E2-4DF3-91D4-CD224900EF78}" destId="{590129FA-4894-4ADC-905B-9B19CF9EAF22}" srcOrd="0" destOrd="0" presId="urn:microsoft.com/office/officeart/2005/8/layout/lProcess2"/>
    <dgm:cxn modelId="{7F7A9522-07BF-480F-B4BA-EED2496E5188}" srcId="{93E344DE-4CA7-4C5C-8DE2-DD25BC844F34}" destId="{9FF64669-1FB7-40CD-AD10-D140BCFD012E}" srcOrd="0" destOrd="0" parTransId="{1845C7A7-BF77-4DC1-8D59-0ECFF7AA1EC6}" sibTransId="{DEBA8409-32BB-4ABD-BC7B-13E302340BA9}"/>
    <dgm:cxn modelId="{E873FD28-5990-4EFE-87A9-6832034C597B}" srcId="{9FF64669-1FB7-40CD-AD10-D140BCFD012E}" destId="{DC931003-16F9-41DB-94D2-4B506244F539}" srcOrd="1" destOrd="0" parTransId="{2E372F3E-5F9D-4DF6-BC72-089E723F937F}" sibTransId="{32ED1194-978A-4A14-992F-BBBEEC707E0F}"/>
    <dgm:cxn modelId="{0A666636-0D98-4BD7-995F-663A81589659}" type="presOf" srcId="{2FD09329-F1BA-4BE1-8BAA-4577441E9266}" destId="{0641EE04-FA22-4583-B01B-589814EC2B47}" srcOrd="0" destOrd="0" presId="urn:microsoft.com/office/officeart/2005/8/layout/lProcess2"/>
    <dgm:cxn modelId="{593C243E-7F2F-4DA0-B27B-CCA2643F22CC}" srcId="{9FF64669-1FB7-40CD-AD10-D140BCFD012E}" destId="{9564B6C2-B8DB-4F83-B3CB-9634ACE6FEBD}" srcOrd="4" destOrd="0" parTransId="{61B72542-1B4E-420C-94CB-0B5BABC12195}" sibTransId="{56B305F1-408B-4C2E-BEE1-E6A5304EB5B3}"/>
    <dgm:cxn modelId="{64675F3F-94FB-43F5-94F6-8370B6C10306}" srcId="{9FF64669-1FB7-40CD-AD10-D140BCFD012E}" destId="{CEEE24C7-A8A1-444A-8A93-FD6B2C879E44}" srcOrd="0" destOrd="0" parTransId="{D2596886-A4D1-43F0-9B26-641CF721E91D}" sibTransId="{55A27EBE-E379-4DB2-AEF4-05E569729F6C}"/>
    <dgm:cxn modelId="{3B04BF60-EEC5-40C0-963F-B9245AAC55EB}" type="presOf" srcId="{CEEE24C7-A8A1-444A-8A93-FD6B2C879E44}" destId="{8183B67B-F7AB-4C22-868C-F6DFC94AF2A6}" srcOrd="0" destOrd="0" presId="urn:microsoft.com/office/officeart/2005/8/layout/lProcess2"/>
    <dgm:cxn modelId="{3831E560-F913-4CA1-A455-97B4C8A5548A}" srcId="{4027951B-6AFD-4ED3-8186-2F574296B7CC}" destId="{31F92D84-ABDE-44D3-A710-2CA091081DF8}" srcOrd="0" destOrd="0" parTransId="{333D5754-68DE-440F-9300-8EC045CBBFF3}" sibTransId="{EF3E7BD8-F275-43B1-89F3-B218B63EF3A4}"/>
    <dgm:cxn modelId="{47773263-AC20-4CBB-A19C-4712A66B5750}" type="presOf" srcId="{9749377E-4DDE-446A-B7EF-6B138B1E8CFE}" destId="{9B6C027A-F0F3-4FFE-91B1-7FEBBAA643F8}" srcOrd="0" destOrd="0" presId="urn:microsoft.com/office/officeart/2005/8/layout/lProcess2"/>
    <dgm:cxn modelId="{C3413367-DE30-47EB-9FD1-79C57FD3E486}" type="presOf" srcId="{77DD90B7-7E7F-4A35-B580-C3D5C3142007}" destId="{E70771E1-F9E5-4122-B1A6-0AF284644C24}" srcOrd="1" destOrd="0" presId="urn:microsoft.com/office/officeart/2005/8/layout/lProcess2"/>
    <dgm:cxn modelId="{A0535D4D-25DC-4CAC-84A6-55F94FFEC3F3}" srcId="{77DD90B7-7E7F-4A35-B580-C3D5C3142007}" destId="{D75E1AE8-8064-4EAA-9DDE-9B097BA8ED26}" srcOrd="2" destOrd="0" parTransId="{054F5BFA-9B0E-4535-A135-ED559F162142}" sibTransId="{79D795F7-9B7D-4834-BBD6-F4DA376EBD8A}"/>
    <dgm:cxn modelId="{392F6070-3E5E-47AF-8E16-E962F9E402BF}" type="presOf" srcId="{31F92D84-ABDE-44D3-A710-2CA091081DF8}" destId="{5402AA95-F288-47A2-8C5C-E58E3D029664}" srcOrd="0" destOrd="0" presId="urn:microsoft.com/office/officeart/2005/8/layout/lProcess2"/>
    <dgm:cxn modelId="{BCE8F371-A55D-4768-A327-5E71D3DE02DF}" srcId="{93E344DE-4CA7-4C5C-8DE2-DD25BC844F34}" destId="{4027951B-6AFD-4ED3-8186-2F574296B7CC}" srcOrd="2" destOrd="0" parTransId="{72EFCE15-75B5-44E8-8A5C-23E39ABD58F9}" sibTransId="{9295C81E-885E-4C64-9CB6-02617229DC3A}"/>
    <dgm:cxn modelId="{E0FF6B77-0FEB-45CB-84E8-153151676DA5}" type="presOf" srcId="{03AABEA9-521D-4B7D-8189-8BD337416E0D}" destId="{F34CEC70-D7AB-47F2-8FF2-8350A6D9868A}" srcOrd="0" destOrd="0" presId="urn:microsoft.com/office/officeart/2005/8/layout/lProcess2"/>
    <dgm:cxn modelId="{696AF87F-66CE-4DFD-8FD5-26A63F6F54F6}" type="presOf" srcId="{D75E1AE8-8064-4EAA-9DDE-9B097BA8ED26}" destId="{3AC850BB-3CA1-448C-A32E-BDD0B2028AD3}" srcOrd="0" destOrd="0" presId="urn:microsoft.com/office/officeart/2005/8/layout/lProcess2"/>
    <dgm:cxn modelId="{CEC93D88-C90D-4AA3-9A20-A087F3FFC481}" type="presOf" srcId="{4027951B-6AFD-4ED3-8186-2F574296B7CC}" destId="{CE4BAA7F-6C93-4262-8F3E-AC775D7921EB}" srcOrd="1" destOrd="0" presId="urn:microsoft.com/office/officeart/2005/8/layout/lProcess2"/>
    <dgm:cxn modelId="{BCF76A90-2E83-4DEC-855D-5D97B183017F}" type="presOf" srcId="{77DD90B7-7E7F-4A35-B580-C3D5C3142007}" destId="{89183AF6-3AC9-4773-87C5-78A65F2D3971}" srcOrd="0" destOrd="0" presId="urn:microsoft.com/office/officeart/2005/8/layout/lProcess2"/>
    <dgm:cxn modelId="{E2A8E790-9744-4FFC-8D39-0648A220CA7A}" srcId="{77DD90B7-7E7F-4A35-B580-C3D5C3142007}" destId="{03AABEA9-521D-4B7D-8189-8BD337416E0D}" srcOrd="1" destOrd="0" parTransId="{B9431276-1031-4944-AD2A-1DF8B4B227DA}" sibTransId="{3E286FC8-DBF3-4CB1-8B0D-BA3FFAB79890}"/>
    <dgm:cxn modelId="{A00F4D91-828C-41DD-BDDC-28B5D0D724C9}" srcId="{93E344DE-4CA7-4C5C-8DE2-DD25BC844F34}" destId="{77DD90B7-7E7F-4A35-B580-C3D5C3142007}" srcOrd="1" destOrd="0" parTransId="{998BB72B-AE06-4CDA-A703-7C612D7F5829}" sibTransId="{D78A519F-F34A-4521-8FD9-C0B7921074B6}"/>
    <dgm:cxn modelId="{9AD19996-D614-46E8-9871-61B82776EA42}" srcId="{9FF64669-1FB7-40CD-AD10-D140BCFD012E}" destId="{69D5CFE5-F8E2-4DF3-91D4-CD224900EF78}" srcOrd="2" destOrd="0" parTransId="{5376259E-FB31-44DC-886A-A5D3596B120A}" sibTransId="{BCAA3AFE-33C3-4876-B073-213D65C8EF22}"/>
    <dgm:cxn modelId="{4410A198-7880-473B-82C1-E4E596EF5489}" srcId="{77DD90B7-7E7F-4A35-B580-C3D5C3142007}" destId="{4F35186E-ADA8-4FCB-A901-73419E5D9A3D}" srcOrd="0" destOrd="0" parTransId="{6D6A3800-FEFD-4C54-90EA-E10FD933195D}" sibTransId="{87231459-ADFD-4C01-A706-188B19F47533}"/>
    <dgm:cxn modelId="{FFCBED99-1EE2-4CF7-AF90-16234E80265A}" srcId="{4027951B-6AFD-4ED3-8186-2F574296B7CC}" destId="{10D832E9-4587-4E1F-B063-EA4FEDBC4295}" srcOrd="1" destOrd="0" parTransId="{AC5593E5-494E-4AED-9315-B2F4AEAA18F5}" sibTransId="{60ABC71D-A53A-49F5-8727-CC90D159CFC8}"/>
    <dgm:cxn modelId="{6D434E9C-46D6-4E42-B59B-84ACBFF92D1A}" type="presOf" srcId="{DC931003-16F9-41DB-94D2-4B506244F539}" destId="{76485802-BDD3-452A-8B9B-CFF9D98AB848}" srcOrd="0" destOrd="0" presId="urn:microsoft.com/office/officeart/2005/8/layout/lProcess2"/>
    <dgm:cxn modelId="{7BDC33A6-5A89-4F94-989A-AA7B1A0409E2}" srcId="{9FF64669-1FB7-40CD-AD10-D140BCFD012E}" destId="{36079C76-1116-4E75-80C3-8FD1D4383857}" srcOrd="3" destOrd="0" parTransId="{BC351BE3-EE6C-44D2-9C23-45858673A465}" sibTransId="{57E09172-6D66-4225-AB4E-3D74434DCD0C}"/>
    <dgm:cxn modelId="{25A59EAB-8228-4853-85AD-B4FA05C5127C}" type="presOf" srcId="{152546CB-7319-4845-B1E6-5483F0DF0F33}" destId="{64F7385A-D5D4-4E84-AC27-C96EB3F87C37}" srcOrd="0" destOrd="0" presId="urn:microsoft.com/office/officeart/2005/8/layout/lProcess2"/>
    <dgm:cxn modelId="{C15592AE-5F2A-4EF6-8285-9AE46FFC069D}" type="presOf" srcId="{9FF64669-1FB7-40CD-AD10-D140BCFD012E}" destId="{9DE61DBD-8DB2-41D6-A802-C85D16DD83AB}" srcOrd="1" destOrd="0" presId="urn:microsoft.com/office/officeart/2005/8/layout/lProcess2"/>
    <dgm:cxn modelId="{F2DC65BE-560C-4313-874E-EFDA31538A04}" type="presOf" srcId="{10D832E9-4587-4E1F-B063-EA4FEDBC4295}" destId="{3C295AAB-F74A-4F3E-84C4-ED336499DC0C}" srcOrd="0" destOrd="0" presId="urn:microsoft.com/office/officeart/2005/8/layout/lProcess2"/>
    <dgm:cxn modelId="{8E776AD1-A0C6-4A5F-A221-EA70FB7D30E4}" type="presOf" srcId="{4027951B-6AFD-4ED3-8186-2F574296B7CC}" destId="{2306430A-FC17-4780-93FE-C64824F992F0}" srcOrd="0" destOrd="0" presId="urn:microsoft.com/office/officeart/2005/8/layout/lProcess2"/>
    <dgm:cxn modelId="{DDAD5ED5-2440-46E8-AD45-6EE3519BE22F}" type="presOf" srcId="{A20A645D-E231-4218-96F7-A23709D596DD}" destId="{58255570-D74B-4423-9A02-E282CD1076EF}" srcOrd="0" destOrd="0" presId="urn:microsoft.com/office/officeart/2005/8/layout/lProcess2"/>
    <dgm:cxn modelId="{824FDAD8-E5A9-488E-A0D2-4C350D5C7346}" srcId="{4027951B-6AFD-4ED3-8186-2F574296B7CC}" destId="{152546CB-7319-4845-B1E6-5483F0DF0F33}" srcOrd="3" destOrd="0" parTransId="{D8F91590-25CA-4881-874D-6EF080D27197}" sibTransId="{16C922FB-0B18-432D-8218-F78417185B8E}"/>
    <dgm:cxn modelId="{0C59D2D9-87A2-435F-AB23-30F5E16EE049}" srcId="{4027951B-6AFD-4ED3-8186-2F574296B7CC}" destId="{A20A645D-E231-4218-96F7-A23709D596DD}" srcOrd="2" destOrd="0" parTransId="{3410F69E-A029-4880-BCCE-F261668C16E2}" sibTransId="{C76BA39C-6FA2-4703-BE8D-78720663DA84}"/>
    <dgm:cxn modelId="{6A2833E0-76E7-46D8-8EEC-A754B28E2738}" type="presOf" srcId="{9564B6C2-B8DB-4F83-B3CB-9634ACE6FEBD}" destId="{BBCF50ED-2BA0-4095-9AB5-E6489DCCB0D9}" srcOrd="0" destOrd="0" presId="urn:microsoft.com/office/officeart/2005/8/layout/lProcess2"/>
    <dgm:cxn modelId="{036DC4E0-C1D8-4422-B39D-4288342A58BC}" type="presOf" srcId="{4F35186E-ADA8-4FCB-A901-73419E5D9A3D}" destId="{1945F457-FE71-420C-8F8E-7A5EDDAB364E}" srcOrd="0" destOrd="0" presId="urn:microsoft.com/office/officeart/2005/8/layout/lProcess2"/>
    <dgm:cxn modelId="{E7AC5CE2-B58F-45E5-9955-58B77B9CD6A7}" type="presOf" srcId="{93E344DE-4CA7-4C5C-8DE2-DD25BC844F34}" destId="{5FD59332-46C4-4040-8A24-A29DAE541922}" srcOrd="0" destOrd="0" presId="urn:microsoft.com/office/officeart/2005/8/layout/lProcess2"/>
    <dgm:cxn modelId="{87A9A3E3-8A25-4550-B803-5113C057346A}" srcId="{77DD90B7-7E7F-4A35-B580-C3D5C3142007}" destId="{9749377E-4DDE-446A-B7EF-6B138B1E8CFE}" srcOrd="4" destOrd="0" parTransId="{5C26D332-7FF5-4E2D-B9C6-773B4F588703}" sibTransId="{1E8991C6-D20F-446C-B50D-38CBC22C0540}"/>
    <dgm:cxn modelId="{6653D8EA-6518-4567-A97F-30EF995BB469}" type="presOf" srcId="{09BC13BB-6DD8-48AC-90F7-485F6A449B8B}" destId="{31EB5034-FB84-4B8E-A1B5-60533202116F}" srcOrd="0" destOrd="0" presId="urn:microsoft.com/office/officeart/2005/8/layout/lProcess2"/>
    <dgm:cxn modelId="{38AAF7EC-BAF9-4182-AAC4-F9D1F9D498F2}" srcId="{4027951B-6AFD-4ED3-8186-2F574296B7CC}" destId="{2FD09329-F1BA-4BE1-8BAA-4577441E9266}" srcOrd="4" destOrd="0" parTransId="{FA35EE7D-56B8-4520-9C75-C9BDF06BE940}" sibTransId="{EDD4EAA8-69A4-48A5-B7C1-00DB2EED871A}"/>
    <dgm:cxn modelId="{0349D2ED-2EC1-48B6-9D65-E038D58471E6}" srcId="{9FF64669-1FB7-40CD-AD10-D140BCFD012E}" destId="{09BC13BB-6DD8-48AC-90F7-485F6A449B8B}" srcOrd="5" destOrd="0" parTransId="{CF33EB7D-416B-4001-87CD-713D3DB2C870}" sibTransId="{EDD3381B-161A-4B33-B79F-9F4220A3BC71}"/>
    <dgm:cxn modelId="{7EEFE1F7-15B0-431B-9CCD-C3A2AE3150C7}" type="presOf" srcId="{36079C76-1116-4E75-80C3-8FD1D4383857}" destId="{3CDE7EE7-1DBD-498D-BAE2-97D6D6A8BF0C}" srcOrd="0" destOrd="0" presId="urn:microsoft.com/office/officeart/2005/8/layout/lProcess2"/>
    <dgm:cxn modelId="{0B0FE2F8-606E-4716-B6FF-0E510C719178}" type="presOf" srcId="{9FF64669-1FB7-40CD-AD10-D140BCFD012E}" destId="{05C03F3D-D26B-4DC9-B06E-D357B1FFF326}" srcOrd="0" destOrd="0" presId="urn:microsoft.com/office/officeart/2005/8/layout/lProcess2"/>
    <dgm:cxn modelId="{B489B00D-9B23-4636-84ED-63B82F99A4E7}" type="presParOf" srcId="{5FD59332-46C4-4040-8A24-A29DAE541922}" destId="{29926074-5728-4A1E-BC2F-3A86BB2FD556}" srcOrd="0" destOrd="0" presId="urn:microsoft.com/office/officeart/2005/8/layout/lProcess2"/>
    <dgm:cxn modelId="{677F03B4-3FFE-4A83-B1FD-293A8E8BE29D}" type="presParOf" srcId="{29926074-5728-4A1E-BC2F-3A86BB2FD556}" destId="{05C03F3D-D26B-4DC9-B06E-D357B1FFF326}" srcOrd="0" destOrd="0" presId="urn:microsoft.com/office/officeart/2005/8/layout/lProcess2"/>
    <dgm:cxn modelId="{D9B9E13A-76DB-4CF1-92A6-D0E51B1D7D1B}" type="presParOf" srcId="{29926074-5728-4A1E-BC2F-3A86BB2FD556}" destId="{9DE61DBD-8DB2-41D6-A802-C85D16DD83AB}" srcOrd="1" destOrd="0" presId="urn:microsoft.com/office/officeart/2005/8/layout/lProcess2"/>
    <dgm:cxn modelId="{9AF77663-0CE7-4726-B6F4-2FA1556F5661}" type="presParOf" srcId="{29926074-5728-4A1E-BC2F-3A86BB2FD556}" destId="{EC864585-46EE-4DF2-BFFC-A7305957C5EC}" srcOrd="2" destOrd="0" presId="urn:microsoft.com/office/officeart/2005/8/layout/lProcess2"/>
    <dgm:cxn modelId="{1A9DE542-D13E-4E0A-912B-D7465F1D34E9}" type="presParOf" srcId="{EC864585-46EE-4DF2-BFFC-A7305957C5EC}" destId="{AF444E4D-3202-44CF-9686-BD8D26FF4991}" srcOrd="0" destOrd="0" presId="urn:microsoft.com/office/officeart/2005/8/layout/lProcess2"/>
    <dgm:cxn modelId="{F113972A-0250-4900-803C-46AC2832200A}" type="presParOf" srcId="{AF444E4D-3202-44CF-9686-BD8D26FF4991}" destId="{8183B67B-F7AB-4C22-868C-F6DFC94AF2A6}" srcOrd="0" destOrd="0" presId="urn:microsoft.com/office/officeart/2005/8/layout/lProcess2"/>
    <dgm:cxn modelId="{A75D5786-AB79-4273-84D8-6B46164AF5D7}" type="presParOf" srcId="{AF444E4D-3202-44CF-9686-BD8D26FF4991}" destId="{AB8B2FF6-5AAA-4E69-B0D6-C39A157D8BFD}" srcOrd="1" destOrd="0" presId="urn:microsoft.com/office/officeart/2005/8/layout/lProcess2"/>
    <dgm:cxn modelId="{314A94A3-0E4C-4039-AF8D-E510A2DC8656}" type="presParOf" srcId="{AF444E4D-3202-44CF-9686-BD8D26FF4991}" destId="{76485802-BDD3-452A-8B9B-CFF9D98AB848}" srcOrd="2" destOrd="0" presId="urn:microsoft.com/office/officeart/2005/8/layout/lProcess2"/>
    <dgm:cxn modelId="{9CD5CB4F-2EFB-43AB-A41A-BC51F5C0EE91}" type="presParOf" srcId="{AF444E4D-3202-44CF-9686-BD8D26FF4991}" destId="{2E481A7D-FF8C-457D-BE39-4D0A47D99E82}" srcOrd="3" destOrd="0" presId="urn:microsoft.com/office/officeart/2005/8/layout/lProcess2"/>
    <dgm:cxn modelId="{5D98732E-0CDB-4388-9A93-34D767CBB83A}" type="presParOf" srcId="{AF444E4D-3202-44CF-9686-BD8D26FF4991}" destId="{590129FA-4894-4ADC-905B-9B19CF9EAF22}" srcOrd="4" destOrd="0" presId="urn:microsoft.com/office/officeart/2005/8/layout/lProcess2"/>
    <dgm:cxn modelId="{38C60094-2869-4393-9C91-E0E6CD9CA8FB}" type="presParOf" srcId="{AF444E4D-3202-44CF-9686-BD8D26FF4991}" destId="{F5A0A8B7-4F13-4934-BF17-A80DFEDECFAB}" srcOrd="5" destOrd="0" presId="urn:microsoft.com/office/officeart/2005/8/layout/lProcess2"/>
    <dgm:cxn modelId="{65CD3CEE-7C49-41F9-8DDF-AA22471E933C}" type="presParOf" srcId="{AF444E4D-3202-44CF-9686-BD8D26FF4991}" destId="{3CDE7EE7-1DBD-498D-BAE2-97D6D6A8BF0C}" srcOrd="6" destOrd="0" presId="urn:microsoft.com/office/officeart/2005/8/layout/lProcess2"/>
    <dgm:cxn modelId="{5DCE84F1-A0D8-47EA-A49C-68C2069EA3E0}" type="presParOf" srcId="{AF444E4D-3202-44CF-9686-BD8D26FF4991}" destId="{4AE0686E-57EF-4B7E-BC0F-F3C4E2545788}" srcOrd="7" destOrd="0" presId="urn:microsoft.com/office/officeart/2005/8/layout/lProcess2"/>
    <dgm:cxn modelId="{DAA98034-1A25-4296-89F6-42720CC2D35D}" type="presParOf" srcId="{AF444E4D-3202-44CF-9686-BD8D26FF4991}" destId="{BBCF50ED-2BA0-4095-9AB5-E6489DCCB0D9}" srcOrd="8" destOrd="0" presId="urn:microsoft.com/office/officeart/2005/8/layout/lProcess2"/>
    <dgm:cxn modelId="{C2DA8C3A-A84D-449F-9F8B-4B9EA207E19E}" type="presParOf" srcId="{AF444E4D-3202-44CF-9686-BD8D26FF4991}" destId="{77A12FE2-9799-42F0-BD0C-88E2771C2E5C}" srcOrd="9" destOrd="0" presId="urn:microsoft.com/office/officeart/2005/8/layout/lProcess2"/>
    <dgm:cxn modelId="{374E7B76-383B-4573-B6FD-507E56F53F2D}" type="presParOf" srcId="{AF444E4D-3202-44CF-9686-BD8D26FF4991}" destId="{31EB5034-FB84-4B8E-A1B5-60533202116F}" srcOrd="10" destOrd="0" presId="urn:microsoft.com/office/officeart/2005/8/layout/lProcess2"/>
    <dgm:cxn modelId="{88000AEE-9975-456D-8067-54AFD2652992}" type="presParOf" srcId="{5FD59332-46C4-4040-8A24-A29DAE541922}" destId="{67BC8CB7-C149-421B-8229-5664C468FF7D}" srcOrd="1" destOrd="0" presId="urn:microsoft.com/office/officeart/2005/8/layout/lProcess2"/>
    <dgm:cxn modelId="{35D721DA-FABF-402C-826D-34548F8FD6FB}" type="presParOf" srcId="{5FD59332-46C4-4040-8A24-A29DAE541922}" destId="{82AF9902-6294-4D7E-9202-5388EF39561C}" srcOrd="2" destOrd="0" presId="urn:microsoft.com/office/officeart/2005/8/layout/lProcess2"/>
    <dgm:cxn modelId="{A187373B-9A46-4920-AEE9-8F9794F42863}" type="presParOf" srcId="{82AF9902-6294-4D7E-9202-5388EF39561C}" destId="{89183AF6-3AC9-4773-87C5-78A65F2D3971}" srcOrd="0" destOrd="0" presId="urn:microsoft.com/office/officeart/2005/8/layout/lProcess2"/>
    <dgm:cxn modelId="{D837FA18-E30A-4412-82AE-78DFD2987802}" type="presParOf" srcId="{82AF9902-6294-4D7E-9202-5388EF39561C}" destId="{E70771E1-F9E5-4122-B1A6-0AF284644C24}" srcOrd="1" destOrd="0" presId="urn:microsoft.com/office/officeart/2005/8/layout/lProcess2"/>
    <dgm:cxn modelId="{F48050B2-0B1C-4915-A68E-E927BE4FB218}" type="presParOf" srcId="{82AF9902-6294-4D7E-9202-5388EF39561C}" destId="{7FED026B-A767-43C3-BEFD-BB6A8E543C31}" srcOrd="2" destOrd="0" presId="urn:microsoft.com/office/officeart/2005/8/layout/lProcess2"/>
    <dgm:cxn modelId="{5F7B5642-90D7-4E37-B473-A267BD9711E2}" type="presParOf" srcId="{7FED026B-A767-43C3-BEFD-BB6A8E543C31}" destId="{94AE0083-73A8-4A66-B5C7-C083A8FFBC67}" srcOrd="0" destOrd="0" presId="urn:microsoft.com/office/officeart/2005/8/layout/lProcess2"/>
    <dgm:cxn modelId="{43C4B025-66C1-4533-8F51-DDF55C1D952D}" type="presParOf" srcId="{94AE0083-73A8-4A66-B5C7-C083A8FFBC67}" destId="{1945F457-FE71-420C-8F8E-7A5EDDAB364E}" srcOrd="0" destOrd="0" presId="urn:microsoft.com/office/officeart/2005/8/layout/lProcess2"/>
    <dgm:cxn modelId="{64EDE3CE-2F22-4CA7-9ED5-A898607C2536}" type="presParOf" srcId="{94AE0083-73A8-4A66-B5C7-C083A8FFBC67}" destId="{406FECAD-B429-4435-BDC2-4CA9BD9835F1}" srcOrd="1" destOrd="0" presId="urn:microsoft.com/office/officeart/2005/8/layout/lProcess2"/>
    <dgm:cxn modelId="{D1042C46-3A63-4AF8-95E5-4485D0E0AF12}" type="presParOf" srcId="{94AE0083-73A8-4A66-B5C7-C083A8FFBC67}" destId="{F34CEC70-D7AB-47F2-8FF2-8350A6D9868A}" srcOrd="2" destOrd="0" presId="urn:microsoft.com/office/officeart/2005/8/layout/lProcess2"/>
    <dgm:cxn modelId="{A166714B-BA67-4B6C-BA07-503BC73FDE97}" type="presParOf" srcId="{94AE0083-73A8-4A66-B5C7-C083A8FFBC67}" destId="{69F37FDB-9CFF-4894-B5EA-ECAD67BA8303}" srcOrd="3" destOrd="0" presId="urn:microsoft.com/office/officeart/2005/8/layout/lProcess2"/>
    <dgm:cxn modelId="{B32F47AE-B354-47AD-A25E-8A1FCB6CCEB6}" type="presParOf" srcId="{94AE0083-73A8-4A66-B5C7-C083A8FFBC67}" destId="{3AC850BB-3CA1-448C-A32E-BDD0B2028AD3}" srcOrd="4" destOrd="0" presId="urn:microsoft.com/office/officeart/2005/8/layout/lProcess2"/>
    <dgm:cxn modelId="{50789ACB-26C7-4DDC-B93C-E74BD64759F6}" type="presParOf" srcId="{94AE0083-73A8-4A66-B5C7-C083A8FFBC67}" destId="{F5D03484-8888-472F-B957-F8B56EC89669}" srcOrd="5" destOrd="0" presId="urn:microsoft.com/office/officeart/2005/8/layout/lProcess2"/>
    <dgm:cxn modelId="{3EA0A860-A12D-46DC-9899-7CDC77B98C29}" type="presParOf" srcId="{94AE0083-73A8-4A66-B5C7-C083A8FFBC67}" destId="{0E755FB7-19BB-4155-A171-40D8EAF63DEE}" srcOrd="6" destOrd="0" presId="urn:microsoft.com/office/officeart/2005/8/layout/lProcess2"/>
    <dgm:cxn modelId="{839540AF-4E2F-4B36-8071-998D83C4511B}" type="presParOf" srcId="{94AE0083-73A8-4A66-B5C7-C083A8FFBC67}" destId="{4373441D-2CD2-423D-B81B-78CFDE23D1B5}" srcOrd="7" destOrd="0" presId="urn:microsoft.com/office/officeart/2005/8/layout/lProcess2"/>
    <dgm:cxn modelId="{EE040FFD-72D2-430C-9C77-2FE3510873C1}" type="presParOf" srcId="{94AE0083-73A8-4A66-B5C7-C083A8FFBC67}" destId="{9B6C027A-F0F3-4FFE-91B1-7FEBBAA643F8}" srcOrd="8" destOrd="0" presId="urn:microsoft.com/office/officeart/2005/8/layout/lProcess2"/>
    <dgm:cxn modelId="{C5415274-7CC6-4639-B8FE-490423D73DD4}" type="presParOf" srcId="{5FD59332-46C4-4040-8A24-A29DAE541922}" destId="{BE0ACB7E-4A59-45AB-878C-C616BA5C0F96}" srcOrd="3" destOrd="0" presId="urn:microsoft.com/office/officeart/2005/8/layout/lProcess2"/>
    <dgm:cxn modelId="{1BFCB378-C90E-45A9-83AB-FAFC56F1F68C}" type="presParOf" srcId="{5FD59332-46C4-4040-8A24-A29DAE541922}" destId="{D7C85AAA-611C-4C68-BF0E-6CF1B79C9A6A}" srcOrd="4" destOrd="0" presId="urn:microsoft.com/office/officeart/2005/8/layout/lProcess2"/>
    <dgm:cxn modelId="{E5EABD26-5384-4A1A-BDDB-7C5AB702B2E9}" type="presParOf" srcId="{D7C85AAA-611C-4C68-BF0E-6CF1B79C9A6A}" destId="{2306430A-FC17-4780-93FE-C64824F992F0}" srcOrd="0" destOrd="0" presId="urn:microsoft.com/office/officeart/2005/8/layout/lProcess2"/>
    <dgm:cxn modelId="{93F0D111-0AC7-4E7B-8061-EBC5E8C7AB58}" type="presParOf" srcId="{D7C85AAA-611C-4C68-BF0E-6CF1B79C9A6A}" destId="{CE4BAA7F-6C93-4262-8F3E-AC775D7921EB}" srcOrd="1" destOrd="0" presId="urn:microsoft.com/office/officeart/2005/8/layout/lProcess2"/>
    <dgm:cxn modelId="{89E3BEEF-FBFB-4466-B080-7DDE4262FC09}" type="presParOf" srcId="{D7C85AAA-611C-4C68-BF0E-6CF1B79C9A6A}" destId="{29965EF2-AE5C-4994-87D0-939119E1C07C}" srcOrd="2" destOrd="0" presId="urn:microsoft.com/office/officeart/2005/8/layout/lProcess2"/>
    <dgm:cxn modelId="{FE6C7B53-D885-4E0C-89A4-A193D4A255AA}" type="presParOf" srcId="{29965EF2-AE5C-4994-87D0-939119E1C07C}" destId="{B8B4BF45-74D7-4675-B636-43B69EE88001}" srcOrd="0" destOrd="0" presId="urn:microsoft.com/office/officeart/2005/8/layout/lProcess2"/>
    <dgm:cxn modelId="{8BEC8282-8DA1-4069-A904-8581B135D1EE}" type="presParOf" srcId="{B8B4BF45-74D7-4675-B636-43B69EE88001}" destId="{5402AA95-F288-47A2-8C5C-E58E3D029664}" srcOrd="0" destOrd="0" presId="urn:microsoft.com/office/officeart/2005/8/layout/lProcess2"/>
    <dgm:cxn modelId="{1A25DD3A-7798-4A10-B351-2783538A0C2C}" type="presParOf" srcId="{B8B4BF45-74D7-4675-B636-43B69EE88001}" destId="{C652737F-BACA-42BE-8EBD-17BB8BE566F3}" srcOrd="1" destOrd="0" presId="urn:microsoft.com/office/officeart/2005/8/layout/lProcess2"/>
    <dgm:cxn modelId="{117140AA-A312-4049-965F-4E44E90321D9}" type="presParOf" srcId="{B8B4BF45-74D7-4675-B636-43B69EE88001}" destId="{3C295AAB-F74A-4F3E-84C4-ED336499DC0C}" srcOrd="2" destOrd="0" presId="urn:microsoft.com/office/officeart/2005/8/layout/lProcess2"/>
    <dgm:cxn modelId="{92066BC3-4E3C-4AD5-AB0D-E96A17EA712E}" type="presParOf" srcId="{B8B4BF45-74D7-4675-B636-43B69EE88001}" destId="{48266B09-67DB-4C8D-974F-40313E91FF73}" srcOrd="3" destOrd="0" presId="urn:microsoft.com/office/officeart/2005/8/layout/lProcess2"/>
    <dgm:cxn modelId="{9BAE9308-1B83-4B0E-A581-976AEEA84BE9}" type="presParOf" srcId="{B8B4BF45-74D7-4675-B636-43B69EE88001}" destId="{58255570-D74B-4423-9A02-E282CD1076EF}" srcOrd="4" destOrd="0" presId="urn:microsoft.com/office/officeart/2005/8/layout/lProcess2"/>
    <dgm:cxn modelId="{15F3B9B8-5C9A-4E85-90D1-06C90C94A841}" type="presParOf" srcId="{B8B4BF45-74D7-4675-B636-43B69EE88001}" destId="{84BECFFC-59DB-44DD-9A2F-3A73554694DE}" srcOrd="5" destOrd="0" presId="urn:microsoft.com/office/officeart/2005/8/layout/lProcess2"/>
    <dgm:cxn modelId="{9ABB8D5C-C132-4640-8659-25C280F31D47}" type="presParOf" srcId="{B8B4BF45-74D7-4675-B636-43B69EE88001}" destId="{64F7385A-D5D4-4E84-AC27-C96EB3F87C37}" srcOrd="6" destOrd="0" presId="urn:microsoft.com/office/officeart/2005/8/layout/lProcess2"/>
    <dgm:cxn modelId="{11A520A9-0926-4066-9273-3CB2446BFF9D}" type="presParOf" srcId="{B8B4BF45-74D7-4675-B636-43B69EE88001}" destId="{D80B690A-2923-4915-A65E-4637DC1BE531}" srcOrd="7" destOrd="0" presId="urn:microsoft.com/office/officeart/2005/8/layout/lProcess2"/>
    <dgm:cxn modelId="{A1A3AADC-B971-4FC8-8B25-57CD7857962B}" type="presParOf" srcId="{B8B4BF45-74D7-4675-B636-43B69EE88001}" destId="{0641EE04-FA22-4583-B01B-589814EC2B4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71DC0-34B7-4DFA-8DF2-32C05D38251A}" type="doc">
      <dgm:prSet loTypeId="urn:microsoft.com/office/officeart/2005/8/layout/hierarchy3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8CE9E966-D314-42EB-8460-61EEB66724D7}">
      <dgm:prSet phldrT="[文本]" custT="1"/>
      <dgm:spPr/>
      <dgm:t>
        <a:bodyPr/>
        <a:lstStyle/>
        <a:p>
          <a:pPr algn="ctr"/>
          <a:r>
            <a:rPr lang="en-US" altLang="zh-CN" sz="1800" dirty="0"/>
            <a:t>fonts</a:t>
          </a:r>
          <a:endParaRPr lang="zh-CN" altLang="en-US" sz="1800" dirty="0"/>
        </a:p>
      </dgm:t>
    </dgm:pt>
    <dgm:pt modelId="{9FA2E61B-082A-47AB-BD4E-9402F0479647}" type="parTrans" cxnId="{605E1ACA-E06E-41DE-A7CE-28093B263F26}">
      <dgm:prSet/>
      <dgm:spPr/>
      <dgm:t>
        <a:bodyPr/>
        <a:lstStyle/>
        <a:p>
          <a:pPr algn="ctr"/>
          <a:endParaRPr lang="zh-CN" altLang="en-US" sz="1800"/>
        </a:p>
      </dgm:t>
    </dgm:pt>
    <dgm:pt modelId="{43311E5D-DA08-4498-92EF-5F1361374098}" type="sibTrans" cxnId="{605E1ACA-E06E-41DE-A7CE-28093B263F26}">
      <dgm:prSet/>
      <dgm:spPr/>
      <dgm:t>
        <a:bodyPr/>
        <a:lstStyle/>
        <a:p>
          <a:pPr algn="ctr"/>
          <a:endParaRPr lang="zh-CN" altLang="en-US" sz="1800"/>
        </a:p>
      </dgm:t>
    </dgm:pt>
    <dgm:pt modelId="{6951746B-DE4E-4D8D-94B1-4220FE3F4D6D}">
      <dgm:prSet phldrT="[文本]" custT="1"/>
      <dgm:spPr/>
      <dgm:t>
        <a:bodyPr/>
        <a:lstStyle/>
        <a:p>
          <a:pPr algn="ctr"/>
          <a:r>
            <a:rPr lang="en-US" altLang="zh-CN" sz="1800" dirty="0"/>
            <a:t>image</a:t>
          </a:r>
          <a:endParaRPr lang="zh-CN" altLang="en-US" sz="1800" dirty="0"/>
        </a:p>
      </dgm:t>
    </dgm:pt>
    <dgm:pt modelId="{E3A17601-821D-48E0-A946-1E7FDC084B36}" type="parTrans" cxnId="{EBD1B8F5-39FF-4268-A7F4-92426D26988E}">
      <dgm:prSet/>
      <dgm:spPr/>
      <dgm:t>
        <a:bodyPr/>
        <a:lstStyle/>
        <a:p>
          <a:pPr algn="ctr"/>
          <a:endParaRPr lang="zh-CN" altLang="en-US" sz="1800"/>
        </a:p>
      </dgm:t>
    </dgm:pt>
    <dgm:pt modelId="{A5655B73-069B-43C1-8EDB-E26765B7BA60}" type="sibTrans" cxnId="{EBD1B8F5-39FF-4268-A7F4-92426D26988E}">
      <dgm:prSet/>
      <dgm:spPr/>
      <dgm:t>
        <a:bodyPr/>
        <a:lstStyle/>
        <a:p>
          <a:pPr algn="ctr"/>
          <a:endParaRPr lang="zh-CN" altLang="en-US" sz="1800"/>
        </a:p>
      </dgm:t>
    </dgm:pt>
    <dgm:pt modelId="{9FE67D37-3BA1-475D-85DC-237E317ECE2D}">
      <dgm:prSet phldrT="[文本]" custT="1"/>
      <dgm:spPr/>
      <dgm:t>
        <a:bodyPr/>
        <a:lstStyle/>
        <a:p>
          <a:pPr algn="ctr"/>
          <a:r>
            <a:rPr lang="en-US" altLang="zh-CN" sz="1800" dirty="0" err="1"/>
            <a:t>jQueryAssets</a:t>
          </a:r>
          <a:endParaRPr lang="zh-CN" altLang="en-US" sz="1800" dirty="0"/>
        </a:p>
      </dgm:t>
    </dgm:pt>
    <dgm:pt modelId="{D0C0D460-C564-4401-94D6-A2C63C634C73}" type="parTrans" cxnId="{EB0C4A0F-BD23-4086-B948-1634FE7E8E08}">
      <dgm:prSet/>
      <dgm:spPr/>
      <dgm:t>
        <a:bodyPr/>
        <a:lstStyle/>
        <a:p>
          <a:pPr algn="ctr"/>
          <a:endParaRPr lang="zh-CN" altLang="en-US" sz="1800"/>
        </a:p>
      </dgm:t>
    </dgm:pt>
    <dgm:pt modelId="{0BC80005-88E7-45BF-94B6-F566259C7647}" type="sibTrans" cxnId="{EB0C4A0F-BD23-4086-B948-1634FE7E8E08}">
      <dgm:prSet/>
      <dgm:spPr/>
      <dgm:t>
        <a:bodyPr/>
        <a:lstStyle/>
        <a:p>
          <a:pPr algn="ctr"/>
          <a:endParaRPr lang="zh-CN" altLang="en-US" sz="1800"/>
        </a:p>
      </dgm:t>
    </dgm:pt>
    <dgm:pt modelId="{0FB08349-C954-48FD-8AFA-1F370132B18E}">
      <dgm:prSet phldrT="[文本]" custT="1"/>
      <dgm:spPr/>
      <dgm:t>
        <a:bodyPr/>
        <a:lstStyle/>
        <a:p>
          <a:pPr algn="ctr"/>
          <a:r>
            <a:rPr lang="en-US" altLang="zh-CN" sz="1800" dirty="0"/>
            <a:t>Js</a:t>
          </a:r>
          <a:endParaRPr lang="zh-CN" altLang="en-US" sz="1800" dirty="0"/>
        </a:p>
      </dgm:t>
    </dgm:pt>
    <dgm:pt modelId="{67B2B008-7F5A-4F87-B21D-81F43B815FF3}" type="parTrans" cxnId="{950FC1A5-C6ED-45CB-A5FC-A799C01444DA}">
      <dgm:prSet/>
      <dgm:spPr/>
      <dgm:t>
        <a:bodyPr/>
        <a:lstStyle/>
        <a:p>
          <a:pPr algn="ctr"/>
          <a:endParaRPr lang="zh-CN" altLang="en-US" sz="1800"/>
        </a:p>
      </dgm:t>
    </dgm:pt>
    <dgm:pt modelId="{8A1E3010-6576-47FE-9B9B-7E54CB5F277C}" type="sibTrans" cxnId="{950FC1A5-C6ED-45CB-A5FC-A799C01444DA}">
      <dgm:prSet/>
      <dgm:spPr/>
      <dgm:t>
        <a:bodyPr/>
        <a:lstStyle/>
        <a:p>
          <a:pPr algn="ctr"/>
          <a:endParaRPr lang="zh-CN" altLang="en-US" sz="1800"/>
        </a:p>
      </dgm:t>
    </dgm:pt>
    <dgm:pt modelId="{726E8C2C-37A5-43E7-9E18-A67272D1D02B}">
      <dgm:prSet phldrT="[文本]" custT="1"/>
      <dgm:spPr/>
      <dgm:t>
        <a:bodyPr/>
        <a:lstStyle/>
        <a:p>
          <a:pPr algn="ctr"/>
          <a:r>
            <a:rPr lang="en-US" altLang="zh-CN" sz="1800" dirty="0"/>
            <a:t>WEB-INF</a:t>
          </a:r>
          <a:endParaRPr lang="zh-CN" altLang="en-US" sz="1800" dirty="0"/>
        </a:p>
      </dgm:t>
    </dgm:pt>
    <dgm:pt modelId="{33B84750-EE22-45E8-97F6-26057F515670}" type="parTrans" cxnId="{EF2D2B44-D036-4856-B906-030B9AE778CE}">
      <dgm:prSet/>
      <dgm:spPr/>
      <dgm:t>
        <a:bodyPr/>
        <a:lstStyle/>
        <a:p>
          <a:pPr algn="ctr"/>
          <a:endParaRPr lang="zh-CN" altLang="en-US" sz="1800"/>
        </a:p>
      </dgm:t>
    </dgm:pt>
    <dgm:pt modelId="{3F97880F-2F59-4E37-88F0-6196FBFE1581}" type="sibTrans" cxnId="{EF2D2B44-D036-4856-B906-030B9AE778CE}">
      <dgm:prSet/>
      <dgm:spPr/>
      <dgm:t>
        <a:bodyPr/>
        <a:lstStyle/>
        <a:p>
          <a:pPr algn="ctr"/>
          <a:endParaRPr lang="zh-CN" altLang="en-US" sz="1800"/>
        </a:p>
      </dgm:t>
    </dgm:pt>
    <dgm:pt modelId="{A69BD0ED-688C-4577-8AFD-EF1D81C9CB13}">
      <dgm:prSet phldrT="[文本]" custT="1"/>
      <dgm:spPr/>
      <dgm:t>
        <a:bodyPr/>
        <a:lstStyle/>
        <a:p>
          <a:r>
            <a:rPr lang="en-US" altLang="zh-CN" sz="1800" dirty="0"/>
            <a:t>Unused-pages</a:t>
          </a:r>
          <a:endParaRPr lang="zh-CN" altLang="en-US" sz="1800" dirty="0"/>
        </a:p>
      </dgm:t>
    </dgm:pt>
    <dgm:pt modelId="{C1388DC6-F61A-486B-AD0B-D2FCEA3F5EC2}" type="parTrans" cxnId="{8ED9EE59-542A-42EA-9A83-B3E239FDF87F}">
      <dgm:prSet/>
      <dgm:spPr/>
      <dgm:t>
        <a:bodyPr/>
        <a:lstStyle/>
        <a:p>
          <a:endParaRPr lang="zh-CN" altLang="en-US"/>
        </a:p>
      </dgm:t>
    </dgm:pt>
    <dgm:pt modelId="{3144228F-0873-42F6-9836-13AE8D4EA6D8}" type="sibTrans" cxnId="{8ED9EE59-542A-42EA-9A83-B3E239FDF87F}">
      <dgm:prSet/>
      <dgm:spPr/>
      <dgm:t>
        <a:bodyPr/>
        <a:lstStyle/>
        <a:p>
          <a:endParaRPr lang="zh-CN" altLang="en-US"/>
        </a:p>
      </dgm:t>
    </dgm:pt>
    <dgm:pt modelId="{7B2212A8-6579-4CCF-87AE-AD50F790957B}">
      <dgm:prSet phldrT="[文本]" custT="1"/>
      <dgm:spPr/>
      <dgm:t>
        <a:bodyPr/>
        <a:lstStyle/>
        <a:p>
          <a:pPr algn="ctr"/>
          <a:r>
            <a:rPr lang="en-US" altLang="zh-CN" sz="1800" dirty="0"/>
            <a:t>Web</a:t>
          </a:r>
          <a:endParaRPr lang="zh-CN" altLang="en-US" sz="1800" dirty="0"/>
        </a:p>
      </dgm:t>
    </dgm:pt>
    <dgm:pt modelId="{388A70A4-7AB1-48DE-A7CC-870CA1962295}" type="parTrans" cxnId="{01FC51D3-E633-4D89-B881-8AD1B1FD2EFC}">
      <dgm:prSet/>
      <dgm:spPr/>
      <dgm:t>
        <a:bodyPr/>
        <a:lstStyle/>
        <a:p>
          <a:endParaRPr lang="zh-CN" altLang="en-US"/>
        </a:p>
      </dgm:t>
    </dgm:pt>
    <dgm:pt modelId="{EE138C74-F312-4AA7-9D6B-D5DABA6FB4F4}" type="sibTrans" cxnId="{01FC51D3-E633-4D89-B881-8AD1B1FD2EFC}">
      <dgm:prSet/>
      <dgm:spPr/>
      <dgm:t>
        <a:bodyPr/>
        <a:lstStyle/>
        <a:p>
          <a:endParaRPr lang="zh-CN" altLang="en-US"/>
        </a:p>
      </dgm:t>
    </dgm:pt>
    <dgm:pt modelId="{5701EB26-F342-461F-B972-C1F73A98D893}">
      <dgm:prSet phldrT="[文本]" custT="1"/>
      <dgm:spPr/>
      <dgm:t>
        <a:bodyPr/>
        <a:lstStyle/>
        <a:p>
          <a:pPr algn="ctr"/>
          <a:r>
            <a:rPr lang="en-US" altLang="zh-CN" sz="1800" dirty="0" err="1"/>
            <a:t>css</a:t>
          </a:r>
          <a:endParaRPr lang="zh-CN" altLang="en-US" sz="1800" dirty="0"/>
        </a:p>
      </dgm:t>
    </dgm:pt>
    <dgm:pt modelId="{F9C59F85-1810-4F0D-AA40-E9EC195E01B7}" type="parTrans" cxnId="{C78A10EB-30EA-4329-9F38-B6BD277B1676}">
      <dgm:prSet/>
      <dgm:spPr/>
      <dgm:t>
        <a:bodyPr/>
        <a:lstStyle/>
        <a:p>
          <a:endParaRPr lang="zh-CN" altLang="en-US"/>
        </a:p>
      </dgm:t>
    </dgm:pt>
    <dgm:pt modelId="{083CE7EB-9328-4E83-8D76-52976F537572}" type="sibTrans" cxnId="{C78A10EB-30EA-4329-9F38-B6BD277B1676}">
      <dgm:prSet/>
      <dgm:spPr/>
      <dgm:t>
        <a:bodyPr/>
        <a:lstStyle/>
        <a:p>
          <a:endParaRPr lang="zh-CN" altLang="en-US"/>
        </a:p>
      </dgm:t>
    </dgm:pt>
    <dgm:pt modelId="{E569E18F-8220-4003-AF2B-B47D0C7F8478}">
      <dgm:prSet phldrT="[文本]" custT="1"/>
      <dgm:spPr/>
      <dgm:t>
        <a:bodyPr/>
        <a:lstStyle/>
        <a:p>
          <a:r>
            <a:rPr lang="zh-CN" altLang="en-US" sz="1800" dirty="0"/>
            <a:t>实际使用的页面</a:t>
          </a:r>
        </a:p>
      </dgm:t>
    </dgm:pt>
    <dgm:pt modelId="{640B8EAB-D440-4170-A5CA-4D252EAAC48F}" type="parTrans" cxnId="{CF8E549C-18DF-49FA-99C4-2D48FC51D3AF}">
      <dgm:prSet/>
      <dgm:spPr/>
      <dgm:t>
        <a:bodyPr/>
        <a:lstStyle/>
        <a:p>
          <a:endParaRPr lang="zh-CN" altLang="en-US"/>
        </a:p>
      </dgm:t>
    </dgm:pt>
    <dgm:pt modelId="{DD3F61F3-A296-4BE6-9778-5F0F4042ACE5}" type="sibTrans" cxnId="{CF8E549C-18DF-49FA-99C4-2D48FC51D3AF}">
      <dgm:prSet/>
      <dgm:spPr/>
      <dgm:t>
        <a:bodyPr/>
        <a:lstStyle/>
        <a:p>
          <a:endParaRPr lang="zh-CN" altLang="en-US"/>
        </a:p>
      </dgm:t>
    </dgm:pt>
    <dgm:pt modelId="{268023D4-56CC-4F01-935D-EA2C139F591A}" type="pres">
      <dgm:prSet presAssocID="{31D71DC0-34B7-4DFA-8DF2-32C05D3825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7A37DE-BCE7-43ED-8845-BFC5D97428EB}" type="pres">
      <dgm:prSet presAssocID="{7B2212A8-6579-4CCF-87AE-AD50F790957B}" presName="root" presStyleCnt="0"/>
      <dgm:spPr/>
    </dgm:pt>
    <dgm:pt modelId="{EFB27D5E-A4B9-421E-A7C0-2B43B6934F87}" type="pres">
      <dgm:prSet presAssocID="{7B2212A8-6579-4CCF-87AE-AD50F790957B}" presName="rootComposite" presStyleCnt="0"/>
      <dgm:spPr/>
    </dgm:pt>
    <dgm:pt modelId="{ADD7E685-8BD6-4F9C-8A0D-22C843F0A36F}" type="pres">
      <dgm:prSet presAssocID="{7B2212A8-6579-4CCF-87AE-AD50F790957B}" presName="rootText" presStyleLbl="node1" presStyleIdx="0" presStyleCnt="1"/>
      <dgm:spPr/>
    </dgm:pt>
    <dgm:pt modelId="{028C5F1B-780A-4245-9510-08FB0529D557}" type="pres">
      <dgm:prSet presAssocID="{7B2212A8-6579-4CCF-87AE-AD50F790957B}" presName="rootConnector" presStyleLbl="node1" presStyleIdx="0" presStyleCnt="1"/>
      <dgm:spPr/>
    </dgm:pt>
    <dgm:pt modelId="{7B266C26-21AA-4C8D-9838-B67C0881CF91}" type="pres">
      <dgm:prSet presAssocID="{7B2212A8-6579-4CCF-87AE-AD50F790957B}" presName="childShape" presStyleCnt="0"/>
      <dgm:spPr/>
    </dgm:pt>
    <dgm:pt modelId="{B95ECB78-C080-4FB8-9FB4-62A0CFC9B0EE}" type="pres">
      <dgm:prSet presAssocID="{F9C59F85-1810-4F0D-AA40-E9EC195E01B7}" presName="Name13" presStyleLbl="parChTrans1D2" presStyleIdx="0" presStyleCnt="8"/>
      <dgm:spPr/>
    </dgm:pt>
    <dgm:pt modelId="{6CB70A4B-DAA9-46A1-A7D6-92BF28B0669D}" type="pres">
      <dgm:prSet presAssocID="{5701EB26-F342-461F-B972-C1F73A98D893}" presName="childText" presStyleLbl="bgAcc1" presStyleIdx="0" presStyleCnt="8" custScaleX="446313">
        <dgm:presLayoutVars>
          <dgm:bulletEnabled val="1"/>
        </dgm:presLayoutVars>
      </dgm:prSet>
      <dgm:spPr/>
    </dgm:pt>
    <dgm:pt modelId="{87D3420A-2DA4-4268-BA07-EEEE97E75E11}" type="pres">
      <dgm:prSet presAssocID="{9FA2E61B-082A-47AB-BD4E-9402F0479647}" presName="Name13" presStyleLbl="parChTrans1D2" presStyleIdx="1" presStyleCnt="8"/>
      <dgm:spPr/>
    </dgm:pt>
    <dgm:pt modelId="{9FBF8633-2349-44D6-8334-FA485ADF48DF}" type="pres">
      <dgm:prSet presAssocID="{8CE9E966-D314-42EB-8460-61EEB66724D7}" presName="childText" presStyleLbl="bgAcc1" presStyleIdx="1" presStyleCnt="8" custScaleX="446313">
        <dgm:presLayoutVars>
          <dgm:bulletEnabled val="1"/>
        </dgm:presLayoutVars>
      </dgm:prSet>
      <dgm:spPr/>
    </dgm:pt>
    <dgm:pt modelId="{5FA4B706-7F82-4F88-BD54-269152AE0379}" type="pres">
      <dgm:prSet presAssocID="{E3A17601-821D-48E0-A946-1E7FDC084B36}" presName="Name13" presStyleLbl="parChTrans1D2" presStyleIdx="2" presStyleCnt="8"/>
      <dgm:spPr/>
    </dgm:pt>
    <dgm:pt modelId="{A4DF8EE3-C7B1-4518-81CF-371EC5458F7C}" type="pres">
      <dgm:prSet presAssocID="{6951746B-DE4E-4D8D-94B1-4220FE3F4D6D}" presName="childText" presStyleLbl="bgAcc1" presStyleIdx="2" presStyleCnt="8" custScaleX="446313">
        <dgm:presLayoutVars>
          <dgm:bulletEnabled val="1"/>
        </dgm:presLayoutVars>
      </dgm:prSet>
      <dgm:spPr/>
    </dgm:pt>
    <dgm:pt modelId="{06875F40-BE3F-423A-B2D1-2356308E7D15}" type="pres">
      <dgm:prSet presAssocID="{D0C0D460-C564-4401-94D6-A2C63C634C73}" presName="Name13" presStyleLbl="parChTrans1D2" presStyleIdx="3" presStyleCnt="8"/>
      <dgm:spPr/>
    </dgm:pt>
    <dgm:pt modelId="{85602EF8-04C8-479A-AD9F-E33C14CAE67D}" type="pres">
      <dgm:prSet presAssocID="{9FE67D37-3BA1-475D-85DC-237E317ECE2D}" presName="childText" presStyleLbl="bgAcc1" presStyleIdx="3" presStyleCnt="8" custScaleX="446313">
        <dgm:presLayoutVars>
          <dgm:bulletEnabled val="1"/>
        </dgm:presLayoutVars>
      </dgm:prSet>
      <dgm:spPr/>
    </dgm:pt>
    <dgm:pt modelId="{856DF8D7-CC00-4D11-838F-FDBACC00DA6B}" type="pres">
      <dgm:prSet presAssocID="{67B2B008-7F5A-4F87-B21D-81F43B815FF3}" presName="Name13" presStyleLbl="parChTrans1D2" presStyleIdx="4" presStyleCnt="8"/>
      <dgm:spPr/>
    </dgm:pt>
    <dgm:pt modelId="{393F0B47-9C34-4E8C-BB80-134D2ED13742}" type="pres">
      <dgm:prSet presAssocID="{0FB08349-C954-48FD-8AFA-1F370132B18E}" presName="childText" presStyleLbl="bgAcc1" presStyleIdx="4" presStyleCnt="8" custScaleX="446313">
        <dgm:presLayoutVars>
          <dgm:bulletEnabled val="1"/>
        </dgm:presLayoutVars>
      </dgm:prSet>
      <dgm:spPr/>
    </dgm:pt>
    <dgm:pt modelId="{9A14320D-200E-49F0-8090-1EBF32C7FD99}" type="pres">
      <dgm:prSet presAssocID="{33B84750-EE22-45E8-97F6-26057F515670}" presName="Name13" presStyleLbl="parChTrans1D2" presStyleIdx="5" presStyleCnt="8"/>
      <dgm:spPr/>
    </dgm:pt>
    <dgm:pt modelId="{8589905A-792B-45D7-91F2-8D076974F294}" type="pres">
      <dgm:prSet presAssocID="{726E8C2C-37A5-43E7-9E18-A67272D1D02B}" presName="childText" presStyleLbl="bgAcc1" presStyleIdx="5" presStyleCnt="8" custScaleX="446313">
        <dgm:presLayoutVars>
          <dgm:bulletEnabled val="1"/>
        </dgm:presLayoutVars>
      </dgm:prSet>
      <dgm:spPr/>
    </dgm:pt>
    <dgm:pt modelId="{59684A30-7DD1-4339-B393-6FEB3E035178}" type="pres">
      <dgm:prSet presAssocID="{C1388DC6-F61A-486B-AD0B-D2FCEA3F5EC2}" presName="Name13" presStyleLbl="parChTrans1D2" presStyleIdx="6" presStyleCnt="8"/>
      <dgm:spPr/>
    </dgm:pt>
    <dgm:pt modelId="{9576E020-D592-44B0-A0F6-F84FA10A8BE2}" type="pres">
      <dgm:prSet presAssocID="{A69BD0ED-688C-4577-8AFD-EF1D81C9CB13}" presName="childText" presStyleLbl="bgAcc1" presStyleIdx="6" presStyleCnt="8" custScaleX="446313">
        <dgm:presLayoutVars>
          <dgm:bulletEnabled val="1"/>
        </dgm:presLayoutVars>
      </dgm:prSet>
      <dgm:spPr/>
    </dgm:pt>
    <dgm:pt modelId="{6DDAACC2-FDE6-437C-8C4B-438B6565E6C6}" type="pres">
      <dgm:prSet presAssocID="{640B8EAB-D440-4170-A5CA-4D252EAAC48F}" presName="Name13" presStyleLbl="parChTrans1D2" presStyleIdx="7" presStyleCnt="8"/>
      <dgm:spPr/>
    </dgm:pt>
    <dgm:pt modelId="{822F830B-48C3-4284-9F2F-FC4E5387FBC1}" type="pres">
      <dgm:prSet presAssocID="{E569E18F-8220-4003-AF2B-B47D0C7F8478}" presName="childText" presStyleLbl="bgAcc1" presStyleIdx="7" presStyleCnt="8" custScaleX="445045">
        <dgm:presLayoutVars>
          <dgm:bulletEnabled val="1"/>
        </dgm:presLayoutVars>
      </dgm:prSet>
      <dgm:spPr/>
    </dgm:pt>
  </dgm:ptLst>
  <dgm:cxnLst>
    <dgm:cxn modelId="{37327202-1F19-460D-B950-FE881C086772}" type="presOf" srcId="{F9C59F85-1810-4F0D-AA40-E9EC195E01B7}" destId="{B95ECB78-C080-4FB8-9FB4-62A0CFC9B0EE}" srcOrd="0" destOrd="0" presId="urn:microsoft.com/office/officeart/2005/8/layout/hierarchy3"/>
    <dgm:cxn modelId="{EB0C4A0F-BD23-4086-B948-1634FE7E8E08}" srcId="{7B2212A8-6579-4CCF-87AE-AD50F790957B}" destId="{9FE67D37-3BA1-475D-85DC-237E317ECE2D}" srcOrd="3" destOrd="0" parTransId="{D0C0D460-C564-4401-94D6-A2C63C634C73}" sibTransId="{0BC80005-88E7-45BF-94B6-F566259C7647}"/>
    <dgm:cxn modelId="{18836014-1ABC-43B5-98B0-0C6004CC744C}" type="presOf" srcId="{9FA2E61B-082A-47AB-BD4E-9402F0479647}" destId="{87D3420A-2DA4-4268-BA07-EEEE97E75E11}" srcOrd="0" destOrd="0" presId="urn:microsoft.com/office/officeart/2005/8/layout/hierarchy3"/>
    <dgm:cxn modelId="{3A9D5722-1536-4662-871E-D04B24E741FC}" type="presOf" srcId="{9FE67D37-3BA1-475D-85DC-237E317ECE2D}" destId="{85602EF8-04C8-479A-AD9F-E33C14CAE67D}" srcOrd="0" destOrd="0" presId="urn:microsoft.com/office/officeart/2005/8/layout/hierarchy3"/>
    <dgm:cxn modelId="{9B3D6223-8301-4ED8-93EC-7C1C0A0F2734}" type="presOf" srcId="{C1388DC6-F61A-486B-AD0B-D2FCEA3F5EC2}" destId="{59684A30-7DD1-4339-B393-6FEB3E035178}" srcOrd="0" destOrd="0" presId="urn:microsoft.com/office/officeart/2005/8/layout/hierarchy3"/>
    <dgm:cxn modelId="{A886362B-4FDA-4983-BBAE-B95056A51A44}" type="presOf" srcId="{E569E18F-8220-4003-AF2B-B47D0C7F8478}" destId="{822F830B-48C3-4284-9F2F-FC4E5387FBC1}" srcOrd="0" destOrd="0" presId="urn:microsoft.com/office/officeart/2005/8/layout/hierarchy3"/>
    <dgm:cxn modelId="{4F8C1F34-0EF3-451C-8C2D-B9633DD02736}" type="presOf" srcId="{A69BD0ED-688C-4577-8AFD-EF1D81C9CB13}" destId="{9576E020-D592-44B0-A0F6-F84FA10A8BE2}" srcOrd="0" destOrd="0" presId="urn:microsoft.com/office/officeart/2005/8/layout/hierarchy3"/>
    <dgm:cxn modelId="{EF2D2B44-D036-4856-B906-030B9AE778CE}" srcId="{7B2212A8-6579-4CCF-87AE-AD50F790957B}" destId="{726E8C2C-37A5-43E7-9E18-A67272D1D02B}" srcOrd="5" destOrd="0" parTransId="{33B84750-EE22-45E8-97F6-26057F515670}" sibTransId="{3F97880F-2F59-4E37-88F0-6196FBFE1581}"/>
    <dgm:cxn modelId="{250C4B67-05F8-49CA-9BD4-A5D46E38275E}" type="presOf" srcId="{67B2B008-7F5A-4F87-B21D-81F43B815FF3}" destId="{856DF8D7-CC00-4D11-838F-FDBACC00DA6B}" srcOrd="0" destOrd="0" presId="urn:microsoft.com/office/officeart/2005/8/layout/hierarchy3"/>
    <dgm:cxn modelId="{2348084A-2C85-4E23-8C08-36A31C7B936E}" type="presOf" srcId="{726E8C2C-37A5-43E7-9E18-A67272D1D02B}" destId="{8589905A-792B-45D7-91F2-8D076974F294}" srcOrd="0" destOrd="0" presId="urn:microsoft.com/office/officeart/2005/8/layout/hierarchy3"/>
    <dgm:cxn modelId="{76066F78-0EEE-44B8-B487-D46AE3C1A62F}" type="presOf" srcId="{0FB08349-C954-48FD-8AFA-1F370132B18E}" destId="{393F0B47-9C34-4E8C-BB80-134D2ED13742}" srcOrd="0" destOrd="0" presId="urn:microsoft.com/office/officeart/2005/8/layout/hierarchy3"/>
    <dgm:cxn modelId="{8ED9EE59-542A-42EA-9A83-B3E239FDF87F}" srcId="{7B2212A8-6579-4CCF-87AE-AD50F790957B}" destId="{A69BD0ED-688C-4577-8AFD-EF1D81C9CB13}" srcOrd="6" destOrd="0" parTransId="{C1388DC6-F61A-486B-AD0B-D2FCEA3F5EC2}" sibTransId="{3144228F-0873-42F6-9836-13AE8D4EA6D8}"/>
    <dgm:cxn modelId="{7E8BBB81-6453-43C5-9D3D-79F5E4B783BD}" type="presOf" srcId="{5701EB26-F342-461F-B972-C1F73A98D893}" destId="{6CB70A4B-DAA9-46A1-A7D6-92BF28B0669D}" srcOrd="0" destOrd="0" presId="urn:microsoft.com/office/officeart/2005/8/layout/hierarchy3"/>
    <dgm:cxn modelId="{F538DB89-C5F2-4D6A-8FE0-9E1AAB1BE8B4}" type="presOf" srcId="{7B2212A8-6579-4CCF-87AE-AD50F790957B}" destId="{028C5F1B-780A-4245-9510-08FB0529D557}" srcOrd="1" destOrd="0" presId="urn:microsoft.com/office/officeart/2005/8/layout/hierarchy3"/>
    <dgm:cxn modelId="{183AEF91-AED9-46B7-9630-993A2E46F7B5}" type="presOf" srcId="{6951746B-DE4E-4D8D-94B1-4220FE3F4D6D}" destId="{A4DF8EE3-C7B1-4518-81CF-371EC5458F7C}" srcOrd="0" destOrd="0" presId="urn:microsoft.com/office/officeart/2005/8/layout/hierarchy3"/>
    <dgm:cxn modelId="{E742BA95-AEC0-438E-97E1-052AB731382E}" type="presOf" srcId="{33B84750-EE22-45E8-97F6-26057F515670}" destId="{9A14320D-200E-49F0-8090-1EBF32C7FD99}" srcOrd="0" destOrd="0" presId="urn:microsoft.com/office/officeart/2005/8/layout/hierarchy3"/>
    <dgm:cxn modelId="{CF8E549C-18DF-49FA-99C4-2D48FC51D3AF}" srcId="{7B2212A8-6579-4CCF-87AE-AD50F790957B}" destId="{E569E18F-8220-4003-AF2B-B47D0C7F8478}" srcOrd="7" destOrd="0" parTransId="{640B8EAB-D440-4170-A5CA-4D252EAAC48F}" sibTransId="{DD3F61F3-A296-4BE6-9778-5F0F4042ACE5}"/>
    <dgm:cxn modelId="{950FC1A5-C6ED-45CB-A5FC-A799C01444DA}" srcId="{7B2212A8-6579-4CCF-87AE-AD50F790957B}" destId="{0FB08349-C954-48FD-8AFA-1F370132B18E}" srcOrd="4" destOrd="0" parTransId="{67B2B008-7F5A-4F87-B21D-81F43B815FF3}" sibTransId="{8A1E3010-6576-47FE-9B9B-7E54CB5F277C}"/>
    <dgm:cxn modelId="{0E2C55A9-1582-4DBA-AB8A-98D463D0A564}" type="presOf" srcId="{7B2212A8-6579-4CCF-87AE-AD50F790957B}" destId="{ADD7E685-8BD6-4F9C-8A0D-22C843F0A36F}" srcOrd="0" destOrd="0" presId="urn:microsoft.com/office/officeart/2005/8/layout/hierarchy3"/>
    <dgm:cxn modelId="{F87B27BE-0B41-4F83-92C9-8738CA3DAAD0}" type="presOf" srcId="{640B8EAB-D440-4170-A5CA-4D252EAAC48F}" destId="{6DDAACC2-FDE6-437C-8C4B-438B6565E6C6}" srcOrd="0" destOrd="0" presId="urn:microsoft.com/office/officeart/2005/8/layout/hierarchy3"/>
    <dgm:cxn modelId="{58AEB9C9-7286-42E8-A99C-B65658301A52}" type="presOf" srcId="{31D71DC0-34B7-4DFA-8DF2-32C05D38251A}" destId="{268023D4-56CC-4F01-935D-EA2C139F591A}" srcOrd="0" destOrd="0" presId="urn:microsoft.com/office/officeart/2005/8/layout/hierarchy3"/>
    <dgm:cxn modelId="{605E1ACA-E06E-41DE-A7CE-28093B263F26}" srcId="{7B2212A8-6579-4CCF-87AE-AD50F790957B}" destId="{8CE9E966-D314-42EB-8460-61EEB66724D7}" srcOrd="1" destOrd="0" parTransId="{9FA2E61B-082A-47AB-BD4E-9402F0479647}" sibTransId="{43311E5D-DA08-4498-92EF-5F1361374098}"/>
    <dgm:cxn modelId="{01FC51D3-E633-4D89-B881-8AD1B1FD2EFC}" srcId="{31D71DC0-34B7-4DFA-8DF2-32C05D38251A}" destId="{7B2212A8-6579-4CCF-87AE-AD50F790957B}" srcOrd="0" destOrd="0" parTransId="{388A70A4-7AB1-48DE-A7CC-870CA1962295}" sibTransId="{EE138C74-F312-4AA7-9D6B-D5DABA6FB4F4}"/>
    <dgm:cxn modelId="{CCCDB0D4-7FC2-46A6-B540-0B19AA3B00BD}" type="presOf" srcId="{8CE9E966-D314-42EB-8460-61EEB66724D7}" destId="{9FBF8633-2349-44D6-8334-FA485ADF48DF}" srcOrd="0" destOrd="0" presId="urn:microsoft.com/office/officeart/2005/8/layout/hierarchy3"/>
    <dgm:cxn modelId="{DF2734D9-8233-4E76-A352-B2E867D2D762}" type="presOf" srcId="{E3A17601-821D-48E0-A946-1E7FDC084B36}" destId="{5FA4B706-7F82-4F88-BD54-269152AE0379}" srcOrd="0" destOrd="0" presId="urn:microsoft.com/office/officeart/2005/8/layout/hierarchy3"/>
    <dgm:cxn modelId="{C78A10EB-30EA-4329-9F38-B6BD277B1676}" srcId="{7B2212A8-6579-4CCF-87AE-AD50F790957B}" destId="{5701EB26-F342-461F-B972-C1F73A98D893}" srcOrd="0" destOrd="0" parTransId="{F9C59F85-1810-4F0D-AA40-E9EC195E01B7}" sibTransId="{083CE7EB-9328-4E83-8D76-52976F537572}"/>
    <dgm:cxn modelId="{EBD1B8F5-39FF-4268-A7F4-92426D26988E}" srcId="{7B2212A8-6579-4CCF-87AE-AD50F790957B}" destId="{6951746B-DE4E-4D8D-94B1-4220FE3F4D6D}" srcOrd="2" destOrd="0" parTransId="{E3A17601-821D-48E0-A946-1E7FDC084B36}" sibTransId="{A5655B73-069B-43C1-8EDB-E26765B7BA60}"/>
    <dgm:cxn modelId="{8E7466F8-E18A-42F0-BC8A-8F9A75E30FD2}" type="presOf" srcId="{D0C0D460-C564-4401-94D6-A2C63C634C73}" destId="{06875F40-BE3F-423A-B2D1-2356308E7D15}" srcOrd="0" destOrd="0" presId="urn:microsoft.com/office/officeart/2005/8/layout/hierarchy3"/>
    <dgm:cxn modelId="{DDF78B1C-A16F-4376-AA4D-7C15BADC064E}" type="presParOf" srcId="{268023D4-56CC-4F01-935D-EA2C139F591A}" destId="{3B7A37DE-BCE7-43ED-8845-BFC5D97428EB}" srcOrd="0" destOrd="0" presId="urn:microsoft.com/office/officeart/2005/8/layout/hierarchy3"/>
    <dgm:cxn modelId="{40893BF4-22B2-4D5E-9D55-9A135BE9160E}" type="presParOf" srcId="{3B7A37DE-BCE7-43ED-8845-BFC5D97428EB}" destId="{EFB27D5E-A4B9-421E-A7C0-2B43B6934F87}" srcOrd="0" destOrd="0" presId="urn:microsoft.com/office/officeart/2005/8/layout/hierarchy3"/>
    <dgm:cxn modelId="{E40079B6-5DE2-49FD-97CB-3CA2DE10377D}" type="presParOf" srcId="{EFB27D5E-A4B9-421E-A7C0-2B43B6934F87}" destId="{ADD7E685-8BD6-4F9C-8A0D-22C843F0A36F}" srcOrd="0" destOrd="0" presId="urn:microsoft.com/office/officeart/2005/8/layout/hierarchy3"/>
    <dgm:cxn modelId="{4B9E3122-E680-4618-8C47-0C3574908005}" type="presParOf" srcId="{EFB27D5E-A4B9-421E-A7C0-2B43B6934F87}" destId="{028C5F1B-780A-4245-9510-08FB0529D557}" srcOrd="1" destOrd="0" presId="urn:microsoft.com/office/officeart/2005/8/layout/hierarchy3"/>
    <dgm:cxn modelId="{49DAE1BF-DD9E-458C-9B8D-1AAB1697C153}" type="presParOf" srcId="{3B7A37DE-BCE7-43ED-8845-BFC5D97428EB}" destId="{7B266C26-21AA-4C8D-9838-B67C0881CF91}" srcOrd="1" destOrd="0" presId="urn:microsoft.com/office/officeart/2005/8/layout/hierarchy3"/>
    <dgm:cxn modelId="{55A3D9B9-EBAA-4601-8D04-4DD013E540CF}" type="presParOf" srcId="{7B266C26-21AA-4C8D-9838-B67C0881CF91}" destId="{B95ECB78-C080-4FB8-9FB4-62A0CFC9B0EE}" srcOrd="0" destOrd="0" presId="urn:microsoft.com/office/officeart/2005/8/layout/hierarchy3"/>
    <dgm:cxn modelId="{448EC3EF-ADEE-4C1E-807B-1B576611AEC4}" type="presParOf" srcId="{7B266C26-21AA-4C8D-9838-B67C0881CF91}" destId="{6CB70A4B-DAA9-46A1-A7D6-92BF28B0669D}" srcOrd="1" destOrd="0" presId="urn:microsoft.com/office/officeart/2005/8/layout/hierarchy3"/>
    <dgm:cxn modelId="{F44B35A6-BD70-425A-8F86-57434553D939}" type="presParOf" srcId="{7B266C26-21AA-4C8D-9838-B67C0881CF91}" destId="{87D3420A-2DA4-4268-BA07-EEEE97E75E11}" srcOrd="2" destOrd="0" presId="urn:microsoft.com/office/officeart/2005/8/layout/hierarchy3"/>
    <dgm:cxn modelId="{D55EEF83-CD06-45C5-B4F3-E378D935EEB2}" type="presParOf" srcId="{7B266C26-21AA-4C8D-9838-B67C0881CF91}" destId="{9FBF8633-2349-44D6-8334-FA485ADF48DF}" srcOrd="3" destOrd="0" presId="urn:microsoft.com/office/officeart/2005/8/layout/hierarchy3"/>
    <dgm:cxn modelId="{C2B16BC9-0373-4859-B9AB-65B320F9AC04}" type="presParOf" srcId="{7B266C26-21AA-4C8D-9838-B67C0881CF91}" destId="{5FA4B706-7F82-4F88-BD54-269152AE0379}" srcOrd="4" destOrd="0" presId="urn:microsoft.com/office/officeart/2005/8/layout/hierarchy3"/>
    <dgm:cxn modelId="{92B065B6-435B-4E19-86BF-ACFBF6669838}" type="presParOf" srcId="{7B266C26-21AA-4C8D-9838-B67C0881CF91}" destId="{A4DF8EE3-C7B1-4518-81CF-371EC5458F7C}" srcOrd="5" destOrd="0" presId="urn:microsoft.com/office/officeart/2005/8/layout/hierarchy3"/>
    <dgm:cxn modelId="{979D136F-A502-4C53-8AE5-AA37B071ED37}" type="presParOf" srcId="{7B266C26-21AA-4C8D-9838-B67C0881CF91}" destId="{06875F40-BE3F-423A-B2D1-2356308E7D15}" srcOrd="6" destOrd="0" presId="urn:microsoft.com/office/officeart/2005/8/layout/hierarchy3"/>
    <dgm:cxn modelId="{CCFFB062-3AF4-4405-8D24-7E7D63577136}" type="presParOf" srcId="{7B266C26-21AA-4C8D-9838-B67C0881CF91}" destId="{85602EF8-04C8-479A-AD9F-E33C14CAE67D}" srcOrd="7" destOrd="0" presId="urn:microsoft.com/office/officeart/2005/8/layout/hierarchy3"/>
    <dgm:cxn modelId="{5A659695-B3C1-4D74-80C8-3161F1AF33F6}" type="presParOf" srcId="{7B266C26-21AA-4C8D-9838-B67C0881CF91}" destId="{856DF8D7-CC00-4D11-838F-FDBACC00DA6B}" srcOrd="8" destOrd="0" presId="urn:microsoft.com/office/officeart/2005/8/layout/hierarchy3"/>
    <dgm:cxn modelId="{7EB28611-DE01-4DB9-B65C-12E00110DAC2}" type="presParOf" srcId="{7B266C26-21AA-4C8D-9838-B67C0881CF91}" destId="{393F0B47-9C34-4E8C-BB80-134D2ED13742}" srcOrd="9" destOrd="0" presId="urn:microsoft.com/office/officeart/2005/8/layout/hierarchy3"/>
    <dgm:cxn modelId="{B029EAAA-9024-4EBF-A171-8975C8CC0292}" type="presParOf" srcId="{7B266C26-21AA-4C8D-9838-B67C0881CF91}" destId="{9A14320D-200E-49F0-8090-1EBF32C7FD99}" srcOrd="10" destOrd="0" presId="urn:microsoft.com/office/officeart/2005/8/layout/hierarchy3"/>
    <dgm:cxn modelId="{7916E830-0D47-41A3-931C-CF9613DA67FA}" type="presParOf" srcId="{7B266C26-21AA-4C8D-9838-B67C0881CF91}" destId="{8589905A-792B-45D7-91F2-8D076974F294}" srcOrd="11" destOrd="0" presId="urn:microsoft.com/office/officeart/2005/8/layout/hierarchy3"/>
    <dgm:cxn modelId="{13C04FDE-1212-44F4-A252-5A38F6E65D0A}" type="presParOf" srcId="{7B266C26-21AA-4C8D-9838-B67C0881CF91}" destId="{59684A30-7DD1-4339-B393-6FEB3E035178}" srcOrd="12" destOrd="0" presId="urn:microsoft.com/office/officeart/2005/8/layout/hierarchy3"/>
    <dgm:cxn modelId="{1D7BA24F-CE0B-470F-A930-CC58B52A4602}" type="presParOf" srcId="{7B266C26-21AA-4C8D-9838-B67C0881CF91}" destId="{9576E020-D592-44B0-A0F6-F84FA10A8BE2}" srcOrd="13" destOrd="0" presId="urn:microsoft.com/office/officeart/2005/8/layout/hierarchy3"/>
    <dgm:cxn modelId="{6A875D86-C676-410C-AA47-EE43BFE06EF8}" type="presParOf" srcId="{7B266C26-21AA-4C8D-9838-B67C0881CF91}" destId="{6DDAACC2-FDE6-437C-8C4B-438B6565E6C6}" srcOrd="14" destOrd="0" presId="urn:microsoft.com/office/officeart/2005/8/layout/hierarchy3"/>
    <dgm:cxn modelId="{D8789611-FB62-49E7-B6CE-005A25C6DD54}" type="presParOf" srcId="{7B266C26-21AA-4C8D-9838-B67C0881CF91}" destId="{822F830B-48C3-4284-9F2F-FC4E5387FBC1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0ADD9-D012-4B26-976E-BF7A569340FE}">
      <dsp:nvSpPr>
        <dsp:cNvPr id="0" name=""/>
        <dsp:cNvSpPr/>
      </dsp:nvSpPr>
      <dsp:spPr>
        <a:xfrm>
          <a:off x="1615802" y="0"/>
          <a:ext cx="2190777" cy="219100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756A6-F63F-43BE-82BA-53466646188C}">
      <dsp:nvSpPr>
        <dsp:cNvPr id="0" name=""/>
        <dsp:cNvSpPr/>
      </dsp:nvSpPr>
      <dsp:spPr>
        <a:xfrm>
          <a:off x="2099491" y="793083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申请登录并确定身份</a:t>
          </a:r>
        </a:p>
      </dsp:txBody>
      <dsp:txXfrm>
        <a:off x="2099491" y="793083"/>
        <a:ext cx="1222578" cy="611225"/>
      </dsp:txXfrm>
    </dsp:sp>
    <dsp:sp modelId="{D4BF553B-14F7-4377-87BB-217808EF2DC3}">
      <dsp:nvSpPr>
        <dsp:cNvPr id="0" name=""/>
        <dsp:cNvSpPr/>
      </dsp:nvSpPr>
      <dsp:spPr>
        <a:xfrm>
          <a:off x="1007184" y="1259055"/>
          <a:ext cx="2190777" cy="219100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158A0-86DF-40BA-8B83-DD438B4C8C2F}">
      <dsp:nvSpPr>
        <dsp:cNvPr id="0" name=""/>
        <dsp:cNvSpPr/>
      </dsp:nvSpPr>
      <dsp:spPr>
        <a:xfrm>
          <a:off x="1488407" y="2054462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根据账户数据进入主页</a:t>
          </a:r>
        </a:p>
      </dsp:txBody>
      <dsp:txXfrm>
        <a:off x="1488407" y="2054462"/>
        <a:ext cx="1222578" cy="611225"/>
      </dsp:txXfrm>
    </dsp:sp>
    <dsp:sp modelId="{3268D7C3-84F7-47CE-AAB1-4B667A5C7243}">
      <dsp:nvSpPr>
        <dsp:cNvPr id="0" name=""/>
        <dsp:cNvSpPr/>
      </dsp:nvSpPr>
      <dsp:spPr>
        <a:xfrm>
          <a:off x="1615802" y="2522759"/>
          <a:ext cx="2190777" cy="219100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5552F-A40A-4DAC-A787-D64E56F3E3B5}">
      <dsp:nvSpPr>
        <dsp:cNvPr id="0" name=""/>
        <dsp:cNvSpPr/>
      </dsp:nvSpPr>
      <dsp:spPr>
        <a:xfrm>
          <a:off x="2099491" y="3315842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根据用户操作来执行功能</a:t>
          </a:r>
        </a:p>
      </dsp:txBody>
      <dsp:txXfrm>
        <a:off x="2099491" y="3315842"/>
        <a:ext cx="1222578" cy="611225"/>
      </dsp:txXfrm>
    </dsp:sp>
    <dsp:sp modelId="{B52AD768-0610-4903-A83F-7CDF180B7EF5}">
      <dsp:nvSpPr>
        <dsp:cNvPr id="0" name=""/>
        <dsp:cNvSpPr/>
      </dsp:nvSpPr>
      <dsp:spPr>
        <a:xfrm>
          <a:off x="1163345" y="3927068"/>
          <a:ext cx="1882153" cy="188306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F4C18-E82D-4265-846D-DCBCA685E6EF}">
      <dsp:nvSpPr>
        <dsp:cNvPr id="0" name=""/>
        <dsp:cNvSpPr/>
      </dsp:nvSpPr>
      <dsp:spPr>
        <a:xfrm>
          <a:off x="1488407" y="4577221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申请退出账户</a:t>
          </a:r>
        </a:p>
      </dsp:txBody>
      <dsp:txXfrm>
        <a:off x="1488407" y="4577221"/>
        <a:ext cx="1222578" cy="611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0ADD9-D012-4B26-976E-BF7A569340FE}">
      <dsp:nvSpPr>
        <dsp:cNvPr id="0" name=""/>
        <dsp:cNvSpPr/>
      </dsp:nvSpPr>
      <dsp:spPr>
        <a:xfrm>
          <a:off x="1615802" y="0"/>
          <a:ext cx="2190777" cy="219100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756A6-F63F-43BE-82BA-53466646188C}">
      <dsp:nvSpPr>
        <dsp:cNvPr id="0" name=""/>
        <dsp:cNvSpPr/>
      </dsp:nvSpPr>
      <dsp:spPr>
        <a:xfrm>
          <a:off x="2099491" y="793083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根据账户得到身份，或初次获取身份</a:t>
          </a:r>
        </a:p>
      </dsp:txBody>
      <dsp:txXfrm>
        <a:off x="2099491" y="793083"/>
        <a:ext cx="1222578" cy="611225"/>
      </dsp:txXfrm>
    </dsp:sp>
    <dsp:sp modelId="{D4BF553B-14F7-4377-87BB-217808EF2DC3}">
      <dsp:nvSpPr>
        <dsp:cNvPr id="0" name=""/>
        <dsp:cNvSpPr/>
      </dsp:nvSpPr>
      <dsp:spPr>
        <a:xfrm>
          <a:off x="1007184" y="1259055"/>
          <a:ext cx="2190777" cy="219100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158A0-86DF-40BA-8B83-DD438B4C8C2F}">
      <dsp:nvSpPr>
        <dsp:cNvPr id="0" name=""/>
        <dsp:cNvSpPr/>
      </dsp:nvSpPr>
      <dsp:spPr>
        <a:xfrm>
          <a:off x="1488407" y="2054462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提供身份与账户数据</a:t>
          </a:r>
        </a:p>
      </dsp:txBody>
      <dsp:txXfrm>
        <a:off x="1488407" y="2054462"/>
        <a:ext cx="1222578" cy="611225"/>
      </dsp:txXfrm>
    </dsp:sp>
    <dsp:sp modelId="{3268D7C3-84F7-47CE-AAB1-4B667A5C7243}">
      <dsp:nvSpPr>
        <dsp:cNvPr id="0" name=""/>
        <dsp:cNvSpPr/>
      </dsp:nvSpPr>
      <dsp:spPr>
        <a:xfrm>
          <a:off x="1615802" y="2522759"/>
          <a:ext cx="2190777" cy="219100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1772507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5552F-A40A-4DAC-A787-D64E56F3E3B5}">
      <dsp:nvSpPr>
        <dsp:cNvPr id="0" name=""/>
        <dsp:cNvSpPr/>
      </dsp:nvSpPr>
      <dsp:spPr>
        <a:xfrm>
          <a:off x="2099491" y="3315842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根据身份提供侧栏选项等功能</a:t>
          </a:r>
        </a:p>
      </dsp:txBody>
      <dsp:txXfrm>
        <a:off x="2099491" y="3315842"/>
        <a:ext cx="1222578" cy="611225"/>
      </dsp:txXfrm>
    </dsp:sp>
    <dsp:sp modelId="{4B997F24-2485-4CC6-BC95-8FB83B661701}">
      <dsp:nvSpPr>
        <dsp:cNvPr id="0" name=""/>
        <dsp:cNvSpPr/>
      </dsp:nvSpPr>
      <dsp:spPr>
        <a:xfrm>
          <a:off x="1163345" y="3927068"/>
          <a:ext cx="1882153" cy="188306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1AEC4-3F1D-4720-8E1E-AFB6B364615B}">
      <dsp:nvSpPr>
        <dsp:cNvPr id="0" name=""/>
        <dsp:cNvSpPr/>
      </dsp:nvSpPr>
      <dsp:spPr>
        <a:xfrm>
          <a:off x="1488407" y="4577221"/>
          <a:ext cx="1222578" cy="6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停止为该账户服务</a:t>
          </a:r>
          <a:endParaRPr lang="zh-CN" altLang="en-US" sz="1600" kern="1200" dirty="0"/>
        </a:p>
      </dsp:txBody>
      <dsp:txXfrm>
        <a:off x="1488407" y="4577221"/>
        <a:ext cx="1222578" cy="611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03F3D-D26B-4DC9-B06E-D357B1FFF326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院方</a:t>
          </a:r>
        </a:p>
      </dsp:txBody>
      <dsp:txXfrm>
        <a:off x="992" y="0"/>
        <a:ext cx="2579687" cy="1625600"/>
      </dsp:txXfrm>
    </dsp:sp>
    <dsp:sp modelId="{8183B67B-F7AB-4C22-868C-F6DFC94AF2A6}">
      <dsp:nvSpPr>
        <dsp:cNvPr id="0" name=""/>
        <dsp:cNvSpPr/>
      </dsp:nvSpPr>
      <dsp:spPr>
        <a:xfrm>
          <a:off x="258960" y="1625864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主页</a:t>
          </a:r>
          <a:endParaRPr lang="zh-CN" altLang="en-US" sz="1900" kern="1200" dirty="0"/>
        </a:p>
      </dsp:txBody>
      <dsp:txXfrm>
        <a:off x="274197" y="1641101"/>
        <a:ext cx="2033275" cy="489763"/>
      </dsp:txXfrm>
    </dsp:sp>
    <dsp:sp modelId="{76485802-BDD3-452A-8B9B-CFF9D98AB848}">
      <dsp:nvSpPr>
        <dsp:cNvPr id="0" name=""/>
        <dsp:cNvSpPr/>
      </dsp:nvSpPr>
      <dsp:spPr>
        <a:xfrm>
          <a:off x="258960" y="2226138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审核申请（暂不做）</a:t>
          </a:r>
        </a:p>
      </dsp:txBody>
      <dsp:txXfrm>
        <a:off x="274197" y="2241375"/>
        <a:ext cx="2033275" cy="489763"/>
      </dsp:txXfrm>
    </dsp:sp>
    <dsp:sp modelId="{590129FA-4894-4ADC-905B-9B19CF9EAF22}">
      <dsp:nvSpPr>
        <dsp:cNvPr id="0" name=""/>
        <dsp:cNvSpPr/>
      </dsp:nvSpPr>
      <dsp:spPr>
        <a:xfrm>
          <a:off x="258960" y="2826411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发布公告</a:t>
          </a:r>
        </a:p>
      </dsp:txBody>
      <dsp:txXfrm>
        <a:off x="274197" y="2841648"/>
        <a:ext cx="2033275" cy="489763"/>
      </dsp:txXfrm>
    </dsp:sp>
    <dsp:sp modelId="{3CDE7EE7-1DBD-498D-BAE2-97D6D6A8BF0C}">
      <dsp:nvSpPr>
        <dsp:cNvPr id="0" name=""/>
        <dsp:cNvSpPr/>
      </dsp:nvSpPr>
      <dsp:spPr>
        <a:xfrm>
          <a:off x="258960" y="3426685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老人情况</a:t>
          </a:r>
        </a:p>
      </dsp:txBody>
      <dsp:txXfrm>
        <a:off x="274197" y="3441922"/>
        <a:ext cx="2033275" cy="489763"/>
      </dsp:txXfrm>
    </dsp:sp>
    <dsp:sp modelId="{BBCF50ED-2BA0-4095-9AB5-E6489DCCB0D9}">
      <dsp:nvSpPr>
        <dsp:cNvPr id="0" name=""/>
        <dsp:cNvSpPr/>
      </dsp:nvSpPr>
      <dsp:spPr>
        <a:xfrm>
          <a:off x="258960" y="4026958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护员情况</a:t>
          </a:r>
        </a:p>
      </dsp:txBody>
      <dsp:txXfrm>
        <a:off x="274197" y="4042195"/>
        <a:ext cx="2033275" cy="489763"/>
      </dsp:txXfrm>
    </dsp:sp>
    <dsp:sp modelId="{31EB5034-FB84-4B8E-A1B5-60533202116F}">
      <dsp:nvSpPr>
        <dsp:cNvPr id="0" name=""/>
        <dsp:cNvSpPr/>
      </dsp:nvSpPr>
      <dsp:spPr>
        <a:xfrm>
          <a:off x="258960" y="4627232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退出账号</a:t>
          </a:r>
          <a:endParaRPr lang="zh-CN" altLang="en-US" sz="1900" kern="1200" dirty="0"/>
        </a:p>
      </dsp:txBody>
      <dsp:txXfrm>
        <a:off x="274197" y="4642469"/>
        <a:ext cx="2033275" cy="489763"/>
      </dsp:txXfrm>
    </dsp:sp>
    <dsp:sp modelId="{89183AF6-3AC9-4773-87C5-78A65F2D3971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护工</a:t>
          </a:r>
        </a:p>
      </dsp:txBody>
      <dsp:txXfrm>
        <a:off x="2774156" y="0"/>
        <a:ext cx="2579687" cy="1625600"/>
      </dsp:txXfrm>
    </dsp:sp>
    <dsp:sp modelId="{1945F457-FE71-420C-8F8E-7A5EDDAB364E}">
      <dsp:nvSpPr>
        <dsp:cNvPr id="0" name=""/>
        <dsp:cNvSpPr/>
      </dsp:nvSpPr>
      <dsp:spPr>
        <a:xfrm>
          <a:off x="3032125" y="1626625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主页</a:t>
          </a:r>
        </a:p>
      </dsp:txBody>
      <dsp:txXfrm>
        <a:off x="3050485" y="1644985"/>
        <a:ext cx="2027029" cy="590144"/>
      </dsp:txXfrm>
    </dsp:sp>
    <dsp:sp modelId="{F34CEC70-D7AB-47F2-8FF2-8350A6D9868A}">
      <dsp:nvSpPr>
        <dsp:cNvPr id="0" name=""/>
        <dsp:cNvSpPr/>
      </dsp:nvSpPr>
      <dsp:spPr>
        <a:xfrm>
          <a:off x="3032125" y="2349930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我的院方</a:t>
          </a:r>
        </a:p>
      </dsp:txBody>
      <dsp:txXfrm>
        <a:off x="3050485" y="2368290"/>
        <a:ext cx="2027029" cy="590144"/>
      </dsp:txXfrm>
    </dsp:sp>
    <dsp:sp modelId="{3AC850BB-3CA1-448C-A32E-BDD0B2028AD3}">
      <dsp:nvSpPr>
        <dsp:cNvPr id="0" name=""/>
        <dsp:cNvSpPr/>
      </dsp:nvSpPr>
      <dsp:spPr>
        <a:xfrm>
          <a:off x="3032125" y="3073234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老人情况</a:t>
          </a:r>
        </a:p>
      </dsp:txBody>
      <dsp:txXfrm>
        <a:off x="3050485" y="3091594"/>
        <a:ext cx="2027029" cy="590144"/>
      </dsp:txXfrm>
    </dsp:sp>
    <dsp:sp modelId="{0E755FB7-19BB-4155-A171-40D8EAF63DEE}">
      <dsp:nvSpPr>
        <dsp:cNvPr id="0" name=""/>
        <dsp:cNvSpPr/>
      </dsp:nvSpPr>
      <dsp:spPr>
        <a:xfrm>
          <a:off x="3032125" y="3796539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我的反馈</a:t>
          </a:r>
        </a:p>
      </dsp:txBody>
      <dsp:txXfrm>
        <a:off x="3050485" y="3814899"/>
        <a:ext cx="2027029" cy="590144"/>
      </dsp:txXfrm>
    </dsp:sp>
    <dsp:sp modelId="{9B6C027A-F0F3-4FFE-91B1-7FEBBAA643F8}">
      <dsp:nvSpPr>
        <dsp:cNvPr id="0" name=""/>
        <dsp:cNvSpPr/>
      </dsp:nvSpPr>
      <dsp:spPr>
        <a:xfrm>
          <a:off x="3032125" y="4519844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退出账号</a:t>
          </a:r>
        </a:p>
      </dsp:txBody>
      <dsp:txXfrm>
        <a:off x="3050485" y="4538204"/>
        <a:ext cx="2027029" cy="590144"/>
      </dsp:txXfrm>
    </dsp:sp>
    <dsp:sp modelId="{2306430A-FC17-4780-93FE-C64824F992F0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家属</a:t>
          </a:r>
        </a:p>
      </dsp:txBody>
      <dsp:txXfrm>
        <a:off x="5547320" y="0"/>
        <a:ext cx="2579687" cy="1625600"/>
      </dsp:txXfrm>
    </dsp:sp>
    <dsp:sp modelId="{5402AA95-F288-47A2-8C5C-E58E3D029664}">
      <dsp:nvSpPr>
        <dsp:cNvPr id="0" name=""/>
        <dsp:cNvSpPr/>
      </dsp:nvSpPr>
      <dsp:spPr>
        <a:xfrm>
          <a:off x="5805289" y="1626625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主页</a:t>
          </a:r>
        </a:p>
      </dsp:txBody>
      <dsp:txXfrm>
        <a:off x="5823649" y="1644985"/>
        <a:ext cx="2027029" cy="590144"/>
      </dsp:txXfrm>
    </dsp:sp>
    <dsp:sp modelId="{3C295AAB-F74A-4F3E-84C4-ED336499DC0C}">
      <dsp:nvSpPr>
        <dsp:cNvPr id="0" name=""/>
        <dsp:cNvSpPr/>
      </dsp:nvSpPr>
      <dsp:spPr>
        <a:xfrm>
          <a:off x="5805289" y="2349930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我的院方</a:t>
          </a:r>
        </a:p>
      </dsp:txBody>
      <dsp:txXfrm>
        <a:off x="5823649" y="2368290"/>
        <a:ext cx="2027029" cy="590144"/>
      </dsp:txXfrm>
    </dsp:sp>
    <dsp:sp modelId="{58255570-D74B-4423-9A02-E282CD1076EF}">
      <dsp:nvSpPr>
        <dsp:cNvPr id="0" name=""/>
        <dsp:cNvSpPr/>
      </dsp:nvSpPr>
      <dsp:spPr>
        <a:xfrm>
          <a:off x="5805289" y="3073234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我的护理员</a:t>
          </a:r>
        </a:p>
      </dsp:txBody>
      <dsp:txXfrm>
        <a:off x="5823649" y="3091594"/>
        <a:ext cx="2027029" cy="590144"/>
      </dsp:txXfrm>
    </dsp:sp>
    <dsp:sp modelId="{64F7385A-D5D4-4E84-AC27-C96EB3F87C37}">
      <dsp:nvSpPr>
        <dsp:cNvPr id="0" name=""/>
        <dsp:cNvSpPr/>
      </dsp:nvSpPr>
      <dsp:spPr>
        <a:xfrm>
          <a:off x="5805289" y="3796539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提交反馈</a:t>
          </a:r>
        </a:p>
      </dsp:txBody>
      <dsp:txXfrm>
        <a:off x="5823649" y="3814899"/>
        <a:ext cx="2027029" cy="590144"/>
      </dsp:txXfrm>
    </dsp:sp>
    <dsp:sp modelId="{0641EE04-FA22-4583-B01B-589814EC2B47}">
      <dsp:nvSpPr>
        <dsp:cNvPr id="0" name=""/>
        <dsp:cNvSpPr/>
      </dsp:nvSpPr>
      <dsp:spPr>
        <a:xfrm>
          <a:off x="5805289" y="4519844"/>
          <a:ext cx="2063749" cy="62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退出账号</a:t>
          </a:r>
        </a:p>
      </dsp:txBody>
      <dsp:txXfrm>
        <a:off x="5823649" y="4538204"/>
        <a:ext cx="2027029" cy="590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7E685-8BD6-4F9C-8A0D-22C843F0A36F}">
      <dsp:nvSpPr>
        <dsp:cNvPr id="0" name=""/>
        <dsp:cNvSpPr/>
      </dsp:nvSpPr>
      <dsp:spPr>
        <a:xfrm>
          <a:off x="445636" y="1980"/>
          <a:ext cx="651149" cy="325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Web</a:t>
          </a:r>
          <a:endParaRPr lang="zh-CN" altLang="en-US" sz="1800" kern="1200" dirty="0"/>
        </a:p>
      </dsp:txBody>
      <dsp:txXfrm>
        <a:off x="455172" y="11516"/>
        <a:ext cx="632077" cy="306502"/>
      </dsp:txXfrm>
    </dsp:sp>
    <dsp:sp modelId="{B95ECB78-C080-4FB8-9FB4-62A0CFC9B0EE}">
      <dsp:nvSpPr>
        <dsp:cNvPr id="0" name=""/>
        <dsp:cNvSpPr/>
      </dsp:nvSpPr>
      <dsp:spPr>
        <a:xfrm>
          <a:off x="465031" y="327555"/>
          <a:ext cx="91440" cy="2441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181"/>
              </a:lnTo>
              <a:lnTo>
                <a:pt x="110834" y="24418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70A4B-DAA9-46A1-A7D6-92BF28B0669D}">
      <dsp:nvSpPr>
        <dsp:cNvPr id="0" name=""/>
        <dsp:cNvSpPr/>
      </dsp:nvSpPr>
      <dsp:spPr>
        <a:xfrm>
          <a:off x="575866" y="408949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css</a:t>
          </a:r>
          <a:endParaRPr lang="zh-CN" altLang="en-US" sz="1800" kern="1200" dirty="0"/>
        </a:p>
      </dsp:txBody>
      <dsp:txXfrm>
        <a:off x="585402" y="418485"/>
        <a:ext cx="2305860" cy="306502"/>
      </dsp:txXfrm>
    </dsp:sp>
    <dsp:sp modelId="{87D3420A-2DA4-4268-BA07-EEEE97E75E11}">
      <dsp:nvSpPr>
        <dsp:cNvPr id="0" name=""/>
        <dsp:cNvSpPr/>
      </dsp:nvSpPr>
      <dsp:spPr>
        <a:xfrm>
          <a:off x="465031" y="327555"/>
          <a:ext cx="91440" cy="6511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1149"/>
              </a:lnTo>
              <a:lnTo>
                <a:pt x="110834" y="651149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F8633-2349-44D6-8334-FA485ADF48DF}">
      <dsp:nvSpPr>
        <dsp:cNvPr id="0" name=""/>
        <dsp:cNvSpPr/>
      </dsp:nvSpPr>
      <dsp:spPr>
        <a:xfrm>
          <a:off x="575866" y="815917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fonts</a:t>
          </a:r>
          <a:endParaRPr lang="zh-CN" altLang="en-US" sz="1800" kern="1200" dirty="0"/>
        </a:p>
      </dsp:txBody>
      <dsp:txXfrm>
        <a:off x="585402" y="825453"/>
        <a:ext cx="2305860" cy="306502"/>
      </dsp:txXfrm>
    </dsp:sp>
    <dsp:sp modelId="{5FA4B706-7F82-4F88-BD54-269152AE0379}">
      <dsp:nvSpPr>
        <dsp:cNvPr id="0" name=""/>
        <dsp:cNvSpPr/>
      </dsp:nvSpPr>
      <dsp:spPr>
        <a:xfrm>
          <a:off x="465031" y="327555"/>
          <a:ext cx="91440" cy="1058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8118"/>
              </a:lnTo>
              <a:lnTo>
                <a:pt x="110834" y="1058118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F8EE3-C7B1-4518-81CF-371EC5458F7C}">
      <dsp:nvSpPr>
        <dsp:cNvPr id="0" name=""/>
        <dsp:cNvSpPr/>
      </dsp:nvSpPr>
      <dsp:spPr>
        <a:xfrm>
          <a:off x="575866" y="1222886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image</a:t>
          </a:r>
          <a:endParaRPr lang="zh-CN" altLang="en-US" sz="1800" kern="1200" dirty="0"/>
        </a:p>
      </dsp:txBody>
      <dsp:txXfrm>
        <a:off x="585402" y="1232422"/>
        <a:ext cx="2305860" cy="306502"/>
      </dsp:txXfrm>
    </dsp:sp>
    <dsp:sp modelId="{06875F40-BE3F-423A-B2D1-2356308E7D15}">
      <dsp:nvSpPr>
        <dsp:cNvPr id="0" name=""/>
        <dsp:cNvSpPr/>
      </dsp:nvSpPr>
      <dsp:spPr>
        <a:xfrm>
          <a:off x="465031" y="327555"/>
          <a:ext cx="91440" cy="1465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086"/>
              </a:lnTo>
              <a:lnTo>
                <a:pt x="110834" y="1465086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02EF8-04C8-479A-AD9F-E33C14CAE67D}">
      <dsp:nvSpPr>
        <dsp:cNvPr id="0" name=""/>
        <dsp:cNvSpPr/>
      </dsp:nvSpPr>
      <dsp:spPr>
        <a:xfrm>
          <a:off x="575866" y="1629854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jQueryAssets</a:t>
          </a:r>
          <a:endParaRPr lang="zh-CN" altLang="en-US" sz="1800" kern="1200" dirty="0"/>
        </a:p>
      </dsp:txBody>
      <dsp:txXfrm>
        <a:off x="585402" y="1639390"/>
        <a:ext cx="2305860" cy="306502"/>
      </dsp:txXfrm>
    </dsp:sp>
    <dsp:sp modelId="{856DF8D7-CC00-4D11-838F-FDBACC00DA6B}">
      <dsp:nvSpPr>
        <dsp:cNvPr id="0" name=""/>
        <dsp:cNvSpPr/>
      </dsp:nvSpPr>
      <dsp:spPr>
        <a:xfrm>
          <a:off x="465031" y="327555"/>
          <a:ext cx="91440" cy="1872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2055"/>
              </a:lnTo>
              <a:lnTo>
                <a:pt x="110834" y="1872055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F0B47-9C34-4E8C-BB80-134D2ED13742}">
      <dsp:nvSpPr>
        <dsp:cNvPr id="0" name=""/>
        <dsp:cNvSpPr/>
      </dsp:nvSpPr>
      <dsp:spPr>
        <a:xfrm>
          <a:off x="575866" y="2036823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Js</a:t>
          </a:r>
          <a:endParaRPr lang="zh-CN" altLang="en-US" sz="1800" kern="1200" dirty="0"/>
        </a:p>
      </dsp:txBody>
      <dsp:txXfrm>
        <a:off x="585402" y="2046359"/>
        <a:ext cx="2305860" cy="306502"/>
      </dsp:txXfrm>
    </dsp:sp>
    <dsp:sp modelId="{9A14320D-200E-49F0-8090-1EBF32C7FD99}">
      <dsp:nvSpPr>
        <dsp:cNvPr id="0" name=""/>
        <dsp:cNvSpPr/>
      </dsp:nvSpPr>
      <dsp:spPr>
        <a:xfrm>
          <a:off x="465031" y="327555"/>
          <a:ext cx="91440" cy="2279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023"/>
              </a:lnTo>
              <a:lnTo>
                <a:pt x="110834" y="2279023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9905A-792B-45D7-91F2-8D076974F294}">
      <dsp:nvSpPr>
        <dsp:cNvPr id="0" name=""/>
        <dsp:cNvSpPr/>
      </dsp:nvSpPr>
      <dsp:spPr>
        <a:xfrm>
          <a:off x="575866" y="2443791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WEB-INF</a:t>
          </a:r>
          <a:endParaRPr lang="zh-CN" altLang="en-US" sz="1800" kern="1200" dirty="0"/>
        </a:p>
      </dsp:txBody>
      <dsp:txXfrm>
        <a:off x="585402" y="2453327"/>
        <a:ext cx="2305860" cy="306502"/>
      </dsp:txXfrm>
    </dsp:sp>
    <dsp:sp modelId="{59684A30-7DD1-4339-B393-6FEB3E035178}">
      <dsp:nvSpPr>
        <dsp:cNvPr id="0" name=""/>
        <dsp:cNvSpPr/>
      </dsp:nvSpPr>
      <dsp:spPr>
        <a:xfrm>
          <a:off x="465031" y="327555"/>
          <a:ext cx="91440" cy="2685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992"/>
              </a:lnTo>
              <a:lnTo>
                <a:pt x="110834" y="2685992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6E020-D592-44B0-A0F6-F84FA10A8BE2}">
      <dsp:nvSpPr>
        <dsp:cNvPr id="0" name=""/>
        <dsp:cNvSpPr/>
      </dsp:nvSpPr>
      <dsp:spPr>
        <a:xfrm>
          <a:off x="575866" y="2850760"/>
          <a:ext cx="2324932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Unused-pages</a:t>
          </a:r>
          <a:endParaRPr lang="zh-CN" altLang="en-US" sz="1800" kern="1200" dirty="0"/>
        </a:p>
      </dsp:txBody>
      <dsp:txXfrm>
        <a:off x="585402" y="2860296"/>
        <a:ext cx="2305860" cy="306502"/>
      </dsp:txXfrm>
    </dsp:sp>
    <dsp:sp modelId="{6DDAACC2-FDE6-437C-8C4B-438B6565E6C6}">
      <dsp:nvSpPr>
        <dsp:cNvPr id="0" name=""/>
        <dsp:cNvSpPr/>
      </dsp:nvSpPr>
      <dsp:spPr>
        <a:xfrm>
          <a:off x="465031" y="327555"/>
          <a:ext cx="91440" cy="30929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2960"/>
              </a:lnTo>
              <a:lnTo>
                <a:pt x="110834" y="3092960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F830B-48C3-4284-9F2F-FC4E5387FBC1}">
      <dsp:nvSpPr>
        <dsp:cNvPr id="0" name=""/>
        <dsp:cNvSpPr/>
      </dsp:nvSpPr>
      <dsp:spPr>
        <a:xfrm>
          <a:off x="575866" y="3257728"/>
          <a:ext cx="2318326" cy="32557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实际使用的页面</a:t>
          </a:r>
        </a:p>
      </dsp:txBody>
      <dsp:txXfrm>
        <a:off x="585402" y="3267264"/>
        <a:ext cx="2299254" cy="30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C8EB-3B56-4A67-8259-FF521CB88C54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C0AAB-CADC-46C0-B1C1-73D37CA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2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C0AAB-CADC-46C0-B1C1-73D37CA2C4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5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7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0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8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6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1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6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5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D6449B-72B2-416E-90EC-EF960D917187}" type="datetimeFigureOut">
              <a:rPr lang="zh-CN" altLang="en-US" smtClean="0"/>
              <a:t>20/03/11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A7C4-07DF-4E79-BA88-6C6B591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8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89C69-8C0D-44A1-8AFE-8ABE05CE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34" y="1164997"/>
            <a:ext cx="8825658" cy="3329581"/>
          </a:xfrm>
        </p:spPr>
        <p:txBody>
          <a:bodyPr/>
          <a:lstStyle/>
          <a:p>
            <a:pPr algn="ctr"/>
            <a:r>
              <a:rPr lang="en-US" altLang="zh-CN" dirty="0" err="1"/>
              <a:t>EldCare</a:t>
            </a:r>
            <a:r>
              <a:rPr lang="zh-CN" altLang="en-US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910AB-C69D-494E-B57C-6FFB80636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734" y="4494577"/>
            <a:ext cx="8825658" cy="861420"/>
          </a:xfrm>
        </p:spPr>
        <p:txBody>
          <a:bodyPr/>
          <a:lstStyle/>
          <a:p>
            <a:pPr algn="ctr"/>
            <a:r>
              <a:rPr lang="en-US" altLang="zh-CN" dirty="0"/>
              <a:t>2020.03.11</a:t>
            </a:r>
            <a:r>
              <a:rPr lang="zh-CN" altLang="en-US" dirty="0"/>
              <a:t>会议</a:t>
            </a:r>
          </a:p>
        </p:txBody>
      </p:sp>
    </p:spTree>
    <p:extLst>
      <p:ext uri="{BB962C8B-B14F-4D97-AF65-F5344CB8AC3E}">
        <p14:creationId xmlns:p14="http://schemas.microsoft.com/office/powerpoint/2010/main" val="10510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6D8E1BF9-18AD-4707-9E2A-1940A51A8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205797"/>
              </p:ext>
            </p:extLst>
          </p:nvPr>
        </p:nvGraphicFramePr>
        <p:xfrm>
          <a:off x="1489623" y="523934"/>
          <a:ext cx="4813765" cy="581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296294D3-B48B-44DB-9761-ACA5280D2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268559"/>
              </p:ext>
            </p:extLst>
          </p:nvPr>
        </p:nvGraphicFramePr>
        <p:xfrm>
          <a:off x="5510710" y="622841"/>
          <a:ext cx="4813765" cy="581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2030E192-A27E-43D5-A4BD-7A5E96E16ACF}"/>
              </a:ext>
            </a:extLst>
          </p:cNvPr>
          <p:cNvSpPr txBox="1"/>
          <p:nvPr/>
        </p:nvSpPr>
        <p:spPr>
          <a:xfrm>
            <a:off x="1325137" y="523934"/>
            <a:ext cx="738664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/>
              <a:t>客户端流程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094EF2-A38C-48DD-A3D3-D2C754296178}"/>
              </a:ext>
            </a:extLst>
          </p:cNvPr>
          <p:cNvSpPr txBox="1"/>
          <p:nvPr/>
        </p:nvSpPr>
        <p:spPr>
          <a:xfrm>
            <a:off x="9389535" y="425027"/>
            <a:ext cx="738664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/>
              <a:t>服务端流程</a:t>
            </a:r>
          </a:p>
        </p:txBody>
      </p:sp>
    </p:spTree>
    <p:extLst>
      <p:ext uri="{BB962C8B-B14F-4D97-AF65-F5344CB8AC3E}">
        <p14:creationId xmlns:p14="http://schemas.microsoft.com/office/powerpoint/2010/main" val="12762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0354D32-D02C-4A9F-A0FC-F8E1A7952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908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30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B4CDF-A55C-4B46-B36C-92BDB8E0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5329"/>
            <a:ext cx="9404723" cy="1400530"/>
          </a:xfrm>
        </p:spPr>
        <p:txBody>
          <a:bodyPr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A1836C-0C03-4AA6-B078-879145B44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92" y="1193372"/>
            <a:ext cx="3213089" cy="514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F57028-EF5B-44BA-9121-7CFDC2CB21A7}"/>
              </a:ext>
            </a:extLst>
          </p:cNvPr>
          <p:cNvSpPr txBox="1"/>
          <p:nvPr/>
        </p:nvSpPr>
        <p:spPr>
          <a:xfrm>
            <a:off x="5508233" y="3060419"/>
            <a:ext cx="132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简化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》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37F98D6-8BAE-4BCB-8645-15FE1C5A7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946068"/>
              </p:ext>
            </p:extLst>
          </p:nvPr>
        </p:nvGraphicFramePr>
        <p:xfrm>
          <a:off x="7217465" y="2136786"/>
          <a:ext cx="3346435" cy="3585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96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B4CDF-A55C-4B46-B36C-92BDB8E0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22401"/>
            <a:ext cx="9404723" cy="1400530"/>
          </a:xfrm>
        </p:spPr>
        <p:txBody>
          <a:bodyPr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工作时间</a:t>
            </a:r>
          </a:p>
        </p:txBody>
      </p:sp>
      <p:grpSp>
        <p:nvGrpSpPr>
          <p:cNvPr id="3" name="1859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D70B35D-8E59-48EA-ABE5-4370C955E1C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9138" y="2117526"/>
            <a:ext cx="10753725" cy="2622947"/>
            <a:chOff x="719138" y="2117526"/>
            <a:chExt cx="10753725" cy="2622947"/>
          </a:xfrm>
        </p:grpSpPr>
        <p:sp>
          <p:nvSpPr>
            <p:cNvPr id="4" name="ïŝḻîḓe">
              <a:extLst>
                <a:ext uri="{FF2B5EF4-FFF2-40B4-BE49-F238E27FC236}">
                  <a16:creationId xmlns:a16="http://schemas.microsoft.com/office/drawing/2014/main" id="{B2C1CF91-A1FA-4916-A4B6-03D2725986DA}"/>
                </a:ext>
              </a:extLst>
            </p:cNvPr>
            <p:cNvSpPr/>
            <p:nvPr/>
          </p:nvSpPr>
          <p:spPr bwMode="auto">
            <a:xfrm>
              <a:off x="719138" y="2117526"/>
              <a:ext cx="10753725" cy="903968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5" name="íṥľîḓé">
              <a:extLst>
                <a:ext uri="{FF2B5EF4-FFF2-40B4-BE49-F238E27FC236}">
                  <a16:creationId xmlns:a16="http://schemas.microsoft.com/office/drawing/2014/main" id="{7AC0ED9E-F466-40C9-A49E-5AE37CB64D49}"/>
                </a:ext>
              </a:extLst>
            </p:cNvPr>
            <p:cNvGrpSpPr/>
            <p:nvPr/>
          </p:nvGrpSpPr>
          <p:grpSpPr>
            <a:xfrm>
              <a:off x="876000" y="2704072"/>
              <a:ext cx="3013582" cy="2036401"/>
              <a:chOff x="1330886" y="2414349"/>
              <a:chExt cx="2875114" cy="2036401"/>
            </a:xfrm>
          </p:grpSpPr>
          <p:sp>
            <p:nvSpPr>
              <p:cNvPr id="12" name="îSḷïḍè">
                <a:extLst>
                  <a:ext uri="{FF2B5EF4-FFF2-40B4-BE49-F238E27FC236}">
                    <a16:creationId xmlns:a16="http://schemas.microsoft.com/office/drawing/2014/main" id="{7DC811AD-11CC-4AB0-9420-652FE28152CA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很可能会搞项目，或有别的工作安排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集中精力干活，不一定方便在线讨论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íSḻîḑé">
                <a:extLst>
                  <a:ext uri="{FF2B5EF4-FFF2-40B4-BE49-F238E27FC236}">
                    <a16:creationId xmlns:a16="http://schemas.microsoft.com/office/drawing/2014/main" id="{878E6C12-D862-45DB-A21C-CCC387596186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清醒时间：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9:30~11:30</a:t>
                </a:r>
              </a:p>
            </p:txBody>
          </p:sp>
        </p:grpSp>
        <p:grpSp>
          <p:nvGrpSpPr>
            <p:cNvPr id="6" name="iṣḷîḍé">
              <a:extLst>
                <a:ext uri="{FF2B5EF4-FFF2-40B4-BE49-F238E27FC236}">
                  <a16:creationId xmlns:a16="http://schemas.microsoft.com/office/drawing/2014/main" id="{CF0B917C-FF57-4ADA-9A6E-DCA2B6285A79}"/>
                </a:ext>
              </a:extLst>
            </p:cNvPr>
            <p:cNvGrpSpPr/>
            <p:nvPr/>
          </p:nvGrpSpPr>
          <p:grpSpPr>
            <a:xfrm>
              <a:off x="4319209" y="2704072"/>
              <a:ext cx="3013582" cy="2036401"/>
              <a:chOff x="1330886" y="2414349"/>
              <a:chExt cx="2875114" cy="2036401"/>
            </a:xfrm>
          </p:grpSpPr>
          <p:sp>
            <p:nvSpPr>
              <p:cNvPr id="10" name="íṧḻïḍè">
                <a:extLst>
                  <a:ext uri="{FF2B5EF4-FFF2-40B4-BE49-F238E27FC236}">
                    <a16:creationId xmlns:a16="http://schemas.microsoft.com/office/drawing/2014/main" id="{6F9B0EB0-9F08-4D06-A8D3-8B7EE8658B09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搞项目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可以保持在线讨论，协助解决问题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ïs1ïḋe">
                <a:extLst>
                  <a:ext uri="{FF2B5EF4-FFF2-40B4-BE49-F238E27FC236}">
                    <a16:creationId xmlns:a16="http://schemas.microsoft.com/office/drawing/2014/main" id="{83DC8695-7019-40B8-A0B7-429BFAE7741C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实时在线：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13:30~15:00</a:t>
                </a:r>
              </a:p>
            </p:txBody>
          </p:sp>
        </p:grpSp>
        <p:grpSp>
          <p:nvGrpSpPr>
            <p:cNvPr id="7" name="ïşlîḓé">
              <a:extLst>
                <a:ext uri="{FF2B5EF4-FFF2-40B4-BE49-F238E27FC236}">
                  <a16:creationId xmlns:a16="http://schemas.microsoft.com/office/drawing/2014/main" id="{DF4FB4AB-51A7-4241-80F2-4A089AE35C5E}"/>
                </a:ext>
              </a:extLst>
            </p:cNvPr>
            <p:cNvGrpSpPr/>
            <p:nvPr/>
          </p:nvGrpSpPr>
          <p:grpSpPr>
            <a:xfrm>
              <a:off x="7762418" y="2704072"/>
              <a:ext cx="3013582" cy="2036401"/>
              <a:chOff x="1330886" y="2414349"/>
              <a:chExt cx="2875114" cy="2036401"/>
            </a:xfrm>
          </p:grpSpPr>
          <p:sp>
            <p:nvSpPr>
              <p:cNvPr id="8" name="îṧḷíḓè">
                <a:extLst>
                  <a:ext uri="{FF2B5EF4-FFF2-40B4-BE49-F238E27FC236}">
                    <a16:creationId xmlns:a16="http://schemas.microsoft.com/office/drawing/2014/main" id="{477ACA61-A0CD-49A5-B17C-9E0B53F3643D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可能搞项目，或休息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保持在线，可以保持讨论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íSļîdè">
                <a:extLst>
                  <a:ext uri="{FF2B5EF4-FFF2-40B4-BE49-F238E27FC236}">
                    <a16:creationId xmlns:a16="http://schemas.microsoft.com/office/drawing/2014/main" id="{9FE08653-9837-4D5D-802B-03122CF0F1CF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自由时间：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19:00~23:00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654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593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168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Century Gothic</vt:lpstr>
      <vt:lpstr>Wingdings 3</vt:lpstr>
      <vt:lpstr>离子</vt:lpstr>
      <vt:lpstr>EldCare项目</vt:lpstr>
      <vt:lpstr>PowerPoint 演示文稿</vt:lpstr>
      <vt:lpstr>PowerPoint 演示文稿</vt:lpstr>
      <vt:lpstr>项目结构</vt:lpstr>
      <vt:lpstr>工作时间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和</dc:creator>
  <cp:lastModifiedBy>张 和</cp:lastModifiedBy>
  <cp:revision>21</cp:revision>
  <dcterms:created xsi:type="dcterms:W3CDTF">2020-03-11T09:57:25Z</dcterms:created>
  <dcterms:modified xsi:type="dcterms:W3CDTF">2020-03-11T12:36:41Z</dcterms:modified>
</cp:coreProperties>
</file>