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74F2-9578-44C2-A56C-27C6E426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50833-56FE-470A-96F0-B5E52A52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52AC3-A62D-473E-BE97-B96BA350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6FCAC-0CB2-4CB9-A8AC-0ADD6A4D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24714-7C06-4240-A372-0751A384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2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527F-F4B3-4B32-B4ED-AB5B400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AF880-91DF-4CA8-9DE2-A6B5A8DAC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FC26E-68D1-4452-A689-9B4A047A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3D312-8A6D-47A7-8685-DE86F92A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29E35-B314-4843-A9E1-4EC85B85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4BF277-8548-4E81-9B1C-C24DE0F38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1380C-72BA-4EC2-A017-19FDC4A3D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43B5-9A11-4DC6-B7C6-F7F1FB64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0AAF6-28CC-41C7-A0B8-21EE2A22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D243D-4E3A-4AFE-B589-1687DFA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BDF6-C881-4485-AFB5-CC8EE244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7A18A-432B-4268-A604-A25F579A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F9CFD-BA5E-4E10-8F79-8450B13C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F4F8B-4540-4BE7-8D62-215444E8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FDEBE-CCCF-4C40-A094-ED77522A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7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EBB7-75DD-4394-88D4-4AF4D964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4D058-E0C7-4764-B273-CB06998B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A7D01-677A-456E-926A-0E67E30B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D1E4-C662-43A2-BB0C-7E43A5B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DDEF4-8150-427D-8FFA-254BB544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882D6-1D99-4A11-BD55-227FF7EB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BB87F-D5A8-4D9E-8020-75F7A878E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115ED-2CF8-46CC-B55C-55E44E246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1DEEE-FF74-4B6F-9ED1-DF837274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93C25-A60D-4B83-98F3-CB539AA1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48B54-6D14-497B-A0C6-39F6610A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606F4-60BC-40BE-B57C-780A5F02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5A72C-C3DC-493B-B554-5A16B8A5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A8627-B6CF-4FC1-A2E3-092501265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C25424-C93B-461F-AF47-FC338A7C5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AADC02-6C6B-44BA-849A-67B5E782C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13EA6-2C00-4C4C-B5D7-1AE32937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3FFA70-535E-4017-9DC9-A7585E78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EE58A9-7D70-48AC-B7F5-9CBB19B5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4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A711D-5CE1-4AA8-8B5B-912B68D2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BC6B32-1F07-4764-A5B0-59A98D12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7C602-D26A-4EAB-A997-055A481E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5AE473-5ABF-4C3A-85F1-943CBC8D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22263F-FFC6-4990-9E4F-FE4D8996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80145-B96B-4FAC-8154-5E93076A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3D286-9AFD-4481-8CED-C5C7C116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EE30C-CB37-4FF0-B86F-9EF5A7FF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0B080-72DE-4DDD-8F89-4D2323C8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A6A512-BF5B-48FA-9041-4AF974831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F49CB-27DB-4CAF-B4EB-846DA878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36802-1B35-46F0-8EC0-728DDB88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8EBE3-6340-40FE-A1BC-7C082D5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6D9C3-AB78-4D11-94CF-6D82C578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D8C54-9B87-4F97-9465-13B90277B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9AED0-4965-4E1B-8108-82ED2E78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3BBBD-AD7E-4617-B821-86EF3708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2D3E7-A875-42F6-AFB9-D4BBE321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28B96-E542-438D-8AC3-C2F20859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1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31B107-CBF4-4DFC-9337-4A3289C6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B2F9D-FC25-4222-861B-9580D268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6C64-B0C4-403C-ADE3-71C0EB96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68C2-71CB-4206-83DF-487BDF6EF792}" type="datetimeFigureOut">
              <a:rPr lang="zh-CN" altLang="en-US" smtClean="0"/>
              <a:t>20/03/23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095D5-E15E-4471-BE62-5D74A9758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1DDA5-3B51-49D0-837A-B4107451A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98DF-8B12-4BAA-BF43-FCA96876D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querymobile/jquerymobile-popup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unoob.com/try/try.php?filename=tryjqmob_forms_popu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D0563D8-565A-4A44-BB26-C45CBDE7F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06773"/>
            <a:ext cx="3947502" cy="6546147"/>
          </a:xfrm>
          <a:prstGeom prst="rect">
            <a:avLst/>
          </a:prstGeom>
        </p:spPr>
      </p:pic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8F5C53C8-4B44-4B61-B30A-CDFB7431CB6C}"/>
              </a:ext>
            </a:extLst>
          </p:cNvPr>
          <p:cNvSpPr/>
          <p:nvPr/>
        </p:nvSpPr>
        <p:spPr>
          <a:xfrm>
            <a:off x="5466080" y="1353095"/>
            <a:ext cx="3210560" cy="1137920"/>
          </a:xfrm>
          <a:prstGeom prst="wedgeRectCallout">
            <a:avLst>
              <a:gd name="adj1" fmla="val -95517"/>
              <a:gd name="adj2" fmla="val 71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希望是单选框。如果有异常，打一个勾即可。现状是多选框。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D9C0F40-3EAC-4B08-9E2D-E1C63486A9C6}"/>
              </a:ext>
            </a:extLst>
          </p:cNvPr>
          <p:cNvSpPr/>
          <p:nvPr/>
        </p:nvSpPr>
        <p:spPr>
          <a:xfrm>
            <a:off x="5466080" y="4329611"/>
            <a:ext cx="3210560" cy="1137920"/>
          </a:xfrm>
          <a:prstGeom prst="wedgeRectCallout">
            <a:avLst>
              <a:gd name="adj1" fmla="val -97416"/>
              <a:gd name="adj2" fmla="val -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希望是单选框。如果确认，打一个勾即可。现状是多选框。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0488B6A0-A297-44F9-A73B-AF3EDDD3B460}"/>
              </a:ext>
            </a:extLst>
          </p:cNvPr>
          <p:cNvSpPr/>
          <p:nvPr/>
        </p:nvSpPr>
        <p:spPr>
          <a:xfrm>
            <a:off x="5466080" y="2860040"/>
            <a:ext cx="3210560" cy="1137920"/>
          </a:xfrm>
          <a:prstGeom prst="wedgeRectCallout">
            <a:avLst>
              <a:gd name="adj1" fmla="val -10121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希望把异常内容框的纵向宽度调更大。现状内容框太小了，容易显示不全。</a:t>
            </a: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3EB81ECD-948A-4D66-B58B-91CB3ED1BBAC}"/>
              </a:ext>
            </a:extLst>
          </p:cNvPr>
          <p:cNvSpPr/>
          <p:nvPr/>
        </p:nvSpPr>
        <p:spPr>
          <a:xfrm>
            <a:off x="5466080" y="0"/>
            <a:ext cx="3210560" cy="1137920"/>
          </a:xfrm>
          <a:prstGeom prst="wedgeRectCallout">
            <a:avLst>
              <a:gd name="adj1" fmla="val -184395"/>
              <a:gd name="adj2" fmla="val 108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这部分中间空白处和其他地方相比，纵向宽度明显更大。希望把各个空白间隔保持一致。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709081-AAD7-4874-9ADF-6B7089E2085E}"/>
              </a:ext>
            </a:extLst>
          </p:cNvPr>
          <p:cNvSpPr txBox="1"/>
          <p:nvPr/>
        </p:nvSpPr>
        <p:spPr>
          <a:xfrm>
            <a:off x="9841583" y="221833"/>
            <a:ext cx="21626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HealthUpdate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07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2F5532-34DF-4EED-A082-69BBC25F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3" y="274046"/>
            <a:ext cx="3558848" cy="6309907"/>
          </a:xfrm>
          <a:prstGeom prst="rect">
            <a:avLst/>
          </a:prstGeom>
        </p:spPr>
      </p:pic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0488B6A0-A297-44F9-A73B-AF3EDDD3B460}"/>
              </a:ext>
            </a:extLst>
          </p:cNvPr>
          <p:cNvSpPr/>
          <p:nvPr/>
        </p:nvSpPr>
        <p:spPr>
          <a:xfrm>
            <a:off x="5466080" y="1996338"/>
            <a:ext cx="3210560" cy="1137920"/>
          </a:xfrm>
          <a:prstGeom prst="wedgeRectCallout">
            <a:avLst>
              <a:gd name="adj1" fmla="val -104828"/>
              <a:gd name="adj2" fmla="val -21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希望把内容框的纵向宽度调更大。现状内容框太小了，容易显示不全。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81AE2E15-EBCC-4BF0-BF8C-73BA27200D39}"/>
              </a:ext>
            </a:extLst>
          </p:cNvPr>
          <p:cNvSpPr/>
          <p:nvPr/>
        </p:nvSpPr>
        <p:spPr>
          <a:xfrm>
            <a:off x="5466080" y="182830"/>
            <a:ext cx="3210560" cy="1137920"/>
          </a:xfrm>
          <a:prstGeom prst="wedgeRectCallout">
            <a:avLst>
              <a:gd name="adj1" fmla="val -178518"/>
              <a:gd name="adj2" fmla="val 79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这部分中间空白处和其他地方相比，纵向宽度明显更大。希望把各个空白间隔保持一致。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52E780A-5FE5-4C52-984C-D69018C8C87E}"/>
              </a:ext>
            </a:extLst>
          </p:cNvPr>
          <p:cNvSpPr/>
          <p:nvPr/>
        </p:nvSpPr>
        <p:spPr>
          <a:xfrm>
            <a:off x="5466080" y="4561840"/>
            <a:ext cx="3210560" cy="1137920"/>
          </a:xfrm>
          <a:prstGeom prst="wedgeRectCallout">
            <a:avLst>
              <a:gd name="adj1" fmla="val -96060"/>
              <a:gd name="adj2" fmla="val -8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这个脚注没有意义，可以删掉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7A24E9-95F1-4A4C-928B-F64A97A6F282}"/>
              </a:ext>
            </a:extLst>
          </p:cNvPr>
          <p:cNvSpPr txBox="1"/>
          <p:nvPr/>
        </p:nvSpPr>
        <p:spPr>
          <a:xfrm>
            <a:off x="9841583" y="221833"/>
            <a:ext cx="21626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Broadcast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68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F54DE5-54C5-4869-AD92-592354DE1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1" y="274046"/>
            <a:ext cx="3558848" cy="6309907"/>
          </a:xfrm>
          <a:prstGeom prst="rect">
            <a:avLst/>
          </a:prstGeom>
        </p:spPr>
      </p:pic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0488B6A0-A297-44F9-A73B-AF3EDDD3B460}"/>
              </a:ext>
            </a:extLst>
          </p:cNvPr>
          <p:cNvSpPr/>
          <p:nvPr/>
        </p:nvSpPr>
        <p:spPr>
          <a:xfrm>
            <a:off x="5378994" y="2068909"/>
            <a:ext cx="3210560" cy="1137920"/>
          </a:xfrm>
          <a:prstGeom prst="wedgeRectCallout">
            <a:avLst>
              <a:gd name="adj1" fmla="val -94883"/>
              <a:gd name="adj2" fmla="val 16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希望把内容框的纵向宽度调更大。现状内容框太小了，容易显示不全。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B0FDC5-198D-446F-86AB-A4510CC3E1C1}"/>
              </a:ext>
            </a:extLst>
          </p:cNvPr>
          <p:cNvSpPr txBox="1"/>
          <p:nvPr/>
        </p:nvSpPr>
        <p:spPr>
          <a:xfrm>
            <a:off x="9841583" y="221833"/>
            <a:ext cx="21626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Feedback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3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0488B6A0-A297-44F9-A73B-AF3EDDD3B460}"/>
              </a:ext>
            </a:extLst>
          </p:cNvPr>
          <p:cNvSpPr/>
          <p:nvPr/>
        </p:nvSpPr>
        <p:spPr>
          <a:xfrm>
            <a:off x="5378994" y="2860039"/>
            <a:ext cx="3210560" cy="1137920"/>
          </a:xfrm>
          <a:prstGeom prst="wedgeRectCallout">
            <a:avLst>
              <a:gd name="adj1" fmla="val -94883"/>
              <a:gd name="adj2" fmla="val 16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希望把内容框的纵向宽度调更大。现状内容框太小了，容易显示不全。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42B4A13A-16F8-4CC2-B3D4-8F8C30D9A13F}"/>
              </a:ext>
            </a:extLst>
          </p:cNvPr>
          <p:cNvSpPr/>
          <p:nvPr/>
        </p:nvSpPr>
        <p:spPr>
          <a:xfrm>
            <a:off x="5378994" y="581194"/>
            <a:ext cx="3210560" cy="1349205"/>
          </a:xfrm>
          <a:prstGeom prst="wedgeRectCallout">
            <a:avLst>
              <a:gd name="adj1" fmla="val -100308"/>
              <a:gd name="adj2" fmla="val 41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需要加入一个</a:t>
            </a:r>
            <a:r>
              <a:rPr lang="en-US" altLang="zh-CN" dirty="0"/>
              <a:t>【</a:t>
            </a:r>
            <a:r>
              <a:rPr lang="zh-CN" altLang="en-US" dirty="0"/>
              <a:t>搜索</a:t>
            </a:r>
            <a:r>
              <a:rPr lang="en-US" altLang="zh-CN" dirty="0"/>
              <a:t>】</a:t>
            </a:r>
            <a:r>
              <a:rPr lang="zh-CN" altLang="en-US" dirty="0"/>
              <a:t>按钮。希望和搜索输入框处于同一行。现状缺失搜索按钮，无法执行搜索。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BA61CA-1845-4858-893C-D2EF6C1B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4" y="274045"/>
            <a:ext cx="3558848" cy="63099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AE0ABB3-CD0E-471E-8F19-211F33BF354B}"/>
              </a:ext>
            </a:extLst>
          </p:cNvPr>
          <p:cNvSpPr txBox="1"/>
          <p:nvPr/>
        </p:nvSpPr>
        <p:spPr>
          <a:xfrm>
            <a:off x="9841583" y="221833"/>
            <a:ext cx="21626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8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532454-8DF8-49F4-8474-F9B211F51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1" y="274045"/>
            <a:ext cx="3558848" cy="6309907"/>
          </a:xfrm>
          <a:prstGeom prst="rect">
            <a:avLst/>
          </a:prstGeom>
        </p:spPr>
      </p:pic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0488B6A0-A297-44F9-A73B-AF3EDDD3B460}"/>
              </a:ext>
            </a:extLst>
          </p:cNvPr>
          <p:cNvSpPr/>
          <p:nvPr/>
        </p:nvSpPr>
        <p:spPr>
          <a:xfrm>
            <a:off x="5384830" y="5138886"/>
            <a:ext cx="3210560" cy="1137920"/>
          </a:xfrm>
          <a:prstGeom prst="wedgeRectCallout">
            <a:avLst>
              <a:gd name="adj1" fmla="val -101212"/>
              <a:gd name="adj2" fmla="val -80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公告栏需要包装在一个框里面，并且包含</a:t>
            </a:r>
            <a:r>
              <a:rPr lang="en-US" altLang="zh-CN" dirty="0"/>
              <a:t>【</a:t>
            </a:r>
            <a:r>
              <a:rPr lang="zh-CN" altLang="en-US" dirty="0"/>
              <a:t>公告标题</a:t>
            </a:r>
            <a:r>
              <a:rPr lang="en-US" altLang="zh-CN" dirty="0"/>
              <a:t>】</a:t>
            </a:r>
            <a:r>
              <a:rPr lang="zh-CN" altLang="en-US" dirty="0"/>
              <a:t>、</a:t>
            </a:r>
            <a:r>
              <a:rPr lang="en-US" altLang="zh-CN" dirty="0"/>
              <a:t>【</a:t>
            </a:r>
            <a:r>
              <a:rPr lang="zh-CN" altLang="en-US" dirty="0"/>
              <a:t>公告时间</a:t>
            </a:r>
            <a:r>
              <a:rPr lang="en-US" altLang="zh-CN" dirty="0"/>
              <a:t>】</a:t>
            </a:r>
            <a:r>
              <a:rPr lang="zh-CN" altLang="en-US" dirty="0"/>
              <a:t>与</a:t>
            </a:r>
            <a:r>
              <a:rPr lang="en-US" altLang="zh-CN" dirty="0"/>
              <a:t>【</a:t>
            </a:r>
            <a:r>
              <a:rPr lang="zh-CN" altLang="en-US" dirty="0"/>
              <a:t>公告内容</a:t>
            </a:r>
            <a:r>
              <a:rPr lang="en-US" altLang="zh-CN" dirty="0"/>
              <a:t>】</a:t>
            </a:r>
            <a:r>
              <a:rPr lang="zh-CN" altLang="en-US" dirty="0"/>
              <a:t>。现状公告栏内容缺失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42B4A13A-16F8-4CC2-B3D4-8F8C30D9A13F}"/>
              </a:ext>
            </a:extLst>
          </p:cNvPr>
          <p:cNvSpPr/>
          <p:nvPr/>
        </p:nvSpPr>
        <p:spPr>
          <a:xfrm>
            <a:off x="5378994" y="581194"/>
            <a:ext cx="3210560" cy="1349205"/>
          </a:xfrm>
          <a:prstGeom prst="wedgeRectCallout">
            <a:avLst>
              <a:gd name="adj1" fmla="val -100308"/>
              <a:gd name="adj2" fmla="val 41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需要加入一个</a:t>
            </a:r>
            <a:r>
              <a:rPr lang="en-US" altLang="zh-CN" dirty="0"/>
              <a:t>【</a:t>
            </a:r>
            <a:r>
              <a:rPr lang="zh-CN" altLang="en-US" dirty="0"/>
              <a:t>搜索</a:t>
            </a:r>
            <a:r>
              <a:rPr lang="en-US" altLang="zh-CN" dirty="0"/>
              <a:t>】</a:t>
            </a:r>
            <a:r>
              <a:rPr lang="zh-CN" altLang="en-US" dirty="0"/>
              <a:t>按钮。希望和搜索输入框处于同一行。现状缺失搜索按钮，无法执行搜索。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DFA448DD-4210-483C-8229-E0AB7F788209}"/>
              </a:ext>
            </a:extLst>
          </p:cNvPr>
          <p:cNvSpPr/>
          <p:nvPr/>
        </p:nvSpPr>
        <p:spPr>
          <a:xfrm>
            <a:off x="5335450" y="2075542"/>
            <a:ext cx="6290493" cy="2852059"/>
          </a:xfrm>
          <a:prstGeom prst="wedgeRectCallout">
            <a:avLst>
              <a:gd name="adj1" fmla="val -83606"/>
              <a:gd name="adj2" fmla="val -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需要补充老人、护工的信息。现状只有养老院信息。</a:t>
            </a:r>
            <a:endParaRPr lang="en-US" altLang="zh-CN" dirty="0"/>
          </a:p>
          <a:p>
            <a:r>
              <a:rPr lang="zh-CN" altLang="en-US" dirty="0"/>
              <a:t>并且需要补充养老院、老人、护工信息的编辑栏。建议新添一个</a:t>
            </a:r>
            <a:r>
              <a:rPr lang="en-US" altLang="zh-CN" dirty="0"/>
              <a:t>【</a:t>
            </a:r>
            <a:r>
              <a:rPr lang="zh-CN" altLang="en-US" dirty="0"/>
              <a:t>编辑</a:t>
            </a:r>
            <a:r>
              <a:rPr lang="en-US" altLang="zh-CN" dirty="0"/>
              <a:t>】</a:t>
            </a:r>
            <a:r>
              <a:rPr lang="zh-CN" altLang="en-US" dirty="0"/>
              <a:t>弹窗，并把编辑窗口直接放到弹窗里面。参考链接：</a:t>
            </a:r>
            <a:endParaRPr lang="en-US" altLang="zh-CN" dirty="0"/>
          </a:p>
          <a:p>
            <a:r>
              <a:rPr lang="zh-CN" alt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教程：</a:t>
            </a:r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https://www.runoob.com/jquerymobile/jquerymobile-popups.html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实例：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https://www.runoob.com/try/try.php?filename=tryjqmob_forms_popup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7FAD14-ADFC-47BE-9BC5-702F5DC8B6C4}"/>
              </a:ext>
            </a:extLst>
          </p:cNvPr>
          <p:cNvSpPr txBox="1"/>
          <p:nvPr/>
        </p:nvSpPr>
        <p:spPr>
          <a:xfrm>
            <a:off x="9841583" y="221833"/>
            <a:ext cx="21626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28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477ACA-58B4-432A-9F8C-8F937D4A7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6" y="274046"/>
            <a:ext cx="3558848" cy="6309907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171C42A0-E418-4859-9497-3301A52351AF}"/>
              </a:ext>
            </a:extLst>
          </p:cNvPr>
          <p:cNvSpPr/>
          <p:nvPr/>
        </p:nvSpPr>
        <p:spPr>
          <a:xfrm>
            <a:off x="5378994" y="581194"/>
            <a:ext cx="3210560" cy="1349205"/>
          </a:xfrm>
          <a:prstGeom prst="wedgeRectCallout">
            <a:avLst>
              <a:gd name="adj1" fmla="val -102116"/>
              <a:gd name="adj2" fmla="val -32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期望风格统一。现状风格和其他界面都不统一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A4CE5-FF90-48EA-84BE-92D860F44DB7}"/>
              </a:ext>
            </a:extLst>
          </p:cNvPr>
          <p:cNvSpPr txBox="1"/>
          <p:nvPr/>
        </p:nvSpPr>
        <p:spPr>
          <a:xfrm>
            <a:off x="9841583" y="221833"/>
            <a:ext cx="21626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SignUp</a:t>
            </a:r>
            <a:r>
              <a:rPr lang="zh-CN" altLang="en-US" dirty="0"/>
              <a:t>、</a:t>
            </a:r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556B0464-40DA-4C91-8261-83281AF56351}"/>
              </a:ext>
            </a:extLst>
          </p:cNvPr>
          <p:cNvSpPr/>
          <p:nvPr/>
        </p:nvSpPr>
        <p:spPr>
          <a:xfrm>
            <a:off x="5378994" y="2882905"/>
            <a:ext cx="3210560" cy="1349205"/>
          </a:xfrm>
          <a:prstGeom prst="wedgeRectCallout">
            <a:avLst>
              <a:gd name="adj1" fmla="val -124725"/>
              <a:gd name="adj2" fmla="val 51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期望把登录框居中，并且加入一张背景图片。现状空白区域太大</a:t>
            </a:r>
          </a:p>
        </p:txBody>
      </p:sp>
    </p:spTree>
    <p:extLst>
      <p:ext uri="{BB962C8B-B14F-4D97-AF65-F5344CB8AC3E}">
        <p14:creationId xmlns:p14="http://schemas.microsoft.com/office/powerpoint/2010/main" val="42641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405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和</dc:creator>
  <cp:lastModifiedBy>张 和</cp:lastModifiedBy>
  <cp:revision>11</cp:revision>
  <dcterms:created xsi:type="dcterms:W3CDTF">2020-03-23T02:21:51Z</dcterms:created>
  <dcterms:modified xsi:type="dcterms:W3CDTF">2020-03-23T05:44:08Z</dcterms:modified>
</cp:coreProperties>
</file>