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5" r:id="rId20"/>
    <p:sldId id="274" r:id="rId21"/>
    <p:sldId id="277" r:id="rId22"/>
    <p:sldId id="276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A82"/>
    <a:srgbClr val="253B57"/>
    <a:srgbClr val="4BB1D9"/>
    <a:srgbClr val="A8D7E3"/>
    <a:srgbClr val="60C2EE"/>
    <a:srgbClr val="48CDE8"/>
    <a:srgbClr val="4169E1"/>
    <a:srgbClr val="040ED2"/>
    <a:srgbClr val="671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7EEF-7968-402B-BA70-DDF81DFACCE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8974-E4DB-44C6-90DE-3CC5B3207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09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7EEF-7968-402B-BA70-DDF81DFACCE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8974-E4DB-44C6-90DE-3CC5B3207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70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7EEF-7968-402B-BA70-DDF81DFACCE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8974-E4DB-44C6-90DE-3CC5B3207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23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7EEF-7968-402B-BA70-DDF81DFACCE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8974-E4DB-44C6-90DE-3CC5B3207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13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7EEF-7968-402B-BA70-DDF81DFACCE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8974-E4DB-44C6-90DE-3CC5B3207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51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7EEF-7968-402B-BA70-DDF81DFACCE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8974-E4DB-44C6-90DE-3CC5B3207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40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7EEF-7968-402B-BA70-DDF81DFACCE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8974-E4DB-44C6-90DE-3CC5B3207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85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7EEF-7968-402B-BA70-DDF81DFACCE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8974-E4DB-44C6-90DE-3CC5B3207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01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7EEF-7968-402B-BA70-DDF81DFACCE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8974-E4DB-44C6-90DE-3CC5B3207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69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7EEF-7968-402B-BA70-DDF81DFACCE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8974-E4DB-44C6-90DE-3CC5B3207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6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7EEF-7968-402B-BA70-DDF81DFACCE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8974-E4DB-44C6-90DE-3CC5B3207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74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B7EEF-7968-402B-BA70-DDF81DFACCE9}" type="datetimeFigureOut">
              <a:rPr lang="ru-RU" smtClean="0"/>
              <a:t>19.01.2025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38974-E4DB-44C6-90DE-3CC5B32078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02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tmp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458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12" y="833675"/>
            <a:ext cx="11402908" cy="5522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98228" y="2159238"/>
            <a:ext cx="133839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59488" y="2159238"/>
            <a:ext cx="133839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2</a:t>
            </a:r>
            <a:endParaRPr lang="en-US" sz="5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020748" y="2159237"/>
            <a:ext cx="133839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3</a:t>
            </a:r>
            <a:endParaRPr lang="en-US" sz="5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421048" y="2159237"/>
            <a:ext cx="1414592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4</a:t>
            </a:r>
          </a:p>
          <a:p>
            <a:endParaRPr lang="en-US" sz="500" b="1" dirty="0" smtClean="0"/>
          </a:p>
          <a:p>
            <a:endParaRPr lang="en-US" sz="5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098228" y="4353798"/>
            <a:ext cx="1414592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5</a:t>
            </a:r>
          </a:p>
          <a:p>
            <a:endParaRPr lang="en-US" sz="500" b="1" dirty="0"/>
          </a:p>
          <a:p>
            <a:endParaRPr lang="en-US" sz="5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559488" y="4346103"/>
            <a:ext cx="162033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6</a:t>
            </a:r>
            <a:endParaRPr lang="en-US" sz="5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20748" y="4346102"/>
            <a:ext cx="1620332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7</a:t>
            </a:r>
          </a:p>
          <a:p>
            <a:endParaRPr lang="en-US" sz="500" b="1" dirty="0"/>
          </a:p>
          <a:p>
            <a:endParaRPr lang="en-US" sz="5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9421048" y="4353797"/>
            <a:ext cx="1620332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8</a:t>
            </a:r>
          </a:p>
          <a:p>
            <a:endParaRPr lang="en-US" sz="500" b="1" dirty="0"/>
          </a:p>
          <a:p>
            <a:endParaRPr lang="en-US" sz="500" b="1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50520" y="3802380"/>
            <a:ext cx="141732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2546858" y="1740986"/>
            <a:ext cx="88976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28527" y="1740985"/>
            <a:ext cx="654853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75287" y="1738515"/>
            <a:ext cx="654853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75860" y="1738515"/>
            <a:ext cx="1203960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25540" y="1742127"/>
            <a:ext cx="1203960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75220" y="1744598"/>
            <a:ext cx="579120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122920" y="1738516"/>
            <a:ext cx="1668780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7</a:t>
            </a:r>
          </a:p>
        </p:txBody>
      </p:sp>
    </p:spTree>
    <p:extLst>
      <p:ext uri="{BB962C8B-B14F-4D97-AF65-F5344CB8AC3E}">
        <p14:creationId xmlns:p14="http://schemas.microsoft.com/office/powerpoint/2010/main" val="47174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10" y="365125"/>
            <a:ext cx="11804224" cy="59555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7404" y="1420684"/>
            <a:ext cx="133839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304511" y="1420683"/>
            <a:ext cx="1445658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2</a:t>
            </a:r>
            <a:endParaRPr lang="en-US" sz="5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915240" y="1420683"/>
            <a:ext cx="133839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3</a:t>
            </a:r>
            <a:endParaRPr lang="en-US" sz="5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564655" y="1405663"/>
            <a:ext cx="133839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4</a:t>
            </a:r>
            <a:endParaRPr lang="en-US" sz="5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667404" y="3949993"/>
            <a:ext cx="133839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5</a:t>
            </a:r>
            <a:endParaRPr lang="en-US" sz="5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304511" y="3921051"/>
            <a:ext cx="133839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6</a:t>
            </a:r>
            <a:endParaRPr lang="en-US" sz="5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941618" y="3921050"/>
            <a:ext cx="1472620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7</a:t>
            </a:r>
            <a:endParaRPr lang="en-US" sz="5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9564654" y="3917447"/>
            <a:ext cx="1531237" cy="172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8</a:t>
            </a:r>
            <a:endParaRPr lang="en-US" sz="5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304511" y="5198867"/>
            <a:ext cx="133839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9</a:t>
            </a:r>
            <a:endParaRPr lang="en-US" sz="5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915240" y="5198866"/>
            <a:ext cx="133839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64655" y="5198865"/>
            <a:ext cx="133839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1610" y="1132900"/>
            <a:ext cx="468904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81990" y="1132900"/>
            <a:ext cx="614414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70330" y="1132900"/>
            <a:ext cx="672690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66290" y="1132900"/>
            <a:ext cx="499970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89530" y="1132900"/>
            <a:ext cx="469490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882290" y="1132900"/>
            <a:ext cx="944470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50029" y="1132900"/>
            <a:ext cx="475319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25349" y="1132900"/>
            <a:ext cx="46153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0852" y="1132899"/>
            <a:ext cx="46153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60807" y="1132899"/>
            <a:ext cx="81990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020713" y="1132899"/>
            <a:ext cx="53146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11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36925" y="1132899"/>
            <a:ext cx="4571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Rectangle 28"/>
          <p:cNvSpPr/>
          <p:nvPr/>
        </p:nvSpPr>
        <p:spPr>
          <a:xfrm>
            <a:off x="6735691" y="1132899"/>
            <a:ext cx="4571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/>
          <p:cNvSpPr/>
          <p:nvPr/>
        </p:nvSpPr>
        <p:spPr>
          <a:xfrm>
            <a:off x="7139683" y="1132899"/>
            <a:ext cx="4571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2387203" y="789157"/>
            <a:ext cx="401717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2024-12</a:t>
            </a:r>
          </a:p>
        </p:txBody>
      </p:sp>
    </p:spTree>
    <p:extLst>
      <p:ext uri="{BB962C8B-B14F-4D97-AF65-F5344CB8AC3E}">
        <p14:creationId xmlns:p14="http://schemas.microsoft.com/office/powerpoint/2010/main" val="146615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26" y="445232"/>
            <a:ext cx="11807348" cy="5762137"/>
          </a:xfrm>
        </p:spPr>
      </p:pic>
      <p:sp>
        <p:nvSpPr>
          <p:cNvPr id="5" name="TextBox 4"/>
          <p:cNvSpPr txBox="1"/>
          <p:nvPr/>
        </p:nvSpPr>
        <p:spPr>
          <a:xfrm>
            <a:off x="2007987" y="1220823"/>
            <a:ext cx="468904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5566" y="1220822"/>
            <a:ext cx="614414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65231" y="1220824"/>
            <a:ext cx="672690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1191" y="1220824"/>
            <a:ext cx="499970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84431" y="1220824"/>
            <a:ext cx="469490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7191" y="1220824"/>
            <a:ext cx="944470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44930" y="1220824"/>
            <a:ext cx="475319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20250" y="1220824"/>
            <a:ext cx="46153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5753" y="1220823"/>
            <a:ext cx="46153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55708" y="1220823"/>
            <a:ext cx="81990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15614" y="1220823"/>
            <a:ext cx="53146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30090" y="1220822"/>
            <a:ext cx="4571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6728856" y="1220822"/>
            <a:ext cx="4571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7132848" y="1220822"/>
            <a:ext cx="4571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657792" y="1494971"/>
            <a:ext cx="133839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657792" y="3864390"/>
            <a:ext cx="51168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87064" y="3860269"/>
            <a:ext cx="46596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70617" y="3860269"/>
            <a:ext cx="46596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58676" y="3860268"/>
            <a:ext cx="476265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57037" y="3860268"/>
            <a:ext cx="463018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40590" y="3860268"/>
            <a:ext cx="637600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6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22612" y="3860268"/>
            <a:ext cx="877148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71318" y="1632295"/>
            <a:ext cx="809718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Fact_52_weeks ago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55920" y="4453822"/>
            <a:ext cx="61903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 smtClean="0"/>
              <a:t>1</a:t>
            </a:r>
            <a:endParaRPr lang="en-US" sz="5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6386081" y="4453821"/>
            <a:ext cx="5378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2</a:t>
            </a:r>
            <a:endParaRPr lang="en-US" sz="5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7719061" y="4453821"/>
            <a:ext cx="699456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 smtClean="0"/>
              <a:t>3</a:t>
            </a:r>
            <a:endParaRPr lang="en-US" sz="500" b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9273541" y="4453821"/>
            <a:ext cx="792448" cy="1692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4</a:t>
            </a:r>
            <a:endParaRPr lang="en-US" sz="500" b="1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0642747" y="4445244"/>
            <a:ext cx="5378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 smtClean="0"/>
              <a:t>5</a:t>
            </a:r>
            <a:endParaRPr lang="en-US" sz="50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1477705" y="4453820"/>
            <a:ext cx="521969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6</a:t>
            </a:r>
            <a:endParaRPr lang="en-US" sz="500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657792" y="4613096"/>
            <a:ext cx="819099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Поставщик 1</a:t>
            </a:r>
            <a:endParaRPr lang="en-US" sz="500" b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657792" y="4752637"/>
            <a:ext cx="819099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Поставщик 2</a:t>
            </a:r>
            <a:endParaRPr lang="en-US" sz="5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657792" y="4892178"/>
            <a:ext cx="819099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Поставщик 3</a:t>
            </a:r>
            <a:endParaRPr lang="en-US" sz="5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657792" y="5031719"/>
            <a:ext cx="819099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Поставщик 4</a:t>
            </a:r>
            <a:endParaRPr lang="en-US" sz="500" b="1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657792" y="5171260"/>
            <a:ext cx="819099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Поставщик 5</a:t>
            </a:r>
            <a:endParaRPr lang="en-US" sz="500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657792" y="5310801"/>
            <a:ext cx="819099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Поставщик 6</a:t>
            </a:r>
            <a:endParaRPr lang="en-US" sz="5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657792" y="5450342"/>
            <a:ext cx="819099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Поставщик 7</a:t>
            </a:r>
            <a:endParaRPr lang="en-US" sz="5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1657792" y="5589883"/>
            <a:ext cx="819099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Поставщик 8</a:t>
            </a:r>
            <a:endParaRPr lang="en-US" sz="500" b="1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5175734" y="1494970"/>
            <a:ext cx="524026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9878342" y="1494970"/>
            <a:ext cx="524026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49" name="Rectangle 48"/>
          <p:cNvSpPr/>
          <p:nvPr/>
        </p:nvSpPr>
        <p:spPr>
          <a:xfrm>
            <a:off x="1657792" y="4160520"/>
            <a:ext cx="1338392" cy="114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/>
          <p:cNvSpPr txBox="1"/>
          <p:nvPr/>
        </p:nvSpPr>
        <p:spPr>
          <a:xfrm>
            <a:off x="2391056" y="877485"/>
            <a:ext cx="401717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2024-12</a:t>
            </a:r>
          </a:p>
        </p:txBody>
      </p:sp>
    </p:spTree>
    <p:extLst>
      <p:ext uri="{BB962C8B-B14F-4D97-AF65-F5344CB8AC3E}">
        <p14:creationId xmlns:p14="http://schemas.microsoft.com/office/powerpoint/2010/main" val="2739190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34" y="462816"/>
            <a:ext cx="12202234" cy="5718175"/>
          </a:xfrm>
        </p:spPr>
      </p:pic>
      <p:sp>
        <p:nvSpPr>
          <p:cNvPr id="5" name="TextBox 4"/>
          <p:cNvSpPr txBox="1"/>
          <p:nvPr/>
        </p:nvSpPr>
        <p:spPr>
          <a:xfrm>
            <a:off x="1884894" y="1291162"/>
            <a:ext cx="468904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6607" y="1291160"/>
            <a:ext cx="64431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3228" y="1291160"/>
            <a:ext cx="672690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80427" y="1291161"/>
            <a:ext cx="499970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06351" y="1291161"/>
            <a:ext cx="4915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16160" y="1291161"/>
            <a:ext cx="98832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31754" y="1291158"/>
            <a:ext cx="47383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70969" y="1291160"/>
            <a:ext cx="46153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09452" y="1291158"/>
            <a:ext cx="46153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9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98249" y="1291158"/>
            <a:ext cx="81990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10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32635" y="1291160"/>
            <a:ext cx="53146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11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83778" y="1291160"/>
            <a:ext cx="4571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/>
          <p:cNvSpPr/>
          <p:nvPr/>
        </p:nvSpPr>
        <p:spPr>
          <a:xfrm>
            <a:off x="6714047" y="1291158"/>
            <a:ext cx="45719" cy="1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6068670" y="1572414"/>
            <a:ext cx="758850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048463" y="4149090"/>
            <a:ext cx="76950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1546" y="3191608"/>
            <a:ext cx="1072662" cy="4044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2251473" y="943267"/>
            <a:ext cx="401717" cy="1692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500" b="1" dirty="0" smtClean="0"/>
              <a:t>2024-12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927985" y="1713250"/>
            <a:ext cx="835389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Fact_52_weeks ago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50247" y="4279448"/>
            <a:ext cx="61903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 smtClean="0"/>
              <a:t>1</a:t>
            </a:r>
            <a:endParaRPr lang="en-US" sz="5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7229292" y="4279447"/>
            <a:ext cx="61903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2</a:t>
            </a:r>
            <a:endParaRPr lang="en-US" sz="5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8008337" y="4278911"/>
            <a:ext cx="61903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3</a:t>
            </a:r>
            <a:endParaRPr lang="en-US" sz="5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9011604" y="4278910"/>
            <a:ext cx="61903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4</a:t>
            </a:r>
            <a:endParaRPr lang="en-US" sz="5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0014871" y="4278909"/>
            <a:ext cx="61903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5</a:t>
            </a:r>
            <a:endParaRPr lang="en-US" sz="5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11272984" y="4278909"/>
            <a:ext cx="81494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6</a:t>
            </a:r>
            <a:endParaRPr lang="en-US" sz="5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155365" y="4448186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155365" y="4598681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2</a:t>
            </a:r>
            <a:endParaRPr lang="en-US" sz="5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155365" y="4749176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3</a:t>
            </a:r>
            <a:endParaRPr lang="en-US" sz="500" b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155365" y="4899671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4</a:t>
            </a:r>
            <a:endParaRPr lang="en-US" sz="500" b="1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155365" y="5050166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5</a:t>
            </a:r>
            <a:endParaRPr lang="en-US" sz="50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5155365" y="5200661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6</a:t>
            </a:r>
            <a:endParaRPr lang="en-US" sz="5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5155365" y="5351156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7</a:t>
            </a:r>
            <a:endParaRPr lang="en-US" sz="500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5155365" y="5501651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8</a:t>
            </a:r>
            <a:endParaRPr lang="en-US" sz="500" b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5155365" y="5652146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9</a:t>
            </a:r>
            <a:endParaRPr lang="en-US" sz="5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5155365" y="5802641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 smtClean="0"/>
              <a:t>10</a:t>
            </a:r>
            <a:endParaRPr lang="en-US" sz="5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5155365" y="5953136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 smtClean="0"/>
              <a:t>11</a:t>
            </a:r>
            <a:endParaRPr lang="en-US" sz="500" b="1" dirty="0" smtClean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916592" y="1578715"/>
            <a:ext cx="646734" cy="30672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421" y="1125415"/>
            <a:ext cx="89368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2</a:t>
            </a:r>
            <a:endParaRPr lang="en-US" sz="5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1421" y="1307744"/>
            <a:ext cx="89368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выбранное значение</a:t>
            </a:r>
            <a:endParaRPr lang="en-US" sz="5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1567007" y="1745947"/>
            <a:ext cx="802395" cy="167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1564212" y="1927458"/>
            <a:ext cx="802395" cy="167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2</a:t>
            </a:r>
            <a:endParaRPr lang="en-US" sz="5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1564211" y="2100732"/>
            <a:ext cx="802395" cy="167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3</a:t>
            </a:r>
            <a:endParaRPr lang="en-US" sz="500" b="1" dirty="0" smtClean="0"/>
          </a:p>
        </p:txBody>
      </p:sp>
    </p:spTree>
    <p:extLst>
      <p:ext uri="{BB962C8B-B14F-4D97-AF65-F5344CB8AC3E}">
        <p14:creationId xmlns:p14="http://schemas.microsoft.com/office/powerpoint/2010/main" val="1799043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3" y="365125"/>
            <a:ext cx="11885981" cy="5974569"/>
          </a:xfrm>
        </p:spPr>
      </p:pic>
      <p:sp>
        <p:nvSpPr>
          <p:cNvPr id="5" name="TextBox 4"/>
          <p:cNvSpPr txBox="1"/>
          <p:nvPr/>
        </p:nvSpPr>
        <p:spPr>
          <a:xfrm>
            <a:off x="2580984" y="1257579"/>
            <a:ext cx="133839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009983" y="1257578"/>
            <a:ext cx="1744831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1</a:t>
            </a:r>
            <a:endParaRPr lang="en-US" sz="5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301237" y="1257578"/>
            <a:ext cx="1744831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1</a:t>
            </a:r>
            <a:endParaRPr lang="en-US" sz="5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580984" y="3885960"/>
            <a:ext cx="133839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2</a:t>
            </a:r>
            <a:endParaRPr lang="en-US" sz="5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009982" y="3885959"/>
            <a:ext cx="1561249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2</a:t>
            </a:r>
            <a:endParaRPr lang="en-US" sz="5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301237" y="3885959"/>
            <a:ext cx="1561249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2</a:t>
            </a:r>
            <a:endParaRPr lang="en-US" sz="500" b="1" dirty="0" smtClean="0"/>
          </a:p>
        </p:txBody>
      </p:sp>
      <p:sp>
        <p:nvSpPr>
          <p:cNvPr id="12" name="TextBox 11"/>
          <p:cNvSpPr txBox="1"/>
          <p:nvPr/>
        </p:nvSpPr>
        <p:spPr>
          <a:xfrm rot="2814922">
            <a:off x="5823797" y="3109896"/>
            <a:ext cx="67588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13" name="TextBox 12"/>
          <p:cNvSpPr txBox="1"/>
          <p:nvPr/>
        </p:nvSpPr>
        <p:spPr>
          <a:xfrm rot="2814922">
            <a:off x="6259675" y="3109895"/>
            <a:ext cx="67588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2</a:t>
            </a:r>
            <a:endParaRPr lang="en-US" sz="500" b="1" dirty="0" smtClean="0"/>
          </a:p>
        </p:txBody>
      </p:sp>
      <p:sp>
        <p:nvSpPr>
          <p:cNvPr id="14" name="TextBox 13"/>
          <p:cNvSpPr txBox="1"/>
          <p:nvPr/>
        </p:nvSpPr>
        <p:spPr>
          <a:xfrm rot="2814922">
            <a:off x="6704187" y="3109891"/>
            <a:ext cx="67588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3</a:t>
            </a:r>
            <a:endParaRPr lang="en-US" sz="500" b="1" dirty="0" smtClean="0"/>
          </a:p>
        </p:txBody>
      </p:sp>
      <p:sp>
        <p:nvSpPr>
          <p:cNvPr id="15" name="TextBox 14"/>
          <p:cNvSpPr txBox="1"/>
          <p:nvPr/>
        </p:nvSpPr>
        <p:spPr>
          <a:xfrm rot="2814922">
            <a:off x="7171869" y="3109893"/>
            <a:ext cx="67588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4</a:t>
            </a:r>
            <a:endParaRPr lang="en-US" sz="500" b="1" dirty="0" smtClean="0"/>
          </a:p>
        </p:txBody>
      </p:sp>
      <p:sp>
        <p:nvSpPr>
          <p:cNvPr id="16" name="TextBox 15"/>
          <p:cNvSpPr txBox="1"/>
          <p:nvPr/>
        </p:nvSpPr>
        <p:spPr>
          <a:xfrm rot="2814922">
            <a:off x="7648184" y="3109892"/>
            <a:ext cx="67588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5</a:t>
            </a:r>
            <a:endParaRPr lang="en-US" sz="500" b="1" dirty="0" smtClean="0"/>
          </a:p>
        </p:txBody>
      </p:sp>
      <p:sp>
        <p:nvSpPr>
          <p:cNvPr id="17" name="TextBox 16"/>
          <p:cNvSpPr txBox="1"/>
          <p:nvPr/>
        </p:nvSpPr>
        <p:spPr>
          <a:xfrm rot="2814922">
            <a:off x="5823797" y="5756431"/>
            <a:ext cx="67588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18" name="TextBox 17"/>
          <p:cNvSpPr txBox="1"/>
          <p:nvPr/>
        </p:nvSpPr>
        <p:spPr>
          <a:xfrm rot="2814922">
            <a:off x="6284632" y="5756428"/>
            <a:ext cx="67588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2</a:t>
            </a:r>
            <a:endParaRPr lang="en-US" sz="500" b="1" dirty="0" smtClean="0"/>
          </a:p>
        </p:txBody>
      </p:sp>
      <p:sp>
        <p:nvSpPr>
          <p:cNvPr id="19" name="TextBox 18"/>
          <p:cNvSpPr txBox="1"/>
          <p:nvPr/>
        </p:nvSpPr>
        <p:spPr>
          <a:xfrm rot="2814922">
            <a:off x="6712220" y="5742794"/>
            <a:ext cx="67588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3</a:t>
            </a:r>
            <a:endParaRPr lang="en-US" sz="500" b="1" dirty="0" smtClean="0"/>
          </a:p>
        </p:txBody>
      </p:sp>
      <p:sp>
        <p:nvSpPr>
          <p:cNvPr id="20" name="TextBox 19"/>
          <p:cNvSpPr txBox="1"/>
          <p:nvPr/>
        </p:nvSpPr>
        <p:spPr>
          <a:xfrm rot="2814922">
            <a:off x="7171869" y="5756428"/>
            <a:ext cx="67588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4</a:t>
            </a:r>
            <a:endParaRPr lang="en-US" sz="500" b="1" dirty="0" smtClean="0"/>
          </a:p>
        </p:txBody>
      </p:sp>
      <p:sp>
        <p:nvSpPr>
          <p:cNvPr id="21" name="TextBox 20"/>
          <p:cNvSpPr txBox="1"/>
          <p:nvPr/>
        </p:nvSpPr>
        <p:spPr>
          <a:xfrm rot="2814922">
            <a:off x="7631519" y="5742796"/>
            <a:ext cx="67588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5</a:t>
            </a:r>
            <a:endParaRPr lang="en-US" sz="5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267970" y="1439458"/>
            <a:ext cx="65239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179399" y="1439458"/>
            <a:ext cx="55440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941399" y="1439458"/>
            <a:ext cx="556306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7290971" y="1439457"/>
            <a:ext cx="59274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1</a:t>
            </a:r>
            <a:endParaRPr lang="en-US" sz="5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267970" y="4072382"/>
            <a:ext cx="65239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179399" y="4072382"/>
            <a:ext cx="55440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941399" y="4072382"/>
            <a:ext cx="556306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8809892" y="1647026"/>
            <a:ext cx="800100" cy="190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/>
          <p:cNvSpPr/>
          <p:nvPr/>
        </p:nvSpPr>
        <p:spPr>
          <a:xfrm>
            <a:off x="8809892" y="4241659"/>
            <a:ext cx="800100" cy="1905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2512420" y="909107"/>
            <a:ext cx="748939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97087" y="909107"/>
            <a:ext cx="64431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77126" y="909107"/>
            <a:ext cx="109779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10646" y="909107"/>
            <a:ext cx="109779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</a:t>
            </a:r>
            <a:r>
              <a:rPr lang="en-US" sz="500" b="1" dirty="0" smtClean="0"/>
              <a:t>4</a:t>
            </a:r>
            <a:endParaRPr lang="en-US" sz="500" b="1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11081237" y="1850733"/>
            <a:ext cx="800100" cy="523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08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37" y="365125"/>
            <a:ext cx="11900249" cy="6061075"/>
          </a:xfrm>
        </p:spPr>
      </p:pic>
      <p:sp>
        <p:nvSpPr>
          <p:cNvPr id="5" name="TextBox 4"/>
          <p:cNvSpPr txBox="1"/>
          <p:nvPr/>
        </p:nvSpPr>
        <p:spPr>
          <a:xfrm>
            <a:off x="2548890" y="838769"/>
            <a:ext cx="78280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7425" y="838769"/>
            <a:ext cx="64431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7464" y="838769"/>
            <a:ext cx="109779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0984" y="838769"/>
            <a:ext cx="109779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</a:t>
            </a:r>
            <a:r>
              <a:rPr lang="en-US" sz="500" b="1" dirty="0" smtClean="0"/>
              <a:t>4</a:t>
            </a:r>
            <a:endParaRPr lang="en-US" sz="5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061044" y="1180089"/>
            <a:ext cx="2692056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137685" y="1349366"/>
            <a:ext cx="60312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Столбец</a:t>
            </a:r>
            <a:endParaRPr lang="en-US" sz="5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137685" y="1570487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137684" y="1925339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3</a:t>
            </a:r>
            <a:endParaRPr lang="en-US" sz="5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137685" y="1742530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137685" y="1749296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2</a:t>
            </a:r>
            <a:endParaRPr lang="en-US" sz="5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137684" y="2097618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4</a:t>
            </a:r>
            <a:endParaRPr lang="en-US" sz="5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137683" y="2272655"/>
            <a:ext cx="17891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5</a:t>
            </a:r>
            <a:endParaRPr lang="en-US" sz="5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137683" y="2450694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6</a:t>
            </a:r>
            <a:endParaRPr lang="en-US" sz="5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137683" y="2627507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7</a:t>
            </a:r>
            <a:endParaRPr lang="en-US" sz="5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137683" y="2804320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8</a:t>
            </a:r>
            <a:endParaRPr lang="en-US" sz="5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137683" y="2981133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9</a:t>
            </a:r>
            <a:endParaRPr lang="en-US" sz="5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137683" y="3157946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</a:t>
            </a:r>
            <a:r>
              <a:rPr lang="en-US" sz="500" b="1" dirty="0" smtClean="0"/>
              <a:t>0</a:t>
            </a:r>
            <a:endParaRPr lang="en-US" sz="5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137683" y="3334759"/>
            <a:ext cx="159103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</a:t>
            </a:r>
            <a:r>
              <a:rPr lang="en-US" sz="500" b="1" dirty="0"/>
              <a:t>1</a:t>
            </a:r>
            <a:endParaRPr lang="en-US" sz="5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137683" y="3511572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</a:t>
            </a:r>
            <a:r>
              <a:rPr lang="en-US" sz="500" b="1" dirty="0" smtClean="0"/>
              <a:t>2</a:t>
            </a:r>
            <a:endParaRPr lang="en-US" sz="5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137683" y="3688385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</a:t>
            </a:r>
            <a:r>
              <a:rPr lang="en-US" sz="500" b="1" dirty="0" smtClean="0"/>
              <a:t>3</a:t>
            </a:r>
            <a:endParaRPr lang="en-US" sz="5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137683" y="3865198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</a:t>
            </a:r>
            <a:r>
              <a:rPr lang="en-US" sz="500" b="1" dirty="0" smtClean="0"/>
              <a:t>4</a:t>
            </a:r>
            <a:endParaRPr lang="en-US" sz="5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137683" y="4042011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</a:t>
            </a:r>
            <a:r>
              <a:rPr lang="en-US" sz="500" b="1" dirty="0" smtClean="0"/>
              <a:t>5</a:t>
            </a:r>
            <a:endParaRPr lang="en-US" sz="5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7184181" y="1381290"/>
            <a:ext cx="1357839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8928934" y="1206257"/>
            <a:ext cx="1838125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2</a:t>
            </a:r>
            <a:endParaRPr lang="en-US" sz="500" b="1" dirty="0" smtClean="0"/>
          </a:p>
          <a:p>
            <a:endParaRPr lang="en-US" sz="500" b="1" dirty="0" smtClean="0"/>
          </a:p>
          <a:p>
            <a:endParaRPr lang="en-US" sz="5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8902080" y="1615970"/>
            <a:ext cx="60312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Столбец</a:t>
            </a:r>
            <a:endParaRPr lang="en-US" sz="5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8902080" y="1837091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8902079" y="2191943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3</a:t>
            </a:r>
            <a:endParaRPr lang="en-US" sz="5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8902080" y="2015900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2</a:t>
            </a:r>
            <a:endParaRPr lang="en-US" sz="5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8902079" y="2364222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4</a:t>
            </a:r>
            <a:endParaRPr lang="en-US" sz="500" b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8902078" y="2539259"/>
            <a:ext cx="17891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5</a:t>
            </a:r>
            <a:endParaRPr lang="en-US" sz="500" b="1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8902078" y="2717298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6</a:t>
            </a:r>
            <a:endParaRPr lang="en-US" sz="50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8902078" y="2901578"/>
            <a:ext cx="2002049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7</a:t>
            </a:r>
            <a:endParaRPr lang="en-US" sz="5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8902078" y="3070924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8</a:t>
            </a:r>
            <a:endParaRPr lang="en-US" sz="500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8902078" y="3247737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9</a:t>
            </a:r>
            <a:endParaRPr lang="en-US" sz="500" b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8903835" y="3426933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</a:t>
            </a:r>
            <a:r>
              <a:rPr lang="en-US" sz="500" b="1" dirty="0" smtClean="0"/>
              <a:t>0</a:t>
            </a:r>
            <a:endParaRPr lang="en-US" sz="5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8903835" y="3603746"/>
            <a:ext cx="159103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</a:t>
            </a:r>
            <a:r>
              <a:rPr lang="en-US" sz="500" b="1" dirty="0"/>
              <a:t>1</a:t>
            </a:r>
            <a:endParaRPr lang="en-US" sz="5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8903835" y="3780559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</a:t>
            </a:r>
            <a:r>
              <a:rPr lang="en-US" sz="500" b="1" dirty="0" smtClean="0"/>
              <a:t>2</a:t>
            </a:r>
            <a:endParaRPr lang="en-US" sz="5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8902078" y="3957372"/>
            <a:ext cx="159103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</a:t>
            </a:r>
            <a:r>
              <a:rPr lang="en-US" sz="500" b="1" dirty="0"/>
              <a:t>1</a:t>
            </a:r>
            <a:endParaRPr lang="en-US" sz="500" b="1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0904127" y="1603694"/>
            <a:ext cx="547844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 smtClean="0"/>
              <a:t>2-1</a:t>
            </a:r>
            <a:endParaRPr lang="en-US" sz="500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1505860" y="1606049"/>
            <a:ext cx="547844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 smtClean="0"/>
              <a:t>2-2</a:t>
            </a:r>
            <a:endParaRPr lang="en-US" sz="500" b="1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8902078" y="4055156"/>
            <a:ext cx="3151626" cy="156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2653818" y="4487935"/>
            <a:ext cx="15382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3</a:t>
            </a:r>
            <a:endParaRPr lang="en-US" sz="500" b="1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6046731" y="4487934"/>
            <a:ext cx="1672329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4</a:t>
            </a:r>
            <a:endParaRPr lang="en-US" sz="500" b="1" dirty="0" smtClean="0"/>
          </a:p>
        </p:txBody>
      </p:sp>
      <p:sp>
        <p:nvSpPr>
          <p:cNvPr id="48" name="TextBox 47"/>
          <p:cNvSpPr txBox="1"/>
          <p:nvPr/>
        </p:nvSpPr>
        <p:spPr>
          <a:xfrm>
            <a:off x="8928935" y="4487934"/>
            <a:ext cx="1266626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5</a:t>
            </a:r>
            <a:endParaRPr lang="en-US" sz="500" b="1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8928931" y="4867913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8928932" y="5047491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2</a:t>
            </a:r>
            <a:endParaRPr lang="en-US" sz="500" b="1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8928933" y="5215710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3</a:t>
            </a:r>
            <a:endParaRPr lang="en-US" sz="500" b="1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8928932" y="5384987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4</a:t>
            </a:r>
            <a:endParaRPr lang="en-US" sz="500" b="1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8931156" y="5551766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5</a:t>
            </a:r>
            <a:endParaRPr lang="en-US" sz="500" b="1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8928931" y="5726859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6</a:t>
            </a:r>
            <a:endParaRPr lang="en-US" sz="500" b="1" dirty="0" smtClean="0"/>
          </a:p>
        </p:txBody>
      </p:sp>
      <p:sp>
        <p:nvSpPr>
          <p:cNvPr id="55" name="TextBox 54"/>
          <p:cNvSpPr txBox="1"/>
          <p:nvPr/>
        </p:nvSpPr>
        <p:spPr>
          <a:xfrm>
            <a:off x="8935028" y="5901803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7</a:t>
            </a:r>
            <a:endParaRPr lang="en-US" sz="500" b="1" dirty="0" smtClean="0"/>
          </a:p>
        </p:txBody>
      </p:sp>
      <p:sp>
        <p:nvSpPr>
          <p:cNvPr id="56" name="TextBox 55"/>
          <p:cNvSpPr txBox="1"/>
          <p:nvPr/>
        </p:nvSpPr>
        <p:spPr>
          <a:xfrm>
            <a:off x="8928931" y="6080323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en-US" sz="500" b="1" dirty="0"/>
              <a:t>8</a:t>
            </a:r>
            <a:endParaRPr lang="en-US" sz="500" b="1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8928931" y="6258056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en-US" sz="500" b="1" dirty="0"/>
              <a:t>9</a:t>
            </a:r>
            <a:endParaRPr lang="en-US" sz="500" b="1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7564951" y="4699079"/>
            <a:ext cx="603689" cy="1688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4190330" y="4681462"/>
            <a:ext cx="603689" cy="1688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10552176" y="4657211"/>
            <a:ext cx="59459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5</a:t>
            </a:r>
            <a:r>
              <a:rPr lang="en-US" sz="500" b="1" dirty="0" smtClean="0"/>
              <a:t>-1</a:t>
            </a:r>
            <a:endParaRPr lang="en-US" sz="500" b="1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11323932" y="4657211"/>
            <a:ext cx="59459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 smtClean="0"/>
              <a:t>5</a:t>
            </a:r>
            <a:r>
              <a:rPr lang="en-US" sz="500" b="1" dirty="0" smtClean="0"/>
              <a:t>-2</a:t>
            </a:r>
            <a:endParaRPr lang="en-US" sz="500" b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249264" y="1296651"/>
            <a:ext cx="106958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выбранное значение</a:t>
            </a:r>
            <a:endParaRPr lang="en-US" sz="500" b="1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249264" y="1075532"/>
            <a:ext cx="89368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</p:spTree>
    <p:extLst>
      <p:ext uri="{BB962C8B-B14F-4D97-AF65-F5344CB8AC3E}">
        <p14:creationId xmlns:p14="http://schemas.microsoft.com/office/powerpoint/2010/main" val="585703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" y="10380"/>
            <a:ext cx="12078856" cy="6451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52" y="3425805"/>
            <a:ext cx="10118932" cy="30365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56063" y="495869"/>
            <a:ext cx="78280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07528" y="495869"/>
            <a:ext cx="64431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04327" y="495869"/>
            <a:ext cx="109779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54607" y="495869"/>
            <a:ext cx="109779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</a:t>
            </a:r>
            <a:r>
              <a:rPr lang="en-US" sz="500" b="1" dirty="0" smtClean="0"/>
              <a:t>4</a:t>
            </a:r>
            <a:endParaRPr lang="en-US" sz="5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544416" y="873428"/>
            <a:ext cx="196877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975231" y="873428"/>
            <a:ext cx="196877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 smtClean="0"/>
              <a:t>2</a:t>
            </a:r>
            <a:endParaRPr lang="en-US" sz="5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9445888" y="873428"/>
            <a:ext cx="196877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3</a:t>
            </a:r>
            <a:endParaRPr lang="en-US" sz="5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399636" y="3586149"/>
            <a:ext cx="1552204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4</a:t>
            </a:r>
            <a:endParaRPr lang="en-US" sz="5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167902" y="3586149"/>
            <a:ext cx="160271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5</a:t>
            </a:r>
            <a:endParaRPr lang="en-US" sz="5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0341016" y="3586148"/>
            <a:ext cx="1012784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6</a:t>
            </a:r>
            <a:endParaRPr lang="en-US" sz="500" b="1" dirty="0" smtClean="0"/>
          </a:p>
        </p:txBody>
      </p:sp>
      <p:sp>
        <p:nvSpPr>
          <p:cNvPr id="17" name="TextBox 16"/>
          <p:cNvSpPr txBox="1"/>
          <p:nvPr/>
        </p:nvSpPr>
        <p:spPr>
          <a:xfrm rot="2814922">
            <a:off x="10295729" y="6260700"/>
            <a:ext cx="67588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18" name="TextBox 17"/>
          <p:cNvSpPr txBox="1"/>
          <p:nvPr/>
        </p:nvSpPr>
        <p:spPr>
          <a:xfrm rot="2814922">
            <a:off x="11114014" y="6260701"/>
            <a:ext cx="67588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2</a:t>
            </a:r>
            <a:endParaRPr lang="en-US" sz="5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016136" y="4096551"/>
            <a:ext cx="60312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Столбец</a:t>
            </a:r>
            <a:endParaRPr lang="en-US" sz="5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016140" y="4300154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016136" y="4639179"/>
            <a:ext cx="219772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3</a:t>
            </a:r>
            <a:endParaRPr lang="en-US" sz="5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2016140" y="4466573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2</a:t>
            </a:r>
            <a:endParaRPr lang="en-US" sz="5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022179" y="4794619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4</a:t>
            </a:r>
            <a:endParaRPr lang="en-US" sz="5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16135" y="4975697"/>
            <a:ext cx="17891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5</a:t>
            </a:r>
            <a:endParaRPr lang="en-US" sz="5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016135" y="5158135"/>
            <a:ext cx="2817483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 smtClean="0"/>
              <a:t>6</a:t>
            </a:r>
          </a:p>
          <a:p>
            <a:endParaRPr lang="en-US" sz="5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016136" y="5399048"/>
            <a:ext cx="2002049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7</a:t>
            </a:r>
            <a:endParaRPr lang="en-US" sz="5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016136" y="5578677"/>
            <a:ext cx="281748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8</a:t>
            </a:r>
            <a:endParaRPr lang="en-US" sz="5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016136" y="5757233"/>
            <a:ext cx="1730364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9</a:t>
            </a:r>
            <a:endParaRPr lang="en-US" sz="5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016136" y="5935789"/>
            <a:ext cx="1435724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 smtClean="0"/>
              <a:t>10</a:t>
            </a:r>
            <a:endParaRPr lang="en-US" sz="5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016136" y="6114345"/>
            <a:ext cx="1517004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 smtClean="0"/>
              <a:t>11</a:t>
            </a:r>
            <a:endParaRPr lang="en-US" sz="5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4833619" y="4081449"/>
            <a:ext cx="54536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 smtClean="0"/>
              <a:t>4-</a:t>
            </a:r>
            <a:r>
              <a:rPr lang="ru-RU" sz="500" b="1" dirty="0" smtClean="0"/>
              <a:t>1</a:t>
            </a:r>
            <a:endParaRPr lang="en-US" sz="5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5447123" y="4080571"/>
            <a:ext cx="52810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 smtClean="0"/>
              <a:t>4-</a:t>
            </a:r>
            <a:r>
              <a:rPr lang="en-US" sz="500" b="1" dirty="0" smtClean="0"/>
              <a:t>2</a:t>
            </a:r>
            <a:endParaRPr lang="en-US" sz="5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6224233" y="4080570"/>
            <a:ext cx="55947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 smtClean="0"/>
              <a:t>4-</a:t>
            </a:r>
            <a:r>
              <a:rPr lang="en-US" sz="500" b="1" dirty="0" smtClean="0"/>
              <a:t>3</a:t>
            </a:r>
            <a:endParaRPr lang="en-US" sz="500" b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2986748" y="1114478"/>
            <a:ext cx="542054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 smtClean="0"/>
              <a:t>1</a:t>
            </a:r>
            <a:r>
              <a:rPr lang="en-US" sz="500" b="1" dirty="0" smtClean="0"/>
              <a:t>-1</a:t>
            </a:r>
            <a:endParaRPr lang="en-US" sz="500" b="1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731708" y="1114478"/>
            <a:ext cx="93782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 smtClean="0"/>
              <a:t>1</a:t>
            </a:r>
            <a:r>
              <a:rPr lang="en-US" sz="500" b="1" dirty="0" smtClean="0"/>
              <a:t>-2</a:t>
            </a:r>
            <a:endParaRPr lang="en-US" sz="500" b="1" dirty="0" smtClean="0"/>
          </a:p>
        </p:txBody>
      </p:sp>
      <p:pic>
        <p:nvPicPr>
          <p:cNvPr id="36" name="Picture 3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98" y="1143604"/>
            <a:ext cx="243861" cy="11431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577965" y="1097128"/>
            <a:ext cx="617716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2</a:t>
            </a:r>
            <a:r>
              <a:rPr lang="en-US" sz="500" b="1" dirty="0" smtClean="0"/>
              <a:t>-1</a:t>
            </a:r>
            <a:endParaRPr lang="en-US" sz="500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7419325" y="1100758"/>
            <a:ext cx="68507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2</a:t>
            </a:r>
            <a:r>
              <a:rPr lang="en-US" sz="500" b="1" dirty="0" smtClean="0"/>
              <a:t>-2</a:t>
            </a:r>
            <a:endParaRPr lang="en-US" sz="500" b="1" dirty="0" smtClean="0"/>
          </a:p>
        </p:txBody>
      </p:sp>
      <p:pic>
        <p:nvPicPr>
          <p:cNvPr id="39" name="Picture 3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04" y="1128241"/>
            <a:ext cx="243861" cy="11431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1240531" y="1093003"/>
            <a:ext cx="54789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 smtClean="0"/>
              <a:t>3-2</a:t>
            </a:r>
            <a:endParaRPr lang="en-US" sz="5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0406749" y="1103191"/>
            <a:ext cx="617716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 smtClean="0"/>
              <a:t>3-1</a:t>
            </a:r>
            <a:endParaRPr lang="en-US" sz="500" b="1" dirty="0" smtClean="0"/>
          </a:p>
        </p:txBody>
      </p:sp>
      <p:pic>
        <p:nvPicPr>
          <p:cNvPr id="42" name="Picture 4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888" y="1134304"/>
            <a:ext cx="243861" cy="11431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375409" y="3782909"/>
            <a:ext cx="524626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5</a:t>
            </a:r>
            <a:r>
              <a:rPr lang="en-US" sz="500" b="1" dirty="0" smtClean="0"/>
              <a:t>-1</a:t>
            </a:r>
            <a:endParaRPr lang="en-US" sz="500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8104403" y="3782908"/>
            <a:ext cx="577260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 smtClean="0"/>
              <a:t>5</a:t>
            </a:r>
            <a:r>
              <a:rPr lang="en-US" sz="500" b="1" dirty="0" smtClean="0"/>
              <a:t>-2</a:t>
            </a:r>
            <a:endParaRPr lang="en-US" sz="500" b="1" dirty="0" smtClean="0"/>
          </a:p>
        </p:txBody>
      </p:sp>
      <p:sp>
        <p:nvSpPr>
          <p:cNvPr id="45" name="Rectangle 44"/>
          <p:cNvSpPr/>
          <p:nvPr/>
        </p:nvSpPr>
        <p:spPr>
          <a:xfrm>
            <a:off x="8961987" y="3956055"/>
            <a:ext cx="274320" cy="1639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583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" y="10380"/>
            <a:ext cx="12078856" cy="5846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" y="702780"/>
            <a:ext cx="12076688" cy="60672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23760" y="4297352"/>
            <a:ext cx="60312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Столбец</a:t>
            </a:r>
            <a:endParaRPr lang="en-US" sz="5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023760" y="4518473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023759" y="4873325"/>
            <a:ext cx="219772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3</a:t>
            </a:r>
            <a:endParaRPr lang="en-US" sz="5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023760" y="4697282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2</a:t>
            </a:r>
            <a:endParaRPr lang="en-US" sz="5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023759" y="5045604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4</a:t>
            </a:r>
            <a:endParaRPr lang="en-US" sz="5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023756" y="5231098"/>
            <a:ext cx="17891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5</a:t>
            </a:r>
            <a:endParaRPr lang="en-US" sz="5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2023756" y="5416592"/>
            <a:ext cx="2817483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 smtClean="0"/>
              <a:t>6</a:t>
            </a:r>
          </a:p>
          <a:p>
            <a:endParaRPr lang="en-US" sz="5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23756" y="5689489"/>
            <a:ext cx="2002049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7</a:t>
            </a:r>
            <a:endParaRPr lang="en-US" sz="5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023756" y="5869118"/>
            <a:ext cx="281748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8</a:t>
            </a:r>
            <a:endParaRPr lang="en-US" sz="5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023756" y="6047674"/>
            <a:ext cx="1730364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/>
              <a:t>9</a:t>
            </a:r>
            <a:endParaRPr lang="en-US" sz="5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2023756" y="6226230"/>
            <a:ext cx="1435724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 smtClean="0"/>
              <a:t>10</a:t>
            </a:r>
            <a:endParaRPr lang="en-US" sz="5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023756" y="6404786"/>
            <a:ext cx="1517004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en-US" sz="500" b="1" dirty="0" smtClean="0"/>
              <a:t>11</a:t>
            </a:r>
            <a:endParaRPr lang="en-US" sz="5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023760" y="1550577"/>
            <a:ext cx="60312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Столбец</a:t>
            </a:r>
            <a:endParaRPr lang="en-US" sz="5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4622388" y="1541405"/>
            <a:ext cx="60312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Столбец</a:t>
            </a:r>
            <a:endParaRPr lang="en-US" sz="5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7194346" y="1280773"/>
            <a:ext cx="60312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Столбец</a:t>
            </a:r>
            <a:endParaRPr lang="en-US" sz="500" b="1" dirty="0" smtClean="0"/>
          </a:p>
        </p:txBody>
      </p:sp>
    </p:spTree>
    <p:extLst>
      <p:ext uri="{BB962C8B-B14F-4D97-AF65-F5344CB8AC3E}">
        <p14:creationId xmlns:p14="http://schemas.microsoft.com/office/powerpoint/2010/main" val="3130910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89" y="278179"/>
            <a:ext cx="11314291" cy="5524744"/>
          </a:xfrm>
        </p:spPr>
      </p:pic>
      <p:sp>
        <p:nvSpPr>
          <p:cNvPr id="7" name="TextBox 6"/>
          <p:cNvSpPr txBox="1"/>
          <p:nvPr/>
        </p:nvSpPr>
        <p:spPr>
          <a:xfrm>
            <a:off x="2473367" y="2327521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84584" y="3492890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84584" y="2578453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Формат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335530" y="1535296"/>
            <a:ext cx="1186815" cy="171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425690" y="1835283"/>
            <a:ext cx="1186815" cy="171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6374780" y="1991628"/>
            <a:ext cx="101090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7425690" y="2076266"/>
            <a:ext cx="101090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1-1</a:t>
            </a:r>
            <a:endParaRPr lang="en-US" sz="5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8827120" y="2076266"/>
            <a:ext cx="101090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1-2</a:t>
            </a:r>
            <a:endParaRPr lang="en-US" sz="5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0228550" y="2076266"/>
            <a:ext cx="101090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1-3</a:t>
            </a:r>
            <a:endParaRPr lang="en-US" sz="5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473367" y="1221423"/>
            <a:ext cx="84697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49622" y="1221424"/>
            <a:ext cx="70995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592946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8" y="497010"/>
            <a:ext cx="11592513" cy="58334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705" y="3413736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4705" y="2467573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Формат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77268" y="1394619"/>
            <a:ext cx="1814440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2</a:t>
            </a:r>
            <a:endParaRPr lang="en-US" sz="5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512482" y="1394619"/>
            <a:ext cx="232146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3</a:t>
            </a:r>
            <a:endParaRPr lang="en-US" sz="5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77268" y="3329097"/>
            <a:ext cx="232146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4</a:t>
            </a:r>
            <a:endParaRPr lang="en-US" sz="5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328493" y="1669446"/>
            <a:ext cx="65726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1-2</a:t>
            </a:r>
            <a:endParaRPr lang="en-US" sz="5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994760" y="2792546"/>
            <a:ext cx="629299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1-1</a:t>
            </a:r>
            <a:endParaRPr lang="en-US" sz="5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1054065" y="1584807"/>
            <a:ext cx="599470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1-3</a:t>
            </a:r>
            <a:endParaRPr lang="en-US" sz="5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0285737" y="1594092"/>
            <a:ext cx="60580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1-2</a:t>
            </a:r>
            <a:endParaRPr lang="en-US" sz="5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9504680" y="1594092"/>
            <a:ext cx="60581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1-1</a:t>
            </a:r>
            <a:endParaRPr lang="en-US" sz="500" b="1" dirty="0" smtClean="0"/>
          </a:p>
        </p:txBody>
      </p:sp>
      <p:pic>
        <p:nvPicPr>
          <p:cNvPr id="15" name="Picture 14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435" y="1622437"/>
            <a:ext cx="170818" cy="112585"/>
          </a:xfrm>
          <a:prstGeom prst="rect">
            <a:avLst/>
          </a:prstGeom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492" y="1629765"/>
            <a:ext cx="175245" cy="9793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733375" y="3479324"/>
            <a:ext cx="599470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1-1</a:t>
            </a:r>
            <a:endParaRPr lang="en-US" sz="5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9942194" y="3479324"/>
            <a:ext cx="60580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1-2</a:t>
            </a:r>
            <a:endParaRPr lang="en-US" sz="5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9161137" y="3479324"/>
            <a:ext cx="60581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1-3</a:t>
            </a:r>
            <a:endParaRPr lang="en-US" sz="500" b="1" dirty="0" smtClean="0"/>
          </a:p>
        </p:txBody>
      </p:sp>
      <p:pic>
        <p:nvPicPr>
          <p:cNvPr id="32" name="Picture 31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949" y="3498374"/>
            <a:ext cx="182896" cy="137172"/>
          </a:xfrm>
          <a:prstGeom prst="rect">
            <a:avLst/>
          </a:prstGeom>
        </p:spPr>
      </p:pic>
      <p:pic>
        <p:nvPicPr>
          <p:cNvPr id="33" name="Picture 32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620" y="3498374"/>
            <a:ext cx="190517" cy="1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1353"/>
            <a:ext cx="12192000" cy="55567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9797" y="2665829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989797" y="2802989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2</a:t>
            </a:r>
            <a:endParaRPr lang="en-US" sz="50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989797" y="2940149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3</a:t>
            </a:r>
            <a:endParaRPr lang="en-US" sz="500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989797" y="3077309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4</a:t>
            </a:r>
            <a:endParaRPr lang="en-US" sz="500" b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1989797" y="3214469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5</a:t>
            </a:r>
            <a:endParaRPr lang="en-US" sz="5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989797" y="3351629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6</a:t>
            </a:r>
            <a:endParaRPr lang="en-US" sz="5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989797" y="3488789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7</a:t>
            </a:r>
            <a:endParaRPr lang="en-US" sz="5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1989797" y="3625949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8</a:t>
            </a:r>
            <a:endParaRPr lang="en-US" sz="500" b="1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1989797" y="3763109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9</a:t>
            </a:r>
            <a:endParaRPr lang="en-US" sz="500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1989797" y="3900269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10</a:t>
            </a:r>
            <a:endParaRPr lang="en-US" sz="5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1989797" y="4037429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11</a:t>
            </a:r>
            <a:endParaRPr lang="en-US" sz="5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1989797" y="4174589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12</a:t>
            </a:r>
            <a:endParaRPr lang="en-US" sz="500" b="1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1989797" y="4663440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1989797" y="4800600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2</a:t>
            </a:r>
            <a:endParaRPr lang="en-US" sz="500" b="1" dirty="0" smtClean="0"/>
          </a:p>
        </p:txBody>
      </p:sp>
      <p:sp>
        <p:nvSpPr>
          <p:cNvPr id="61" name="TextBox 60"/>
          <p:cNvSpPr txBox="1"/>
          <p:nvPr/>
        </p:nvSpPr>
        <p:spPr>
          <a:xfrm>
            <a:off x="1989797" y="4937760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3</a:t>
            </a:r>
            <a:endParaRPr lang="en-US" sz="500" b="1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1989797" y="5074920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4</a:t>
            </a:r>
            <a:endParaRPr lang="en-US" sz="500" b="1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1989797" y="5212080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5</a:t>
            </a:r>
            <a:endParaRPr lang="en-US" sz="500" b="1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1989797" y="5349240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6</a:t>
            </a:r>
            <a:endParaRPr lang="en-US" sz="500" b="1" dirty="0" smtClean="0"/>
          </a:p>
        </p:txBody>
      </p:sp>
      <p:sp>
        <p:nvSpPr>
          <p:cNvPr id="65" name="Rectangle 64"/>
          <p:cNvSpPr/>
          <p:nvPr/>
        </p:nvSpPr>
        <p:spPr>
          <a:xfrm>
            <a:off x="2042160" y="5465445"/>
            <a:ext cx="1351280" cy="952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Rectangle 65"/>
          <p:cNvSpPr/>
          <p:nvPr/>
        </p:nvSpPr>
        <p:spPr>
          <a:xfrm>
            <a:off x="1828800" y="1485900"/>
            <a:ext cx="1844040" cy="204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Rectangle 66"/>
          <p:cNvSpPr/>
          <p:nvPr/>
        </p:nvSpPr>
        <p:spPr>
          <a:xfrm>
            <a:off x="2354580" y="2423160"/>
            <a:ext cx="640080" cy="144780"/>
          </a:xfrm>
          <a:prstGeom prst="rect">
            <a:avLst/>
          </a:prstGeom>
          <a:solidFill>
            <a:srgbClr val="4169E1"/>
          </a:solidFill>
          <a:ln>
            <a:solidFill>
              <a:srgbClr val="4169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b="1" dirty="0" smtClean="0"/>
              <a:t>Формат 1</a:t>
            </a:r>
            <a:endParaRPr lang="ru-RU" sz="600" b="1" dirty="0"/>
          </a:p>
        </p:txBody>
      </p:sp>
      <p:sp>
        <p:nvSpPr>
          <p:cNvPr id="68" name="Rectangle 67"/>
          <p:cNvSpPr/>
          <p:nvPr/>
        </p:nvSpPr>
        <p:spPr>
          <a:xfrm>
            <a:off x="2354580" y="4427954"/>
            <a:ext cx="640080" cy="144780"/>
          </a:xfrm>
          <a:prstGeom prst="rect">
            <a:avLst/>
          </a:prstGeom>
          <a:solidFill>
            <a:srgbClr val="4169E1"/>
          </a:solidFill>
          <a:ln>
            <a:solidFill>
              <a:srgbClr val="4169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b="1" dirty="0" smtClean="0"/>
              <a:t>Формат </a:t>
            </a:r>
            <a:r>
              <a:rPr lang="en-US" sz="600" b="1" dirty="0" smtClean="0"/>
              <a:t>2</a:t>
            </a:r>
            <a:endParaRPr lang="ru-RU" sz="600" b="1" dirty="0"/>
          </a:p>
        </p:txBody>
      </p:sp>
      <p:sp>
        <p:nvSpPr>
          <p:cNvPr id="69" name="Rectangle 68"/>
          <p:cNvSpPr/>
          <p:nvPr/>
        </p:nvSpPr>
        <p:spPr>
          <a:xfrm>
            <a:off x="3422650" y="2140158"/>
            <a:ext cx="500380" cy="213360"/>
          </a:xfrm>
          <a:prstGeom prst="rect">
            <a:avLst/>
          </a:prstGeom>
          <a:solidFill>
            <a:srgbClr val="4BB1D9"/>
          </a:solidFill>
          <a:ln>
            <a:solidFill>
              <a:srgbClr val="4BB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 b="1" dirty="0" smtClean="0"/>
              <a:t>Метрика 1</a:t>
            </a:r>
            <a:endParaRPr lang="ru-RU" sz="500" b="1" dirty="0"/>
          </a:p>
        </p:txBody>
      </p:sp>
      <p:sp>
        <p:nvSpPr>
          <p:cNvPr id="71" name="Rectangle 70"/>
          <p:cNvSpPr/>
          <p:nvPr/>
        </p:nvSpPr>
        <p:spPr>
          <a:xfrm>
            <a:off x="3976751" y="2140158"/>
            <a:ext cx="500380" cy="213360"/>
          </a:xfrm>
          <a:prstGeom prst="rect">
            <a:avLst/>
          </a:prstGeom>
          <a:solidFill>
            <a:srgbClr val="4BB1D9"/>
          </a:solidFill>
          <a:ln>
            <a:solidFill>
              <a:srgbClr val="4BB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 b="1" dirty="0" smtClean="0"/>
              <a:t>Метрика </a:t>
            </a:r>
            <a:r>
              <a:rPr lang="en-US" sz="500" b="1" dirty="0" smtClean="0"/>
              <a:t>2</a:t>
            </a:r>
            <a:endParaRPr lang="ru-RU" sz="500" b="1" dirty="0"/>
          </a:p>
        </p:txBody>
      </p:sp>
      <p:sp>
        <p:nvSpPr>
          <p:cNvPr id="72" name="Rectangle 71"/>
          <p:cNvSpPr/>
          <p:nvPr/>
        </p:nvSpPr>
        <p:spPr>
          <a:xfrm>
            <a:off x="4530852" y="2140158"/>
            <a:ext cx="500380" cy="213360"/>
          </a:xfrm>
          <a:prstGeom prst="rect">
            <a:avLst/>
          </a:prstGeom>
          <a:solidFill>
            <a:srgbClr val="4BB1D9"/>
          </a:solidFill>
          <a:ln>
            <a:solidFill>
              <a:srgbClr val="4BB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 b="1" dirty="0" smtClean="0"/>
              <a:t>Метрика </a:t>
            </a:r>
            <a:r>
              <a:rPr lang="en-US" sz="500" b="1" dirty="0" smtClean="0"/>
              <a:t>3</a:t>
            </a:r>
            <a:endParaRPr lang="ru-RU" sz="500" b="1" dirty="0"/>
          </a:p>
        </p:txBody>
      </p:sp>
      <p:sp>
        <p:nvSpPr>
          <p:cNvPr id="74" name="Rectangle 73"/>
          <p:cNvSpPr/>
          <p:nvPr/>
        </p:nvSpPr>
        <p:spPr>
          <a:xfrm>
            <a:off x="5101732" y="2140158"/>
            <a:ext cx="500380" cy="213360"/>
          </a:xfrm>
          <a:prstGeom prst="rect">
            <a:avLst/>
          </a:prstGeom>
          <a:solidFill>
            <a:srgbClr val="4BB1D9"/>
          </a:solidFill>
          <a:ln>
            <a:solidFill>
              <a:srgbClr val="4BB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 b="1" dirty="0" smtClean="0"/>
              <a:t>Метрика </a:t>
            </a:r>
            <a:r>
              <a:rPr lang="en-US" sz="500" b="1" dirty="0" smtClean="0"/>
              <a:t>4</a:t>
            </a:r>
            <a:endParaRPr lang="ru-RU" sz="500" b="1" dirty="0"/>
          </a:p>
        </p:txBody>
      </p:sp>
      <p:sp>
        <p:nvSpPr>
          <p:cNvPr id="75" name="Rectangle 74"/>
          <p:cNvSpPr/>
          <p:nvPr/>
        </p:nvSpPr>
        <p:spPr>
          <a:xfrm>
            <a:off x="5672613" y="2140158"/>
            <a:ext cx="500380" cy="213360"/>
          </a:xfrm>
          <a:prstGeom prst="rect">
            <a:avLst/>
          </a:prstGeom>
          <a:solidFill>
            <a:srgbClr val="4BB1D9"/>
          </a:solidFill>
          <a:ln>
            <a:solidFill>
              <a:srgbClr val="4BB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 b="1" dirty="0" smtClean="0"/>
              <a:t>Метрика </a:t>
            </a:r>
            <a:r>
              <a:rPr lang="en-US" sz="500" b="1" dirty="0" smtClean="0"/>
              <a:t>5</a:t>
            </a:r>
            <a:endParaRPr lang="ru-RU" sz="500" b="1" dirty="0"/>
          </a:p>
        </p:txBody>
      </p:sp>
      <p:sp>
        <p:nvSpPr>
          <p:cNvPr id="76" name="Rectangle 75"/>
          <p:cNvSpPr/>
          <p:nvPr/>
        </p:nvSpPr>
        <p:spPr>
          <a:xfrm>
            <a:off x="6260274" y="2140158"/>
            <a:ext cx="500380" cy="213360"/>
          </a:xfrm>
          <a:prstGeom prst="rect">
            <a:avLst/>
          </a:prstGeom>
          <a:solidFill>
            <a:srgbClr val="4BB1D9"/>
          </a:solidFill>
          <a:ln>
            <a:solidFill>
              <a:srgbClr val="4BB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 b="1" dirty="0" smtClean="0"/>
              <a:t>Метрика </a:t>
            </a:r>
            <a:r>
              <a:rPr lang="en-US" sz="500" b="1" dirty="0" smtClean="0"/>
              <a:t>6</a:t>
            </a:r>
            <a:endParaRPr lang="ru-RU" sz="500" b="1" dirty="0"/>
          </a:p>
        </p:txBody>
      </p:sp>
      <p:sp>
        <p:nvSpPr>
          <p:cNvPr id="77" name="Rectangle 76"/>
          <p:cNvSpPr/>
          <p:nvPr/>
        </p:nvSpPr>
        <p:spPr>
          <a:xfrm>
            <a:off x="6881495" y="2140158"/>
            <a:ext cx="500380" cy="213360"/>
          </a:xfrm>
          <a:prstGeom prst="rect">
            <a:avLst/>
          </a:prstGeom>
          <a:solidFill>
            <a:srgbClr val="4BB1D9"/>
          </a:solidFill>
          <a:ln>
            <a:solidFill>
              <a:srgbClr val="4BB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 b="1" dirty="0" smtClean="0"/>
              <a:t>Метрика </a:t>
            </a:r>
            <a:r>
              <a:rPr lang="en-US" sz="500" b="1" dirty="0" smtClean="0"/>
              <a:t>7</a:t>
            </a:r>
            <a:endParaRPr lang="ru-RU" sz="500" b="1" dirty="0"/>
          </a:p>
        </p:txBody>
      </p:sp>
      <p:sp>
        <p:nvSpPr>
          <p:cNvPr id="90" name="Rectangle 89"/>
          <p:cNvSpPr/>
          <p:nvPr/>
        </p:nvSpPr>
        <p:spPr>
          <a:xfrm>
            <a:off x="7502716" y="2141636"/>
            <a:ext cx="500380" cy="213360"/>
          </a:xfrm>
          <a:prstGeom prst="rect">
            <a:avLst/>
          </a:prstGeom>
          <a:solidFill>
            <a:srgbClr val="4BB1D9"/>
          </a:solidFill>
          <a:ln>
            <a:solidFill>
              <a:srgbClr val="4BB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 b="1" dirty="0" smtClean="0"/>
              <a:t>Метрика 1</a:t>
            </a:r>
            <a:endParaRPr lang="ru-RU" sz="500" b="1" dirty="0"/>
          </a:p>
        </p:txBody>
      </p:sp>
      <p:sp>
        <p:nvSpPr>
          <p:cNvPr id="91" name="Rectangle 90"/>
          <p:cNvSpPr/>
          <p:nvPr/>
        </p:nvSpPr>
        <p:spPr>
          <a:xfrm>
            <a:off x="8090377" y="2140158"/>
            <a:ext cx="500380" cy="213360"/>
          </a:xfrm>
          <a:prstGeom prst="rect">
            <a:avLst/>
          </a:prstGeom>
          <a:solidFill>
            <a:srgbClr val="4BB1D9"/>
          </a:solidFill>
          <a:ln>
            <a:solidFill>
              <a:srgbClr val="4BB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 b="1" dirty="0" smtClean="0"/>
              <a:t>Метрика </a:t>
            </a:r>
            <a:r>
              <a:rPr lang="en-US" sz="500" b="1" dirty="0" smtClean="0"/>
              <a:t>2</a:t>
            </a:r>
            <a:endParaRPr lang="ru-RU" sz="500" b="1" dirty="0"/>
          </a:p>
        </p:txBody>
      </p:sp>
      <p:sp>
        <p:nvSpPr>
          <p:cNvPr id="92" name="Rectangle 91"/>
          <p:cNvSpPr/>
          <p:nvPr/>
        </p:nvSpPr>
        <p:spPr>
          <a:xfrm>
            <a:off x="8665734" y="2146716"/>
            <a:ext cx="500380" cy="213360"/>
          </a:xfrm>
          <a:prstGeom prst="rect">
            <a:avLst/>
          </a:prstGeom>
          <a:solidFill>
            <a:srgbClr val="4BB1D9"/>
          </a:solidFill>
          <a:ln>
            <a:solidFill>
              <a:srgbClr val="4BB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 b="1" dirty="0" smtClean="0"/>
              <a:t>Метрика </a:t>
            </a:r>
            <a:r>
              <a:rPr lang="en-US" sz="500" b="1" dirty="0" smtClean="0"/>
              <a:t>3</a:t>
            </a:r>
            <a:endParaRPr lang="ru-RU" sz="500" b="1" dirty="0"/>
          </a:p>
        </p:txBody>
      </p:sp>
      <p:sp>
        <p:nvSpPr>
          <p:cNvPr id="93" name="Rectangle 92"/>
          <p:cNvSpPr/>
          <p:nvPr/>
        </p:nvSpPr>
        <p:spPr>
          <a:xfrm>
            <a:off x="9282479" y="2146716"/>
            <a:ext cx="500380" cy="213360"/>
          </a:xfrm>
          <a:prstGeom prst="rect">
            <a:avLst/>
          </a:prstGeom>
          <a:solidFill>
            <a:srgbClr val="4BB1D9"/>
          </a:solidFill>
          <a:ln>
            <a:solidFill>
              <a:srgbClr val="4BB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 b="1" dirty="0" smtClean="0"/>
              <a:t>Метрика </a:t>
            </a:r>
            <a:r>
              <a:rPr lang="en-US" sz="500" b="1" dirty="0" smtClean="0"/>
              <a:t>4</a:t>
            </a:r>
            <a:endParaRPr lang="ru-RU" sz="500" b="1" dirty="0"/>
          </a:p>
        </p:txBody>
      </p:sp>
      <p:sp>
        <p:nvSpPr>
          <p:cNvPr id="94" name="Rectangle 93"/>
          <p:cNvSpPr/>
          <p:nvPr/>
        </p:nvSpPr>
        <p:spPr>
          <a:xfrm>
            <a:off x="9851374" y="2146716"/>
            <a:ext cx="500380" cy="213360"/>
          </a:xfrm>
          <a:prstGeom prst="rect">
            <a:avLst/>
          </a:prstGeom>
          <a:solidFill>
            <a:srgbClr val="4BB1D9"/>
          </a:solidFill>
          <a:ln>
            <a:solidFill>
              <a:srgbClr val="4BB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 b="1" dirty="0" smtClean="0"/>
              <a:t>Метрика </a:t>
            </a:r>
            <a:r>
              <a:rPr lang="en-US" sz="500" b="1" dirty="0" smtClean="0"/>
              <a:t>5</a:t>
            </a:r>
            <a:endParaRPr lang="ru-RU" sz="500" b="1" dirty="0"/>
          </a:p>
        </p:txBody>
      </p:sp>
      <p:sp>
        <p:nvSpPr>
          <p:cNvPr id="95" name="Rectangle 94"/>
          <p:cNvSpPr/>
          <p:nvPr/>
        </p:nvSpPr>
        <p:spPr>
          <a:xfrm>
            <a:off x="10461181" y="2146716"/>
            <a:ext cx="500380" cy="213360"/>
          </a:xfrm>
          <a:prstGeom prst="rect">
            <a:avLst/>
          </a:prstGeom>
          <a:solidFill>
            <a:srgbClr val="4BB1D9"/>
          </a:solidFill>
          <a:ln>
            <a:solidFill>
              <a:srgbClr val="4BB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 b="1" dirty="0" smtClean="0"/>
              <a:t>Метрика </a:t>
            </a:r>
            <a:r>
              <a:rPr lang="en-US" sz="500" b="1" dirty="0" smtClean="0"/>
              <a:t>6</a:t>
            </a:r>
            <a:endParaRPr lang="ru-RU" sz="500" b="1" dirty="0"/>
          </a:p>
        </p:txBody>
      </p:sp>
      <p:sp>
        <p:nvSpPr>
          <p:cNvPr id="96" name="Rectangle 95"/>
          <p:cNvSpPr/>
          <p:nvPr/>
        </p:nvSpPr>
        <p:spPr>
          <a:xfrm>
            <a:off x="11076400" y="2146716"/>
            <a:ext cx="500380" cy="213360"/>
          </a:xfrm>
          <a:prstGeom prst="rect">
            <a:avLst/>
          </a:prstGeom>
          <a:solidFill>
            <a:srgbClr val="4BB1D9"/>
          </a:solidFill>
          <a:ln>
            <a:solidFill>
              <a:srgbClr val="4BB1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500" b="1" dirty="0" smtClean="0"/>
              <a:t>Метрика </a:t>
            </a:r>
            <a:r>
              <a:rPr lang="en-US" sz="500" b="1" dirty="0" smtClean="0"/>
              <a:t>7</a:t>
            </a:r>
            <a:endParaRPr lang="ru-RU" sz="500" b="1" dirty="0"/>
          </a:p>
        </p:txBody>
      </p:sp>
      <p:sp>
        <p:nvSpPr>
          <p:cNvPr id="97" name="Rectangle 96"/>
          <p:cNvSpPr/>
          <p:nvPr/>
        </p:nvSpPr>
        <p:spPr>
          <a:xfrm>
            <a:off x="3465322" y="1863884"/>
            <a:ext cx="1565910" cy="193040"/>
          </a:xfrm>
          <a:prstGeom prst="rect">
            <a:avLst/>
          </a:prstGeom>
          <a:solidFill>
            <a:srgbClr val="1E5A82"/>
          </a:solidFill>
          <a:ln>
            <a:solidFill>
              <a:srgbClr val="1E5A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/>
              <a:t>д</a:t>
            </a:r>
            <a:r>
              <a:rPr lang="ru-RU" sz="600" dirty="0" smtClean="0"/>
              <a:t>д.мм.гггг-дд.мм.гггг неделя</a:t>
            </a:r>
            <a:endParaRPr lang="ru-RU" sz="600" dirty="0"/>
          </a:p>
        </p:txBody>
      </p:sp>
      <p:sp>
        <p:nvSpPr>
          <p:cNvPr id="98" name="Rectangle 97"/>
          <p:cNvSpPr/>
          <p:nvPr/>
        </p:nvSpPr>
        <p:spPr>
          <a:xfrm>
            <a:off x="5101731" y="1863884"/>
            <a:ext cx="1071261" cy="193040"/>
          </a:xfrm>
          <a:prstGeom prst="rect">
            <a:avLst/>
          </a:prstGeom>
          <a:solidFill>
            <a:srgbClr val="1E5A82"/>
          </a:solidFill>
          <a:ln>
            <a:solidFill>
              <a:srgbClr val="1E5A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Отклонение метр.2/метр.3</a:t>
            </a:r>
            <a:endParaRPr lang="ru-RU" sz="600" dirty="0"/>
          </a:p>
        </p:txBody>
      </p:sp>
      <p:sp>
        <p:nvSpPr>
          <p:cNvPr id="99" name="Rectangle 98"/>
          <p:cNvSpPr/>
          <p:nvPr/>
        </p:nvSpPr>
        <p:spPr>
          <a:xfrm>
            <a:off x="6260274" y="1863884"/>
            <a:ext cx="1121601" cy="193040"/>
          </a:xfrm>
          <a:prstGeom prst="rect">
            <a:avLst/>
          </a:prstGeom>
          <a:solidFill>
            <a:srgbClr val="1E5A82"/>
          </a:solidFill>
          <a:ln>
            <a:solidFill>
              <a:srgbClr val="1E5A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Отклонение метр.3/метр.1</a:t>
            </a:r>
            <a:endParaRPr lang="ru-RU" sz="600" dirty="0"/>
          </a:p>
        </p:txBody>
      </p:sp>
      <p:sp>
        <p:nvSpPr>
          <p:cNvPr id="100" name="Rectangle 99"/>
          <p:cNvSpPr/>
          <p:nvPr/>
        </p:nvSpPr>
        <p:spPr>
          <a:xfrm>
            <a:off x="9166114" y="1856264"/>
            <a:ext cx="1185640" cy="200660"/>
          </a:xfrm>
          <a:prstGeom prst="rect">
            <a:avLst/>
          </a:prstGeom>
          <a:solidFill>
            <a:srgbClr val="253B57"/>
          </a:solidFill>
          <a:ln>
            <a:solidFill>
              <a:srgbClr val="2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Отклонение метр.2/метр.3</a:t>
            </a:r>
            <a:endParaRPr lang="ru-RU" sz="600" dirty="0"/>
          </a:p>
        </p:txBody>
      </p:sp>
      <p:sp>
        <p:nvSpPr>
          <p:cNvPr id="101" name="Rectangle 100"/>
          <p:cNvSpPr/>
          <p:nvPr/>
        </p:nvSpPr>
        <p:spPr>
          <a:xfrm>
            <a:off x="10448790" y="1856264"/>
            <a:ext cx="1127990" cy="200660"/>
          </a:xfrm>
          <a:prstGeom prst="rect">
            <a:avLst/>
          </a:prstGeom>
          <a:solidFill>
            <a:srgbClr val="253B57"/>
          </a:solidFill>
          <a:ln>
            <a:solidFill>
              <a:srgbClr val="253B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" dirty="0" smtClean="0"/>
              <a:t>Отклонение метр.3/метр.1</a:t>
            </a:r>
            <a:endParaRPr lang="ru-RU" sz="600" dirty="0"/>
          </a:p>
        </p:txBody>
      </p:sp>
    </p:spTree>
    <p:extLst>
      <p:ext uri="{BB962C8B-B14F-4D97-AF65-F5344CB8AC3E}">
        <p14:creationId xmlns:p14="http://schemas.microsoft.com/office/powerpoint/2010/main" val="2025216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50" y="163879"/>
            <a:ext cx="11618936" cy="591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90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2" y="365125"/>
            <a:ext cx="11983447" cy="4729636"/>
          </a:xfrm>
        </p:spPr>
      </p:pic>
      <p:sp>
        <p:nvSpPr>
          <p:cNvPr id="5" name="TextBox 4"/>
          <p:cNvSpPr txBox="1"/>
          <p:nvPr/>
        </p:nvSpPr>
        <p:spPr>
          <a:xfrm>
            <a:off x="1867577" y="1220858"/>
            <a:ext cx="84697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8494" y="1220857"/>
            <a:ext cx="57279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9428" y="1220857"/>
            <a:ext cx="625250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</a:t>
            </a:r>
            <a:r>
              <a:rPr lang="ru-RU" sz="500" b="1" dirty="0" smtClean="0"/>
              <a:t>3</a:t>
            </a:r>
            <a:endParaRPr lang="en-US" sz="5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122814" y="1220857"/>
            <a:ext cx="955916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</a:t>
            </a:r>
            <a:r>
              <a:rPr lang="ru-RU" sz="500" b="1" dirty="0"/>
              <a:t>4</a:t>
            </a:r>
            <a:endParaRPr lang="en-US" sz="5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966161" y="1220855"/>
            <a:ext cx="497506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</a:t>
            </a:r>
            <a:r>
              <a:rPr lang="ru-RU" sz="500" b="1" dirty="0"/>
              <a:t>6</a:t>
            </a:r>
            <a:endParaRPr lang="en-US" sz="5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6592904" y="1220856"/>
            <a:ext cx="538746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</a:t>
            </a:r>
            <a:r>
              <a:rPr lang="ru-RU" sz="500" b="1" dirty="0" smtClean="0"/>
              <a:t>7</a:t>
            </a:r>
            <a:endParaRPr lang="en-US" sz="5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238812" y="1220856"/>
            <a:ext cx="959726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</a:t>
            </a:r>
            <a:r>
              <a:rPr lang="ru-RU" sz="500" b="1" dirty="0" smtClean="0"/>
              <a:t>8</a:t>
            </a:r>
            <a:endParaRPr lang="en-US" sz="5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5198106" y="1220855"/>
            <a:ext cx="61965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</a:t>
            </a:r>
            <a:r>
              <a:rPr lang="ru-RU" sz="500" b="1" dirty="0" smtClean="0"/>
              <a:t>5</a:t>
            </a:r>
            <a:endParaRPr lang="en-US" sz="5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87033" y="1690688"/>
            <a:ext cx="102345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20327" y="1690688"/>
            <a:ext cx="97067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</a:t>
            </a:r>
            <a:r>
              <a:rPr lang="ru-RU" sz="500" b="1" dirty="0" smtClean="0"/>
              <a:t>2</a:t>
            </a:r>
            <a:endParaRPr lang="en-US" sz="5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235076" y="2013466"/>
            <a:ext cx="417588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531004" y="3057217"/>
            <a:ext cx="483194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r>
              <a:rPr lang="ru-RU" sz="500" b="1" dirty="0" smtClean="0"/>
              <a:t>-1</a:t>
            </a:r>
            <a:endParaRPr lang="ru-RU" sz="500" b="1" dirty="0"/>
          </a:p>
          <a:p>
            <a:endParaRPr lang="en-US" sz="5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135598" y="3051046"/>
            <a:ext cx="483194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r>
              <a:rPr lang="ru-RU" sz="500" b="1" dirty="0" smtClean="0"/>
              <a:t>-2</a:t>
            </a:r>
            <a:endParaRPr lang="ru-RU" sz="500" b="1" dirty="0"/>
          </a:p>
          <a:p>
            <a:endParaRPr lang="en-US" sz="5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776984" y="3051046"/>
            <a:ext cx="483194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r>
              <a:rPr lang="ru-RU" sz="500" b="1" dirty="0" smtClean="0"/>
              <a:t>-3</a:t>
            </a:r>
            <a:endParaRPr lang="ru-RU" sz="500" b="1" dirty="0"/>
          </a:p>
          <a:p>
            <a:endParaRPr lang="en-US" sz="5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418370" y="3057217"/>
            <a:ext cx="483194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r>
              <a:rPr lang="ru-RU" sz="500" b="1" dirty="0" smtClean="0"/>
              <a:t>-4</a:t>
            </a:r>
            <a:endParaRPr lang="ru-RU" sz="500" b="1" dirty="0"/>
          </a:p>
          <a:p>
            <a:endParaRPr lang="en-US" sz="5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6096000" y="3069559"/>
            <a:ext cx="483194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r>
              <a:rPr lang="ru-RU" sz="500" b="1" dirty="0" smtClean="0"/>
              <a:t>-5</a:t>
            </a:r>
            <a:endParaRPr lang="ru-RU" sz="500" b="1" dirty="0"/>
          </a:p>
          <a:p>
            <a:endParaRPr lang="en-US" sz="5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6701142" y="3069559"/>
            <a:ext cx="483194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r>
              <a:rPr lang="ru-RU" sz="500" b="1" dirty="0" smtClean="0"/>
              <a:t>-6</a:t>
            </a:r>
            <a:endParaRPr lang="ru-RU" sz="500" b="1" dirty="0"/>
          </a:p>
          <a:p>
            <a:endParaRPr lang="en-US" sz="5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7368055" y="3060489"/>
            <a:ext cx="483194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r>
              <a:rPr lang="ru-RU" sz="500" b="1" dirty="0" smtClean="0"/>
              <a:t>-6</a:t>
            </a:r>
            <a:endParaRPr lang="ru-RU" sz="500" b="1" dirty="0"/>
          </a:p>
          <a:p>
            <a:endParaRPr lang="en-US" sz="5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7978154" y="3060489"/>
            <a:ext cx="483194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r>
              <a:rPr lang="ru-RU" sz="500" b="1" dirty="0" smtClean="0"/>
              <a:t>-6</a:t>
            </a:r>
            <a:endParaRPr lang="ru-RU" sz="500" b="1" dirty="0"/>
          </a:p>
          <a:p>
            <a:endParaRPr lang="en-US" sz="5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227659" y="3535063"/>
            <a:ext cx="97378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235076" y="3755927"/>
            <a:ext cx="97378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2</a:t>
            </a:r>
            <a:endParaRPr lang="en-US" sz="5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235076" y="3980833"/>
            <a:ext cx="97378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3</a:t>
            </a:r>
            <a:endParaRPr lang="en-US" sz="5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235076" y="4220748"/>
            <a:ext cx="1033904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4</a:t>
            </a:r>
            <a:endParaRPr lang="en-US" sz="5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235076" y="4460663"/>
            <a:ext cx="1033904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5</a:t>
            </a:r>
            <a:endParaRPr lang="en-US" sz="5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9127568" y="2675784"/>
            <a:ext cx="128516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</p:spTree>
    <p:extLst>
      <p:ext uri="{BB962C8B-B14F-4D97-AF65-F5344CB8AC3E}">
        <p14:creationId xmlns:p14="http://schemas.microsoft.com/office/powerpoint/2010/main" val="2989794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4" y="105245"/>
            <a:ext cx="11899673" cy="5064632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29477" y="931277"/>
            <a:ext cx="84697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30394" y="931276"/>
            <a:ext cx="57279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81328" y="931276"/>
            <a:ext cx="625250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</a:t>
            </a:r>
            <a:r>
              <a:rPr lang="ru-RU" sz="500" b="1" dirty="0" smtClean="0"/>
              <a:t>3</a:t>
            </a:r>
            <a:endParaRPr lang="en-US" sz="5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084714" y="931276"/>
            <a:ext cx="955916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</a:t>
            </a:r>
            <a:r>
              <a:rPr lang="ru-RU" sz="500" b="1" dirty="0"/>
              <a:t>4</a:t>
            </a:r>
            <a:endParaRPr lang="en-US" sz="5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886821" y="931273"/>
            <a:ext cx="497506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</a:t>
            </a:r>
            <a:r>
              <a:rPr lang="ru-RU" sz="500" b="1" dirty="0"/>
              <a:t>6</a:t>
            </a:r>
            <a:endParaRPr lang="en-US" sz="5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532730" y="931274"/>
            <a:ext cx="519579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</a:t>
            </a:r>
            <a:r>
              <a:rPr lang="ru-RU" sz="500" b="1" dirty="0" smtClean="0"/>
              <a:t>7</a:t>
            </a:r>
            <a:endParaRPr lang="en-US" sz="5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200712" y="931275"/>
            <a:ext cx="959726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</a:t>
            </a:r>
            <a:r>
              <a:rPr lang="ru-RU" sz="500" b="1" dirty="0" smtClean="0"/>
              <a:t>8</a:t>
            </a:r>
            <a:endParaRPr lang="en-US" sz="5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5118766" y="931273"/>
            <a:ext cx="61965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</a:t>
            </a:r>
            <a:r>
              <a:rPr lang="ru-RU" sz="500" b="1" dirty="0" smtClean="0"/>
              <a:t>5</a:t>
            </a:r>
            <a:endParaRPr lang="en-US" sz="5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048933" y="1401107"/>
            <a:ext cx="102345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2227" y="1401107"/>
            <a:ext cx="90248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</a:t>
            </a:r>
            <a:r>
              <a:rPr lang="ru-RU" sz="500" b="1" dirty="0" smtClean="0"/>
              <a:t>2</a:t>
            </a:r>
            <a:endParaRPr lang="en-US" sz="5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208445" y="1740986"/>
            <a:ext cx="1172884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2</a:t>
            </a:r>
            <a:endParaRPr lang="en-US" sz="5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2208445" y="3220617"/>
            <a:ext cx="97378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208445" y="4004865"/>
            <a:ext cx="97378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2</a:t>
            </a:r>
            <a:endParaRPr lang="en-US" sz="5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484127" y="3246938"/>
            <a:ext cx="973782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1-1</a:t>
            </a:r>
          </a:p>
          <a:p>
            <a:endParaRPr lang="en-US" sz="5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484127" y="3555897"/>
            <a:ext cx="97378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1-2</a:t>
            </a:r>
            <a:endParaRPr lang="en-US" sz="5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484127" y="3775472"/>
            <a:ext cx="97378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1-3</a:t>
            </a:r>
            <a:endParaRPr lang="en-US" sz="5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484127" y="3995047"/>
            <a:ext cx="973782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2</a:t>
            </a:r>
            <a:r>
              <a:rPr lang="ru-RU" sz="500" b="1" dirty="0" smtClean="0"/>
              <a:t>-1</a:t>
            </a:r>
          </a:p>
          <a:p>
            <a:endParaRPr lang="en-US" sz="5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484127" y="4326382"/>
            <a:ext cx="97378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2-2</a:t>
            </a:r>
            <a:endParaRPr lang="en-US" sz="5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484127" y="4545957"/>
            <a:ext cx="97378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2-3</a:t>
            </a:r>
            <a:endParaRPr lang="en-US" sz="5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799033" y="2804008"/>
            <a:ext cx="483194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 smtClean="0"/>
              <a:t>2-1</a:t>
            </a:r>
            <a:endParaRPr lang="ru-RU" sz="500" b="1" dirty="0"/>
          </a:p>
          <a:p>
            <a:endParaRPr lang="en-US" sz="5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403627" y="2797837"/>
            <a:ext cx="483194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 smtClean="0"/>
              <a:t>2-2</a:t>
            </a:r>
            <a:endParaRPr lang="ru-RU" sz="500" b="1" dirty="0"/>
          </a:p>
          <a:p>
            <a:endParaRPr lang="en-US" sz="5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008221" y="2791666"/>
            <a:ext cx="483194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 smtClean="0"/>
              <a:t>2-3</a:t>
            </a:r>
            <a:endParaRPr lang="ru-RU" sz="500" b="1" dirty="0"/>
          </a:p>
          <a:p>
            <a:endParaRPr lang="en-US" sz="5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641239" y="2791665"/>
            <a:ext cx="483194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 smtClean="0"/>
              <a:t>2-4</a:t>
            </a:r>
            <a:endParaRPr lang="ru-RU" sz="500" b="1" dirty="0"/>
          </a:p>
          <a:p>
            <a:endParaRPr lang="en-US" sz="5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7253600" y="2791666"/>
            <a:ext cx="483194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 smtClean="0"/>
              <a:t>2-5</a:t>
            </a:r>
            <a:endParaRPr lang="ru-RU" sz="500" b="1" dirty="0"/>
          </a:p>
          <a:p>
            <a:endParaRPr lang="en-US" sz="5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875125" y="2779324"/>
            <a:ext cx="483194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 smtClean="0"/>
              <a:t>2-6</a:t>
            </a:r>
            <a:endParaRPr lang="ru-RU" sz="500" b="1" dirty="0"/>
          </a:p>
          <a:p>
            <a:endParaRPr lang="en-US" sz="5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9081685" y="2390037"/>
            <a:ext cx="91575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0233470" y="2390037"/>
            <a:ext cx="1120329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2</a:t>
            </a:r>
            <a:endParaRPr lang="en-US" sz="500" b="1" dirty="0" smtClean="0"/>
          </a:p>
        </p:txBody>
      </p:sp>
    </p:spTree>
    <p:extLst>
      <p:ext uri="{BB962C8B-B14F-4D97-AF65-F5344CB8AC3E}">
        <p14:creationId xmlns:p14="http://schemas.microsoft.com/office/powerpoint/2010/main" val="7909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365125"/>
            <a:ext cx="12206939" cy="5578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78390" y="1690688"/>
            <a:ext cx="375285" cy="86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9888770" y="1633998"/>
            <a:ext cx="54694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Формат 1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576631" y="1710690"/>
            <a:ext cx="417124" cy="66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1210996" y="1710689"/>
            <a:ext cx="344734" cy="66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1122767" y="1633999"/>
            <a:ext cx="54694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Формат 3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482687" y="1641694"/>
            <a:ext cx="54694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Формат 2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78390" y="4104640"/>
            <a:ext cx="375284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576630" y="4104640"/>
            <a:ext cx="453001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1210996" y="4104640"/>
            <a:ext cx="38086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9885306" y="4042712"/>
            <a:ext cx="54694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Формат 1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511720" y="4042712"/>
            <a:ext cx="54694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Формат 2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138134" y="4042712"/>
            <a:ext cx="54694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Формат 3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05280" y="1475664"/>
            <a:ext cx="833120" cy="158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Метрика А</a:t>
            </a:r>
            <a:endParaRPr lang="ru-RU" sz="8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05280" y="3884378"/>
            <a:ext cx="1473200" cy="158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>
                <a:solidFill>
                  <a:schemeClr val="tx1"/>
                </a:solidFill>
              </a:rPr>
              <a:t>Метрика Б</a:t>
            </a:r>
            <a:endParaRPr lang="ru-RU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4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96" y="889997"/>
            <a:ext cx="12069376" cy="37836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10080" y="2225040"/>
            <a:ext cx="1493520" cy="203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2824480" y="3241040"/>
            <a:ext cx="624840" cy="209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2880360" y="3911600"/>
            <a:ext cx="624840" cy="209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824480" y="3576320"/>
            <a:ext cx="624840" cy="209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843104" y="3222626"/>
            <a:ext cx="54694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Формат 1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43105" y="3567703"/>
            <a:ext cx="54694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Формат 2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61730" y="3911389"/>
            <a:ext cx="546945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700" dirty="0" smtClean="0">
                <a:solidFill>
                  <a:schemeClr val="tx1"/>
                </a:solidFill>
              </a:rPr>
              <a:t>Формат 3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4000" y="2585720"/>
            <a:ext cx="269240" cy="91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3997283" y="2510393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smtClean="0"/>
              <a:t>ГГГГ</a:t>
            </a:r>
            <a:endParaRPr lang="ru-RU" sz="1000" dirty="0"/>
          </a:p>
        </p:txBody>
      </p:sp>
      <p:sp>
        <p:nvSpPr>
          <p:cNvPr id="15" name="Rectangle 14"/>
          <p:cNvSpPr/>
          <p:nvPr/>
        </p:nvSpPr>
        <p:spPr>
          <a:xfrm>
            <a:off x="3747134" y="2941320"/>
            <a:ext cx="662305" cy="121919"/>
          </a:xfrm>
          <a:prstGeom prst="rect">
            <a:avLst/>
          </a:prstGeom>
          <a:solidFill>
            <a:srgbClr val="1E5A82"/>
          </a:solidFill>
          <a:ln>
            <a:solidFill>
              <a:srgbClr val="1E5A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(гггг - 1) – 1</a:t>
            </a:r>
            <a:endParaRPr lang="ru-RU" sz="800" dirty="0"/>
          </a:p>
        </p:txBody>
      </p:sp>
      <p:sp>
        <p:nvSpPr>
          <p:cNvPr id="16" name="Rectangle 15"/>
          <p:cNvSpPr/>
          <p:nvPr/>
        </p:nvSpPr>
        <p:spPr>
          <a:xfrm>
            <a:off x="5247641" y="2943384"/>
            <a:ext cx="523239" cy="119855"/>
          </a:xfrm>
          <a:prstGeom prst="rect">
            <a:avLst/>
          </a:prstGeom>
          <a:solidFill>
            <a:srgbClr val="1E5A82"/>
          </a:solidFill>
          <a:ln>
            <a:solidFill>
              <a:srgbClr val="1E5A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г</a:t>
            </a:r>
            <a:r>
              <a:rPr lang="ru-RU" sz="800" dirty="0" smtClean="0"/>
              <a:t>ггг – 1</a:t>
            </a:r>
            <a:endParaRPr lang="ru-RU" sz="800" dirty="0"/>
          </a:p>
        </p:txBody>
      </p:sp>
      <p:sp>
        <p:nvSpPr>
          <p:cNvPr id="17" name="Rectangle 16"/>
          <p:cNvSpPr/>
          <p:nvPr/>
        </p:nvSpPr>
        <p:spPr>
          <a:xfrm>
            <a:off x="6609081" y="2941320"/>
            <a:ext cx="523239" cy="121919"/>
          </a:xfrm>
          <a:prstGeom prst="rect">
            <a:avLst/>
          </a:prstGeom>
          <a:solidFill>
            <a:srgbClr val="1E5A82"/>
          </a:solidFill>
          <a:ln>
            <a:solidFill>
              <a:srgbClr val="1E5A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г</a:t>
            </a:r>
            <a:r>
              <a:rPr lang="ru-RU" sz="800" dirty="0" smtClean="0"/>
              <a:t>ггг – 0</a:t>
            </a:r>
            <a:endParaRPr lang="ru-RU" sz="800" dirty="0"/>
          </a:p>
        </p:txBody>
      </p:sp>
      <p:sp>
        <p:nvSpPr>
          <p:cNvPr id="19" name="Rectangle 18"/>
          <p:cNvSpPr/>
          <p:nvPr/>
        </p:nvSpPr>
        <p:spPr>
          <a:xfrm>
            <a:off x="8128000" y="2941319"/>
            <a:ext cx="551519" cy="121920"/>
          </a:xfrm>
          <a:prstGeom prst="rect">
            <a:avLst/>
          </a:prstGeom>
          <a:solidFill>
            <a:srgbClr val="1E5A82"/>
          </a:solidFill>
          <a:ln>
            <a:solidFill>
              <a:srgbClr val="1E5A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/>
              <a:t>г</a:t>
            </a:r>
            <a:r>
              <a:rPr lang="ru-RU" sz="800" dirty="0" smtClean="0"/>
              <a:t>ггг – с 1</a:t>
            </a:r>
            <a:endParaRPr lang="ru-RU" sz="800" dirty="0"/>
          </a:p>
        </p:txBody>
      </p:sp>
      <p:sp>
        <p:nvSpPr>
          <p:cNvPr id="20" name="Rectangle 19"/>
          <p:cNvSpPr/>
          <p:nvPr/>
        </p:nvSpPr>
        <p:spPr>
          <a:xfrm>
            <a:off x="10057950" y="2941319"/>
            <a:ext cx="761773" cy="121920"/>
          </a:xfrm>
          <a:prstGeom prst="rect">
            <a:avLst/>
          </a:prstGeom>
          <a:solidFill>
            <a:srgbClr val="1E5A82"/>
          </a:solidFill>
          <a:ln>
            <a:solidFill>
              <a:srgbClr val="1E5A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" dirty="0" smtClean="0"/>
              <a:t>метрика</a:t>
            </a:r>
            <a:endParaRPr lang="ru-RU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1987933" y="2502622"/>
            <a:ext cx="235575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1000" b="1" dirty="0" smtClean="0"/>
              <a:t>Метрика </a:t>
            </a:r>
            <a:endParaRPr lang="en-US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151987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2" y="558555"/>
            <a:ext cx="11390735" cy="5121275"/>
          </a:xfrm>
        </p:spPr>
      </p:pic>
      <p:sp>
        <p:nvSpPr>
          <p:cNvPr id="5" name="TextBox 4"/>
          <p:cNvSpPr txBox="1"/>
          <p:nvPr/>
        </p:nvSpPr>
        <p:spPr>
          <a:xfrm>
            <a:off x="2315112" y="1884118"/>
            <a:ext cx="90287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Метрика 1</a:t>
            </a:r>
            <a:endParaRPr lang="en-US" sz="5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71196" y="1884118"/>
            <a:ext cx="108458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Метрика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33682" y="1884118"/>
            <a:ext cx="2174288" cy="3231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Метрика 3</a:t>
            </a:r>
          </a:p>
          <a:p>
            <a:endParaRPr lang="ru-RU" sz="500" b="1" dirty="0"/>
          </a:p>
          <a:p>
            <a:endParaRPr lang="en-US" sz="5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571196" y="3119192"/>
            <a:ext cx="108458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Метрика 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33682" y="3119191"/>
            <a:ext cx="1347810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Метрика 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38912" y="4243388"/>
            <a:ext cx="90287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Метрика 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38912" y="4528038"/>
            <a:ext cx="979073" cy="140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330266" y="4230234"/>
            <a:ext cx="1556434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Метрика 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9558" y="4584076"/>
            <a:ext cx="82081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Город 1</a:t>
            </a:r>
            <a:endParaRPr lang="en-US" sz="5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6529558" y="4727235"/>
            <a:ext cx="82081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Город 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29558" y="4870393"/>
            <a:ext cx="82081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Город 3</a:t>
            </a:r>
            <a:endParaRPr lang="en-US" sz="5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529557" y="5021540"/>
            <a:ext cx="82081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Город 4</a:t>
            </a:r>
            <a:endParaRPr lang="en-US" sz="5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6529557" y="5171999"/>
            <a:ext cx="82081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Город 5</a:t>
            </a:r>
            <a:endParaRPr lang="en-US" sz="5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8288019" y="4492098"/>
            <a:ext cx="90287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Город 3</a:t>
            </a:r>
            <a:endParaRPr lang="en-US" sz="5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8103381" y="4835318"/>
            <a:ext cx="90287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Город 2</a:t>
            </a:r>
            <a:endParaRPr lang="en-US" sz="5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0014243" y="5203619"/>
            <a:ext cx="90287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Город 1</a:t>
            </a:r>
            <a:endParaRPr lang="en-US" sz="500" b="1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465992" y="4955031"/>
            <a:ext cx="1318846" cy="1511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82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5" y="231555"/>
            <a:ext cx="11721843" cy="59454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74435" y="1654981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174431" y="1832167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2</a:t>
            </a:r>
            <a:endParaRPr lang="en-US" sz="5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174432" y="2004025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3</a:t>
            </a:r>
            <a:endParaRPr lang="en-US" sz="5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174433" y="2174669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4</a:t>
            </a:r>
            <a:endParaRPr lang="en-US" sz="5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174431" y="2343946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5</a:t>
            </a:r>
            <a:endParaRPr lang="en-US" sz="5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174429" y="2498513"/>
            <a:ext cx="13579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6</a:t>
            </a:r>
            <a:endParaRPr lang="en-US" sz="5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174429" y="1454455"/>
            <a:ext cx="125152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Столбец</a:t>
            </a:r>
            <a:endParaRPr lang="en-US" sz="5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802844" y="3347159"/>
            <a:ext cx="112830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Метрика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9997" y="3347159"/>
            <a:ext cx="695491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Метрика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03233" y="3347158"/>
            <a:ext cx="729743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Метрика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81057" y="1454455"/>
            <a:ext cx="729743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Метрика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86085" y="3347159"/>
            <a:ext cx="53986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Метрика 1-1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10885" y="3347158"/>
            <a:ext cx="53986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Метрика 2-2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01696" y="3347158"/>
            <a:ext cx="888864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Метрика 3-3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76379" y="3347158"/>
            <a:ext cx="809304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Метрика 4-4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188841" y="3347158"/>
            <a:ext cx="60312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Столбец</a:t>
            </a:r>
            <a:endParaRPr lang="en-US" sz="5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141861" y="1454455"/>
            <a:ext cx="53986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Метрика 1-1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87949" y="1454454"/>
            <a:ext cx="53986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Метрика 2-2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23053" y="1451378"/>
            <a:ext cx="53986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Метрика 3-3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83413" y="1441282"/>
            <a:ext cx="59868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Метрика 4-4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08997" y="1434305"/>
            <a:ext cx="622479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Метрика 5-5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4428" y="3540859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174426" y="3728893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2</a:t>
            </a:r>
            <a:endParaRPr lang="en-US" sz="5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174427" y="3897112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3</a:t>
            </a:r>
            <a:endParaRPr lang="en-US" sz="5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174426" y="4066389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4</a:t>
            </a:r>
            <a:endParaRPr lang="en-US" sz="5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176650" y="4233168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5</a:t>
            </a:r>
            <a:endParaRPr lang="en-US" sz="500" b="1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174425" y="4408261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6</a:t>
            </a:r>
            <a:endParaRPr lang="en-US" sz="50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2180522" y="4583205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7</a:t>
            </a:r>
            <a:endParaRPr lang="en-US" sz="5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2183195" y="4760207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8</a:t>
            </a:r>
            <a:endParaRPr lang="en-US" sz="500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2183657" y="4939458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/>
              <a:t>9</a:t>
            </a:r>
            <a:endParaRPr lang="en-US" sz="500" b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2183195" y="5108735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 smtClean="0"/>
              <a:t>10</a:t>
            </a:r>
            <a:endParaRPr lang="en-US" sz="5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2174424" y="5278012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 smtClean="0"/>
              <a:t>11</a:t>
            </a:r>
            <a:endParaRPr lang="en-US" sz="500" b="1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2183195" y="5463999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 smtClean="0"/>
              <a:t>12</a:t>
            </a:r>
            <a:endParaRPr lang="en-US" sz="5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2183195" y="5635679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 smtClean="0"/>
              <a:t>13</a:t>
            </a:r>
            <a:endParaRPr lang="en-US" sz="500" b="1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2183195" y="5799592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 smtClean="0"/>
              <a:t>14</a:t>
            </a:r>
            <a:endParaRPr lang="en-US" sz="500" b="1" dirty="0" smtClean="0"/>
          </a:p>
        </p:txBody>
      </p:sp>
      <p:sp>
        <p:nvSpPr>
          <p:cNvPr id="44" name="TextBox 43"/>
          <p:cNvSpPr txBox="1"/>
          <p:nvPr/>
        </p:nvSpPr>
        <p:spPr>
          <a:xfrm>
            <a:off x="2183195" y="5974466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Магазин</a:t>
            </a:r>
            <a:r>
              <a:rPr lang="en-US" sz="500" b="1" dirty="0" smtClean="0"/>
              <a:t> </a:t>
            </a:r>
            <a:r>
              <a:rPr lang="ru-RU" sz="500" b="1" dirty="0" smtClean="0"/>
              <a:t>15</a:t>
            </a:r>
            <a:endParaRPr lang="en-US" sz="500" b="1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2164909" y="954198"/>
            <a:ext cx="51733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183195" y="1289500"/>
            <a:ext cx="895285" cy="1214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/>
          <p:cNvSpPr txBox="1"/>
          <p:nvPr/>
        </p:nvSpPr>
        <p:spPr>
          <a:xfrm>
            <a:off x="2791969" y="960381"/>
            <a:ext cx="51733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79729" y="961679"/>
            <a:ext cx="51733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67489" y="961679"/>
            <a:ext cx="51733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55249" y="961679"/>
            <a:ext cx="51733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50752" y="943267"/>
            <a:ext cx="65209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3458" y="965455"/>
            <a:ext cx="89368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2</a:t>
            </a:r>
            <a:endParaRPr lang="en-US" sz="500" b="1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323458" y="1180940"/>
            <a:ext cx="89368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выбранное значение</a:t>
            </a:r>
            <a:endParaRPr lang="en-US" sz="500" b="1" dirty="0" smtClean="0"/>
          </a:p>
        </p:txBody>
      </p:sp>
      <p:sp>
        <p:nvSpPr>
          <p:cNvPr id="55" name="Rectangle 54"/>
          <p:cNvSpPr/>
          <p:nvPr/>
        </p:nvSpPr>
        <p:spPr>
          <a:xfrm>
            <a:off x="323458" y="5278012"/>
            <a:ext cx="1382250" cy="169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03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02" y="1036320"/>
            <a:ext cx="11964659" cy="53910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31618" y="1575179"/>
            <a:ext cx="88976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9007" y="1575178"/>
            <a:ext cx="654853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1487" y="1575178"/>
            <a:ext cx="654853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99558" y="1575178"/>
            <a:ext cx="1203960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96736" y="1575178"/>
            <a:ext cx="1203960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3914" y="1575179"/>
            <a:ext cx="579120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70546" y="1575179"/>
            <a:ext cx="1771674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50222" y="2006837"/>
            <a:ext cx="1338392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en-US" sz="500" b="1" dirty="0"/>
              <a:t>3</a:t>
            </a:r>
            <a:endParaRPr lang="en-US" sz="5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2019935" y="4653659"/>
            <a:ext cx="51168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66797" y="4653659"/>
            <a:ext cx="46596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7939" y="4650912"/>
            <a:ext cx="46596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04260" y="4650911"/>
            <a:ext cx="685800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29418" y="4650911"/>
            <a:ext cx="585482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738" y="4650911"/>
            <a:ext cx="601460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60626" y="4650911"/>
            <a:ext cx="526814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30868" y="4650911"/>
            <a:ext cx="526814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79396" y="4650911"/>
            <a:ext cx="468370" cy="1692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9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49547" y="4650911"/>
            <a:ext cx="70229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10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11248" y="2210031"/>
            <a:ext cx="1215482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Fact_52_weeks ago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88121" y="5204124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Формат 1</a:t>
            </a:r>
            <a:endParaRPr lang="en-US" sz="5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2088121" y="5391412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Формат 2</a:t>
            </a:r>
            <a:endParaRPr lang="en-US" sz="5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088120" y="5561274"/>
            <a:ext cx="7116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Формат 3</a:t>
            </a:r>
            <a:endParaRPr lang="en-US" sz="5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236720" y="5002462"/>
            <a:ext cx="61903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 smtClean="0"/>
              <a:t>1</a:t>
            </a:r>
            <a:endParaRPr lang="en-US" sz="5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4967593" y="5002462"/>
            <a:ext cx="5378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2</a:t>
            </a:r>
            <a:endParaRPr lang="en-US" sz="5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5649583" y="5002462"/>
            <a:ext cx="5378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 smtClean="0"/>
              <a:t>3</a:t>
            </a:r>
            <a:endParaRPr lang="en-US" sz="5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6632151" y="5002462"/>
            <a:ext cx="5378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4</a:t>
            </a:r>
            <a:endParaRPr lang="en-US" sz="5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7857801" y="5002462"/>
            <a:ext cx="537857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 smtClean="0"/>
              <a:t>5</a:t>
            </a:r>
            <a:endParaRPr lang="en-US" sz="5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9323071" y="5002462"/>
            <a:ext cx="71733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/>
              <a:t>6</a:t>
            </a:r>
            <a:endParaRPr lang="en-US" sz="5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11077575" y="5002462"/>
            <a:ext cx="826249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Метрика</a:t>
            </a:r>
            <a:r>
              <a:rPr lang="en-US" sz="500" b="1" dirty="0" smtClean="0"/>
              <a:t> </a:t>
            </a:r>
            <a:r>
              <a:rPr lang="ru-RU" sz="500" b="1" dirty="0" smtClean="0"/>
              <a:t>7</a:t>
            </a:r>
            <a:endParaRPr lang="en-US" sz="500" b="1" dirty="0" smtClean="0"/>
          </a:p>
        </p:txBody>
      </p:sp>
      <p:sp>
        <p:nvSpPr>
          <p:cNvPr id="34" name="Rectangle 33"/>
          <p:cNvSpPr/>
          <p:nvPr/>
        </p:nvSpPr>
        <p:spPr>
          <a:xfrm>
            <a:off x="2088120" y="5730551"/>
            <a:ext cx="9943860" cy="174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52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3" y="232487"/>
            <a:ext cx="11758775" cy="58605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51031" y="281231"/>
            <a:ext cx="1600200" cy="272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63769" y="4835768"/>
            <a:ext cx="1143000" cy="483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71290" y="2209060"/>
            <a:ext cx="54350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" b="1" dirty="0"/>
              <a:t>Метрика</a:t>
            </a:r>
            <a:r>
              <a:rPr lang="en-US" sz="600" b="1" dirty="0" smtClean="0"/>
              <a:t> </a:t>
            </a:r>
            <a:r>
              <a:rPr lang="ru-RU" sz="600" b="1" dirty="0" smtClean="0"/>
              <a:t>1</a:t>
            </a:r>
            <a:endParaRPr lang="ru-RU" sz="600" b="1" dirty="0"/>
          </a:p>
          <a:p>
            <a:endParaRPr lang="en-US" sz="6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189683" y="2209060"/>
            <a:ext cx="54350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" b="1" dirty="0"/>
              <a:t>Метрика</a:t>
            </a:r>
            <a:r>
              <a:rPr lang="en-US" sz="600" b="1" dirty="0" smtClean="0"/>
              <a:t> </a:t>
            </a:r>
            <a:r>
              <a:rPr lang="ru-RU" sz="600" b="1" dirty="0" smtClean="0"/>
              <a:t>2</a:t>
            </a:r>
            <a:endParaRPr lang="ru-RU" sz="600" b="1" dirty="0"/>
          </a:p>
          <a:p>
            <a:endParaRPr lang="en-US" sz="6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851643" y="2209060"/>
            <a:ext cx="54350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" b="1" dirty="0"/>
              <a:t>Метрика</a:t>
            </a:r>
            <a:r>
              <a:rPr lang="en-US" sz="600" b="1" dirty="0" smtClean="0"/>
              <a:t> </a:t>
            </a:r>
            <a:r>
              <a:rPr lang="ru-RU" sz="600" b="1" dirty="0"/>
              <a:t>3</a:t>
            </a:r>
          </a:p>
          <a:p>
            <a:endParaRPr lang="en-US" sz="6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451231" y="2209948"/>
            <a:ext cx="54350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" b="1" dirty="0"/>
              <a:t>Метрика</a:t>
            </a:r>
            <a:r>
              <a:rPr lang="en-US" sz="600" b="1" dirty="0" smtClean="0"/>
              <a:t> </a:t>
            </a:r>
            <a:r>
              <a:rPr lang="ru-RU" sz="600" b="1" dirty="0" smtClean="0"/>
              <a:t>4</a:t>
            </a:r>
            <a:endParaRPr lang="ru-RU" sz="600" b="1" dirty="0"/>
          </a:p>
          <a:p>
            <a:endParaRPr lang="en-US" sz="6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096000" y="2209059"/>
            <a:ext cx="54350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" b="1" dirty="0"/>
              <a:t>Метрика</a:t>
            </a:r>
            <a:r>
              <a:rPr lang="en-US" sz="600" b="1" dirty="0" smtClean="0"/>
              <a:t> </a:t>
            </a:r>
            <a:r>
              <a:rPr lang="ru-RU" sz="600" b="1" dirty="0" smtClean="0"/>
              <a:t>5</a:t>
            </a:r>
            <a:endParaRPr lang="ru-RU" sz="600" b="1" dirty="0"/>
          </a:p>
          <a:p>
            <a:endParaRPr lang="en-US" sz="6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740769" y="2208170"/>
            <a:ext cx="54350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" b="1" dirty="0"/>
              <a:t>Метрика</a:t>
            </a:r>
            <a:r>
              <a:rPr lang="en-US" sz="600" b="1" dirty="0" smtClean="0"/>
              <a:t> </a:t>
            </a:r>
            <a:r>
              <a:rPr lang="ru-RU" sz="600" b="1" dirty="0" smtClean="0"/>
              <a:t>6</a:t>
            </a:r>
            <a:endParaRPr lang="ru-RU" sz="600" b="1" dirty="0"/>
          </a:p>
          <a:p>
            <a:endParaRPr lang="en-US" sz="6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326626" y="2208168"/>
            <a:ext cx="54350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" b="1" dirty="0"/>
              <a:t>Метрика</a:t>
            </a:r>
            <a:r>
              <a:rPr lang="en-US" sz="600" b="1" dirty="0" smtClean="0"/>
              <a:t> </a:t>
            </a:r>
            <a:r>
              <a:rPr lang="ru-RU" sz="600" b="1" dirty="0" smtClean="0"/>
              <a:t>7</a:t>
            </a:r>
          </a:p>
          <a:p>
            <a:endParaRPr lang="en-US" sz="6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945020" y="2208167"/>
            <a:ext cx="59626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" b="1" dirty="0"/>
              <a:t>Метрика</a:t>
            </a:r>
            <a:r>
              <a:rPr lang="en-US" sz="600" b="1" dirty="0" smtClean="0"/>
              <a:t> </a:t>
            </a:r>
            <a:r>
              <a:rPr lang="ru-RU" sz="600" b="1" dirty="0"/>
              <a:t>8</a:t>
            </a:r>
            <a:endParaRPr lang="ru-RU" sz="600" b="1" dirty="0" smtClean="0"/>
          </a:p>
          <a:p>
            <a:endParaRPr lang="en-US" sz="600" b="1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8397240" y="2114550"/>
            <a:ext cx="144042" cy="461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Freeform 21"/>
          <p:cNvSpPr/>
          <p:nvPr/>
        </p:nvSpPr>
        <p:spPr>
          <a:xfrm>
            <a:off x="8382000" y="2194560"/>
            <a:ext cx="3817" cy="342900"/>
          </a:xfrm>
          <a:custGeom>
            <a:avLst/>
            <a:gdLst>
              <a:gd name="connsiteX0" fmla="*/ 0 w 3817"/>
              <a:gd name="connsiteY0" fmla="*/ 0 h 342900"/>
              <a:gd name="connsiteX1" fmla="*/ 3810 w 3817"/>
              <a:gd name="connsiteY1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7" h="342900">
                <a:moveTo>
                  <a:pt x="0" y="0"/>
                </a:moveTo>
                <a:cubicBezTo>
                  <a:pt x="4173" y="292097"/>
                  <a:pt x="3810" y="177791"/>
                  <a:pt x="3810" y="342900"/>
                </a:cubicBezTo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981835" y="1186559"/>
            <a:ext cx="62420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52982" y="1186559"/>
            <a:ext cx="62420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</a:t>
            </a:r>
            <a:r>
              <a:rPr lang="ru-RU" sz="500" b="1" dirty="0" smtClean="0"/>
              <a:t>2</a:t>
            </a:r>
            <a:endParaRPr lang="en-US" sz="5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324129" y="1186559"/>
            <a:ext cx="62420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</a:t>
            </a:r>
            <a:r>
              <a:rPr lang="ru-RU" sz="500" b="1" dirty="0"/>
              <a:t>3</a:t>
            </a:r>
            <a:endParaRPr lang="en-US" sz="5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2198383" y="2260416"/>
            <a:ext cx="60312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/>
              <a:t>Столбец</a:t>
            </a:r>
            <a:endParaRPr lang="en-US" sz="5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213367" y="2575560"/>
            <a:ext cx="1268973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2198383" y="2802923"/>
            <a:ext cx="1283957" cy="1755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2</a:t>
            </a:r>
            <a:endParaRPr lang="en-US" sz="5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2198383" y="3055622"/>
            <a:ext cx="1283957" cy="1755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3</a:t>
            </a:r>
            <a:endParaRPr lang="en-US" sz="5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2198382" y="3278340"/>
            <a:ext cx="1283957" cy="1755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4</a:t>
            </a:r>
            <a:endParaRPr lang="en-US" sz="500" b="1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2198381" y="3501058"/>
            <a:ext cx="1283957" cy="1755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5</a:t>
            </a:r>
            <a:endParaRPr lang="en-US" sz="500" b="1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2198380" y="3723776"/>
            <a:ext cx="1283957" cy="1755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6</a:t>
            </a:r>
            <a:endParaRPr lang="en-US" sz="500" b="1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2198379" y="3946494"/>
            <a:ext cx="1283957" cy="1755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7</a:t>
            </a:r>
            <a:endParaRPr lang="en-US" sz="500" b="1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2198378" y="4169212"/>
            <a:ext cx="1283957" cy="1755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8</a:t>
            </a:r>
            <a:endParaRPr lang="en-US" sz="500" b="1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2198377" y="4391930"/>
            <a:ext cx="1283957" cy="1755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9</a:t>
            </a:r>
            <a:endParaRPr lang="en-US" sz="50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2198376" y="4614648"/>
            <a:ext cx="1283957" cy="1755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10</a:t>
            </a:r>
            <a:endParaRPr lang="en-US" sz="5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2198375" y="4837366"/>
            <a:ext cx="1283957" cy="1755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11</a:t>
            </a:r>
            <a:endParaRPr lang="en-US" sz="500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2198373" y="5066937"/>
            <a:ext cx="1283957" cy="1755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12</a:t>
            </a:r>
            <a:endParaRPr lang="en-US" sz="500" b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2198373" y="5313955"/>
            <a:ext cx="1283957" cy="1755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13</a:t>
            </a:r>
            <a:endParaRPr lang="en-US" sz="500" b="1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875742" y="734839"/>
            <a:ext cx="73029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52032" y="734839"/>
            <a:ext cx="98938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</a:t>
            </a:r>
            <a:r>
              <a:rPr lang="ru-RU" sz="500" b="1" dirty="0" smtClean="0"/>
              <a:t>2</a:t>
            </a:r>
            <a:endParaRPr lang="en-US" sz="5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862254" y="734839"/>
            <a:ext cx="131172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</a:t>
            </a:r>
            <a:r>
              <a:rPr lang="ru-RU" sz="500" b="1" dirty="0"/>
              <a:t>3</a:t>
            </a:r>
            <a:endParaRPr lang="en-US" sz="500" b="1" dirty="0" smtClean="0"/>
          </a:p>
        </p:txBody>
      </p:sp>
    </p:spTree>
    <p:extLst>
      <p:ext uri="{BB962C8B-B14F-4D97-AF65-F5344CB8AC3E}">
        <p14:creationId xmlns:p14="http://schemas.microsoft.com/office/powerpoint/2010/main" val="380034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88"/>
            <a:ext cx="12166113" cy="6131412"/>
          </a:xfrm>
        </p:spPr>
      </p:pic>
      <p:sp>
        <p:nvSpPr>
          <p:cNvPr id="6" name="TextBox 5"/>
          <p:cNvSpPr txBox="1"/>
          <p:nvPr/>
        </p:nvSpPr>
        <p:spPr>
          <a:xfrm>
            <a:off x="1879259" y="2540392"/>
            <a:ext cx="802395" cy="167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1</a:t>
            </a:r>
            <a:endParaRPr lang="en-US" sz="500" b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879258" y="2759223"/>
            <a:ext cx="802395" cy="167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2</a:t>
            </a:r>
            <a:endParaRPr lang="en-US" sz="5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879257" y="2978054"/>
            <a:ext cx="802395" cy="167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3</a:t>
            </a:r>
            <a:endParaRPr lang="en-US" sz="500" b="1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879257" y="3196885"/>
            <a:ext cx="802395" cy="167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4</a:t>
            </a:r>
            <a:endParaRPr lang="en-US" sz="5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879257" y="3415716"/>
            <a:ext cx="802395" cy="167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5</a:t>
            </a:r>
            <a:endParaRPr lang="en-US" sz="5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879257" y="3634547"/>
            <a:ext cx="802395" cy="167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6</a:t>
            </a:r>
            <a:endParaRPr lang="en-US" sz="5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879257" y="3853378"/>
            <a:ext cx="802395" cy="167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7</a:t>
            </a:r>
            <a:endParaRPr lang="en-US" sz="5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879257" y="4072209"/>
            <a:ext cx="802395" cy="167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8</a:t>
            </a:r>
            <a:endParaRPr lang="en-US" sz="500" b="1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1879257" y="4291040"/>
            <a:ext cx="802395" cy="167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/>
              <a:t>9</a:t>
            </a:r>
            <a:endParaRPr lang="en-US" sz="5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879257" y="4509871"/>
            <a:ext cx="802395" cy="167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10</a:t>
            </a:r>
            <a:endParaRPr lang="en-US" sz="5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1879257" y="4728702"/>
            <a:ext cx="802395" cy="167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11</a:t>
            </a:r>
            <a:endParaRPr lang="en-US" sz="5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879257" y="4947533"/>
            <a:ext cx="802395" cy="167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12</a:t>
            </a:r>
            <a:endParaRPr lang="en-US" sz="5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879257" y="5166364"/>
            <a:ext cx="802395" cy="167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13</a:t>
            </a:r>
            <a:endParaRPr lang="en-US" sz="5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879257" y="5385195"/>
            <a:ext cx="802395" cy="167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14</a:t>
            </a:r>
            <a:endParaRPr lang="en-US" sz="5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879257" y="5604026"/>
            <a:ext cx="802395" cy="167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Показатель</a:t>
            </a:r>
            <a:r>
              <a:rPr lang="en-US" sz="500" b="1" dirty="0" smtClean="0"/>
              <a:t> </a:t>
            </a:r>
            <a:r>
              <a:rPr lang="ru-RU" sz="500" b="1" dirty="0" smtClean="0"/>
              <a:t>15</a:t>
            </a:r>
            <a:endParaRPr lang="en-US" sz="5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2743250" y="2137703"/>
            <a:ext cx="54350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" b="1" dirty="0"/>
              <a:t>Метрика</a:t>
            </a:r>
            <a:r>
              <a:rPr lang="en-US" sz="600" b="1" dirty="0" smtClean="0"/>
              <a:t> </a:t>
            </a:r>
            <a:r>
              <a:rPr lang="ru-RU" sz="600" b="1" dirty="0" smtClean="0"/>
              <a:t>1</a:t>
            </a:r>
            <a:endParaRPr lang="ru-RU" sz="600" b="1" dirty="0"/>
          </a:p>
          <a:p>
            <a:endParaRPr lang="en-US" sz="600" b="1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327450" y="2137702"/>
            <a:ext cx="54350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" b="1" dirty="0"/>
              <a:t>Метрика</a:t>
            </a:r>
            <a:r>
              <a:rPr lang="en-US" sz="600" b="1" dirty="0" smtClean="0"/>
              <a:t> </a:t>
            </a:r>
            <a:r>
              <a:rPr lang="ru-RU" sz="600" b="1" dirty="0" smtClean="0"/>
              <a:t>2</a:t>
            </a:r>
            <a:endParaRPr lang="ru-RU" sz="600" b="1" dirty="0"/>
          </a:p>
          <a:p>
            <a:endParaRPr lang="en-US" sz="6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911650" y="2137701"/>
            <a:ext cx="54350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" b="1" dirty="0"/>
              <a:t>Метрика</a:t>
            </a:r>
            <a:r>
              <a:rPr lang="en-US" sz="600" b="1" dirty="0" smtClean="0"/>
              <a:t> </a:t>
            </a:r>
            <a:r>
              <a:rPr lang="ru-RU" sz="600" b="1" dirty="0"/>
              <a:t>3</a:t>
            </a:r>
          </a:p>
          <a:p>
            <a:endParaRPr lang="en-US" sz="6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474895" y="2137697"/>
            <a:ext cx="54350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" b="1" dirty="0"/>
              <a:t>Метрика</a:t>
            </a:r>
            <a:r>
              <a:rPr lang="en-US" sz="600" b="1" dirty="0" smtClean="0"/>
              <a:t> </a:t>
            </a:r>
            <a:r>
              <a:rPr lang="ru-RU" sz="600" b="1" dirty="0" smtClean="0"/>
              <a:t>4</a:t>
            </a:r>
            <a:endParaRPr lang="ru-RU" sz="600" b="1" dirty="0"/>
          </a:p>
          <a:p>
            <a:endParaRPr lang="en-US" sz="6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059095" y="2137697"/>
            <a:ext cx="54350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" b="1" dirty="0"/>
              <a:t>Метрика</a:t>
            </a:r>
            <a:r>
              <a:rPr lang="en-US" sz="600" b="1" dirty="0" smtClean="0"/>
              <a:t> </a:t>
            </a:r>
            <a:r>
              <a:rPr lang="ru-RU" sz="600" b="1" dirty="0"/>
              <a:t>5</a:t>
            </a:r>
          </a:p>
          <a:p>
            <a:endParaRPr lang="en-US" sz="6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5622340" y="2137697"/>
            <a:ext cx="54350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" b="1" dirty="0" smtClean="0"/>
              <a:t>Метрика 6</a:t>
            </a:r>
            <a:endParaRPr lang="ru-RU" sz="600" b="1" dirty="0"/>
          </a:p>
          <a:p>
            <a:endParaRPr lang="en-US" sz="6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6206540" y="2137697"/>
            <a:ext cx="54350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" b="1" dirty="0" smtClean="0"/>
              <a:t>Метрика 7</a:t>
            </a:r>
            <a:endParaRPr lang="ru-RU" sz="600" b="1" dirty="0"/>
          </a:p>
          <a:p>
            <a:endParaRPr lang="en-US" sz="6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6790740" y="2137697"/>
            <a:ext cx="54350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" b="1" dirty="0" smtClean="0"/>
              <a:t>Метрика 8</a:t>
            </a:r>
            <a:endParaRPr lang="ru-RU" sz="600" b="1" dirty="0"/>
          </a:p>
          <a:p>
            <a:endParaRPr lang="en-US" sz="600" b="1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7374940" y="2137697"/>
            <a:ext cx="54350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" b="1" dirty="0" smtClean="0"/>
              <a:t>Метрика 9</a:t>
            </a:r>
            <a:endParaRPr lang="ru-RU" sz="600" b="1" dirty="0"/>
          </a:p>
          <a:p>
            <a:endParaRPr lang="en-US" sz="600" b="1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7959140" y="2137697"/>
            <a:ext cx="58542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600" b="1" dirty="0" smtClean="0"/>
              <a:t>Метрика 10</a:t>
            </a:r>
            <a:endParaRPr lang="ru-RU" sz="600" b="1" dirty="0"/>
          </a:p>
          <a:p>
            <a:endParaRPr lang="en-US" sz="600" b="1" dirty="0" smtClean="0"/>
          </a:p>
        </p:txBody>
      </p:sp>
      <p:sp>
        <p:nvSpPr>
          <p:cNvPr id="31" name="Rectangle 30"/>
          <p:cNvSpPr/>
          <p:nvPr/>
        </p:nvSpPr>
        <p:spPr>
          <a:xfrm>
            <a:off x="8472539" y="2079382"/>
            <a:ext cx="144042" cy="461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96129" y="3937198"/>
            <a:ext cx="1143000" cy="483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1747520" y="1162880"/>
            <a:ext cx="62420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83229" y="1162880"/>
            <a:ext cx="62420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</a:t>
            </a:r>
            <a:r>
              <a:rPr lang="ru-RU" sz="500" b="1" dirty="0" smtClean="0"/>
              <a:t>2</a:t>
            </a:r>
            <a:endParaRPr lang="en-US" sz="500" b="1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015347" y="1162879"/>
            <a:ext cx="624205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</a:t>
            </a:r>
            <a:r>
              <a:rPr lang="ru-RU" sz="500" b="1" dirty="0"/>
              <a:t>3</a:t>
            </a:r>
            <a:endParaRPr lang="en-US" sz="500" b="1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1550156" y="715198"/>
            <a:ext cx="730298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71725" y="715864"/>
            <a:ext cx="915034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</a:t>
            </a:r>
            <a:r>
              <a:rPr lang="ru-RU" sz="500" b="1" dirty="0" smtClean="0"/>
              <a:t>2</a:t>
            </a:r>
            <a:endParaRPr lang="en-US" sz="500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3356462" y="715864"/>
            <a:ext cx="1258210" cy="169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500" b="1" dirty="0" smtClean="0"/>
              <a:t>Вкладка</a:t>
            </a:r>
            <a:r>
              <a:rPr lang="en-US" sz="500" b="1" dirty="0" smtClean="0"/>
              <a:t> </a:t>
            </a:r>
            <a:r>
              <a:rPr lang="ru-RU" sz="500" b="1" dirty="0" smtClean="0"/>
              <a:t>3</a:t>
            </a:r>
            <a:endParaRPr lang="en-US" sz="500" b="1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9020464" y="1729526"/>
            <a:ext cx="57464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Мет. 1</a:t>
            </a:r>
            <a:endParaRPr lang="en-US" sz="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758080" y="1729526"/>
            <a:ext cx="623408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Мет. 2</a:t>
            </a:r>
            <a:endParaRPr lang="en-US" sz="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600944" y="1729526"/>
            <a:ext cx="64008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Мет. 3</a:t>
            </a:r>
            <a:endParaRPr lang="en-US" sz="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764176" y="4178986"/>
            <a:ext cx="623408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Мет. 2</a:t>
            </a:r>
            <a:endParaRPr lang="en-US" sz="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020464" y="4178986"/>
            <a:ext cx="57464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Мет. 1</a:t>
            </a:r>
            <a:endParaRPr lang="en-US" sz="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600944" y="4178986"/>
            <a:ext cx="640080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Мет. 3</a:t>
            </a:r>
            <a:endParaRPr lang="en-US" sz="6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383304" y="301784"/>
            <a:ext cx="1600200" cy="2726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95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1102</Words>
  <Application>Microsoft Office PowerPoint</Application>
  <PresentationFormat>Widescreen</PresentationFormat>
  <Paragraphs>554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  </vt:lpstr>
      <vt:lpstr> </vt:lpstr>
      <vt:lpstr>  </vt:lpstr>
      <vt:lpstr> </vt:lpstr>
      <vt:lpstr> 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Sonya Helal</dc:creator>
  <cp:lastModifiedBy>Sonya Helal</cp:lastModifiedBy>
  <cp:revision>46</cp:revision>
  <dcterms:created xsi:type="dcterms:W3CDTF">2025-01-11T09:41:33Z</dcterms:created>
  <dcterms:modified xsi:type="dcterms:W3CDTF">2025-01-19T10:55:49Z</dcterms:modified>
</cp:coreProperties>
</file>