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B5BE-FAF1-4783-AEE3-9C87EE96188E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Model of EGFR Signaling Pathway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Zarifeh</a:t>
            </a:r>
            <a:r>
              <a:rPr lang="en-US" dirty="0" smtClean="0"/>
              <a:t> </a:t>
            </a:r>
            <a:r>
              <a:rPr lang="en-US" dirty="0" err="1" smtClean="0"/>
              <a:t>Heidari</a:t>
            </a:r>
            <a:r>
              <a:rPr lang="en-US" dirty="0" smtClean="0"/>
              <a:t> </a:t>
            </a:r>
          </a:p>
          <a:p>
            <a:r>
              <a:rPr lang="en-US" smtClean="0"/>
              <a:t>June </a:t>
            </a:r>
            <a:r>
              <a:rPr lang="en-US" smtClean="0"/>
              <a:t>9, </a:t>
            </a:r>
            <a:r>
              <a:rPr lang="en-US" dirty="0" smtClean="0"/>
              <a:t>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18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</a:t>
            </a:r>
          </a:p>
          <a:p>
            <a:pPr marL="0" indent="0">
              <a:buNone/>
            </a:pPr>
            <a:r>
              <a:rPr lang="en-US" sz="3200" dirty="0" smtClean="0"/>
              <a:t>Not considering the</a:t>
            </a:r>
          </a:p>
          <a:p>
            <a:pPr marL="0" indent="0">
              <a:buNone/>
            </a:pPr>
            <a:r>
              <a:rPr lang="en-US" sz="3200" dirty="0" smtClean="0"/>
              <a:t>connection Of</a:t>
            </a:r>
          </a:p>
          <a:p>
            <a:pPr marL="0" indent="0">
              <a:buNone/>
            </a:pPr>
            <a:r>
              <a:rPr lang="en-US" sz="3200" dirty="0" err="1" smtClean="0"/>
              <a:t>Shc</a:t>
            </a:r>
            <a:r>
              <a:rPr lang="en-US" sz="3200" dirty="0" smtClean="0"/>
              <a:t> and Grb2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</a:t>
            </a:r>
          </a:p>
          <a:p>
            <a:pPr marL="0" indent="0">
              <a:buNone/>
            </a:pPr>
            <a:r>
              <a:rPr lang="en-US" sz="3200" dirty="0" smtClean="0"/>
              <a:t>considering the</a:t>
            </a:r>
          </a:p>
          <a:p>
            <a:pPr marL="0" indent="0">
              <a:buNone/>
            </a:pPr>
            <a:r>
              <a:rPr lang="en-US" sz="3200" dirty="0" smtClean="0"/>
              <a:t>connection Of</a:t>
            </a:r>
          </a:p>
          <a:p>
            <a:pPr marL="0" indent="0">
              <a:buNone/>
            </a:pPr>
            <a:r>
              <a:rPr lang="en-US" sz="3200" dirty="0" err="1" smtClean="0"/>
              <a:t>Shc</a:t>
            </a:r>
            <a:r>
              <a:rPr lang="en-US" sz="3200" dirty="0" smtClean="0"/>
              <a:t> and Grb2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037" y="4705230"/>
            <a:ext cx="2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95" y="4453153"/>
            <a:ext cx="3761905" cy="1723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4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SOS,</a:t>
            </a:r>
          </a:p>
          <a:p>
            <a:pPr marL="0" indent="0">
              <a:buNone/>
            </a:pPr>
            <a:r>
              <a:rPr lang="en-US" sz="3200" b="1" dirty="0" err="1" smtClean="0"/>
              <a:t>PLCg</a:t>
            </a:r>
            <a:endParaRPr lang="en-US" sz="3200" b="1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21374"/>
              </p:ext>
            </p:extLst>
          </p:nvPr>
        </p:nvGraphicFramePr>
        <p:xfrm>
          <a:off x="9334356" y="1825680"/>
          <a:ext cx="20194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1819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Kholodenko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65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591232"/>
              </p:ext>
            </p:extLst>
          </p:nvPr>
        </p:nvGraphicFramePr>
        <p:xfrm>
          <a:off x="9341064" y="2575035"/>
          <a:ext cx="20194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3037793843"/>
                    </a:ext>
                  </a:extLst>
                </a:gridCol>
              </a:tblGrid>
              <a:tr h="310755">
                <a:tc>
                  <a:txBody>
                    <a:bodyPr/>
                    <a:lstStyle/>
                    <a:p>
                      <a:r>
                        <a:rPr lang="en-US" dirty="0" smtClean="0"/>
                        <a:t>Energy-Base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6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5787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37" y="4705230"/>
            <a:ext cx="2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89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 Model of EGFR Signaling Pathway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Model of EGFR Signaling Pathway</dc:title>
  <dc:creator>mansour</dc:creator>
  <cp:lastModifiedBy>mansour</cp:lastModifiedBy>
  <cp:revision>14</cp:revision>
  <dcterms:created xsi:type="dcterms:W3CDTF">2022-06-02T13:22:05Z</dcterms:created>
  <dcterms:modified xsi:type="dcterms:W3CDTF">2022-06-09T07:58:03Z</dcterms:modified>
</cp:coreProperties>
</file>