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3"/>
  </p:notesMasterIdLst>
  <p:handoutMasterIdLst>
    <p:handoutMasterId r:id="rId14"/>
  </p:handoutMasterIdLst>
  <p:sldIdLst>
    <p:sldId id="257" r:id="rId5"/>
    <p:sldId id="268" r:id="rId6"/>
    <p:sldId id="269" r:id="rId7"/>
    <p:sldId id="274" r:id="rId8"/>
    <p:sldId id="270" r:id="rId9"/>
    <p:sldId id="271" r:id="rId10"/>
    <p:sldId id="272" r:id="rId11"/>
    <p:sldId id="273" r:id="rId12"/>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5"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82" d="100"/>
          <a:sy n="82" d="100"/>
        </p:scale>
        <p:origin x="96" y="150"/>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9/5/2022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9/5/2022</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a:t>Click to edit Master text styles</a:t>
            </a:r>
          </a:p>
          <a:p>
            <a:pPr lvl="1"/>
            <a:r>
              <a:rPr/>
              <a:t>Second level</a:t>
            </a:r>
          </a:p>
          <a:p>
            <a:pPr lvl="2"/>
            <a:r>
              <a:rPr/>
              <a:t>Third level</a:t>
            </a:r>
          </a:p>
          <a:p>
            <a:pPr lvl="3"/>
            <a:r>
              <a:rPr/>
              <a:t>Fourth level</a:t>
            </a:r>
          </a:p>
          <a:p>
            <a:pPr lvl="4"/>
            <a:r>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 name="diagonals"/>
          <p:cNvGrpSpPr/>
          <p:nvPr/>
        </p:nvGrpSpPr>
        <p:grpSpPr>
          <a:xfrm>
            <a:off x="7516443" y="4145281"/>
            <a:ext cx="4686117" cy="2731407"/>
            <a:chOff x="5638800" y="3108960"/>
            <a:chExt cx="3515503" cy="2048555"/>
          </a:xfrm>
        </p:grpSpPr>
        <p:cxnSp>
          <p:nvCxnSpPr>
            <p:cNvPr id="14" name="Straight Connector 13"/>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Connector 16"/>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Connector 18"/>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grpSp>
        <p:nvGrpSpPr>
          <p:cNvPr id="12" name="bottom lines"/>
          <p:cNvGrpSpPr/>
          <p:nvPr/>
        </p:nvGrpSpPr>
        <p:grpSpPr>
          <a:xfrm>
            <a:off x="-8916" y="6057149"/>
            <a:ext cx="5498726" cy="820207"/>
            <a:chOff x="-6689" y="4553748"/>
            <a:chExt cx="4125119" cy="615155"/>
          </a:xfrm>
        </p:grpSpPr>
        <p:sp>
          <p:nvSpPr>
            <p:cNvPr id="9" name="Freeform 8"/>
            <p:cNvSpPr/>
            <p:nvPr/>
          </p:nvSpPr>
          <p:spPr>
            <a:xfrm rot="16200000">
              <a:off x="1754302" y="2802395"/>
              <a:ext cx="612775" cy="411548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4115481 h 4115481"/>
                <a:gd name="connsiteX1" fmla="*/ 612775 w 612775"/>
                <a:gd name="connsiteY1" fmla="*/ 3180443 h 4115481"/>
                <a:gd name="connsiteX2" fmla="*/ 612775 w 612775"/>
                <a:gd name="connsiteY2" fmla="*/ 0 h 4115481"/>
              </a:gdLst>
              <a:ahLst/>
              <a:cxnLst>
                <a:cxn ang="0">
                  <a:pos x="connsiteX0" y="connsiteY0"/>
                </a:cxn>
                <a:cxn ang="0">
                  <a:pos x="connsiteX1" y="connsiteY1"/>
                </a:cxn>
                <a:cxn ang="0">
                  <a:pos x="connsiteX2" y="connsiteY2"/>
                </a:cxn>
              </a:cxnLst>
              <a:rect l="l" t="t" r="r" b="b"/>
              <a:pathLst>
                <a:path w="612775" h="4115481">
                  <a:moveTo>
                    <a:pt x="0" y="4115481"/>
                  </a:moveTo>
                  <a:lnTo>
                    <a:pt x="612775" y="3180443"/>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0" name="Freeform 9"/>
            <p:cNvSpPr/>
            <p:nvPr/>
          </p:nvSpPr>
          <p:spPr>
            <a:xfrm rot="16200000">
              <a:off x="1604659" y="3152814"/>
              <a:ext cx="410751" cy="3621427"/>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 name="connsiteX0" fmla="*/ 0 w 410751"/>
                <a:gd name="connsiteY0" fmla="*/ 3614170 h 3614170"/>
                <a:gd name="connsiteX1" fmla="*/ 410751 w 410751"/>
                <a:gd name="connsiteY1" fmla="*/ 2990994 h 3614170"/>
                <a:gd name="connsiteX2" fmla="*/ 405947 w 410751"/>
                <a:gd name="connsiteY2" fmla="*/ 0 h 3614170"/>
                <a:gd name="connsiteX0" fmla="*/ 0 w 410751"/>
                <a:gd name="connsiteY0" fmla="*/ 3621427 h 3621427"/>
                <a:gd name="connsiteX1" fmla="*/ 410751 w 410751"/>
                <a:gd name="connsiteY1" fmla="*/ 2998251 h 3621427"/>
                <a:gd name="connsiteX2" fmla="*/ 405947 w 410751"/>
                <a:gd name="connsiteY2" fmla="*/ 0 h 3621427"/>
              </a:gdLst>
              <a:ahLst/>
              <a:cxnLst>
                <a:cxn ang="0">
                  <a:pos x="connsiteX0" y="connsiteY0"/>
                </a:cxn>
                <a:cxn ang="0">
                  <a:pos x="connsiteX1" y="connsiteY1"/>
                </a:cxn>
                <a:cxn ang="0">
                  <a:pos x="connsiteX2" y="connsiteY2"/>
                </a:cxn>
              </a:cxnLst>
              <a:rect l="l" t="t" r="r" b="b"/>
              <a:pathLst>
                <a:path w="410751" h="3621427">
                  <a:moveTo>
                    <a:pt x="0" y="3621427"/>
                  </a:moveTo>
                  <a:lnTo>
                    <a:pt x="410751" y="2998251"/>
                  </a:lnTo>
                  <a:cubicBezTo>
                    <a:pt x="410359" y="2065358"/>
                    <a:pt x="406339" y="932893"/>
                    <a:pt x="405947" y="0"/>
                  </a:cubicBez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11" name="Freeform 10"/>
            <p:cNvSpPr/>
            <p:nvPr/>
          </p:nvSpPr>
          <p:spPr>
            <a:xfrm rot="16200000">
              <a:off x="1462308" y="3453376"/>
              <a:ext cx="241768" cy="31797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 name="connsiteX0" fmla="*/ 0 w 241768"/>
                <a:gd name="connsiteY0" fmla="*/ 3179761 h 3179761"/>
                <a:gd name="connsiteX1" fmla="*/ 238919 w 241768"/>
                <a:gd name="connsiteY1" fmla="*/ 2819370 h 3179761"/>
                <a:gd name="connsiteX2" fmla="*/ 241754 w 241768"/>
                <a:gd name="connsiteY2" fmla="*/ 0 h 3179761"/>
              </a:gdLst>
              <a:ahLst/>
              <a:cxnLst>
                <a:cxn ang="0">
                  <a:pos x="connsiteX0" y="connsiteY0"/>
                </a:cxn>
                <a:cxn ang="0">
                  <a:pos x="connsiteX1" y="connsiteY1"/>
                </a:cxn>
                <a:cxn ang="0">
                  <a:pos x="connsiteX2" y="connsiteY2"/>
                </a:cxn>
              </a:cxnLst>
              <a:rect l="l" t="t" r="r" b="b"/>
              <a:pathLst>
                <a:path w="241768" h="3179761">
                  <a:moveTo>
                    <a:pt x="0" y="3179761"/>
                  </a:moveTo>
                  <a:lnTo>
                    <a:pt x="238919" y="2819370"/>
                  </a:lnTo>
                  <a:cubicBezTo>
                    <a:pt x="238654" y="1947313"/>
                    <a:pt x="242019" y="872057"/>
                    <a:pt x="241754"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ctrTitle"/>
          </p:nvPr>
        </p:nvSpPr>
        <p:spPr>
          <a:xfrm>
            <a:off x="1625176" y="584200"/>
            <a:ext cx="8735325" cy="2000251"/>
          </a:xfrm>
        </p:spPr>
        <p:txBody>
          <a:bodyPr>
            <a:normAutofit/>
          </a:bodyPr>
          <a:lstStyle>
            <a:lvl1pPr>
              <a:defRPr sz="5400"/>
            </a:lvl1pPr>
          </a:lstStyle>
          <a:p>
            <a:r>
              <a:rPr lang="en-US" smtClean="0"/>
              <a:t>Click to edit Master title style</a:t>
            </a:r>
            <a:endParaRPr/>
          </a:p>
        </p:txBody>
      </p:sp>
      <p:sp>
        <p:nvSpPr>
          <p:cNvPr id="3" name="Subtitle 2"/>
          <p:cNvSpPr>
            <a:spLocks noGrp="1"/>
          </p:cNvSpPr>
          <p:nvPr>
            <p:ph type="subTitle" idx="1"/>
          </p:nvPr>
        </p:nvSpPr>
        <p:spPr>
          <a:xfrm>
            <a:off x="1625176" y="2616200"/>
            <a:ext cx="8735325" cy="1752600"/>
          </a:xfrm>
        </p:spPr>
        <p:txBody>
          <a:bodyPr>
            <a:normAutofit/>
          </a:bodyPr>
          <a:lstStyle>
            <a:lvl1pPr marL="0" indent="0" algn="l">
              <a:spcBef>
                <a:spcPts val="0"/>
              </a:spcBef>
              <a:buNone/>
              <a:defRPr sz="2800" cap="all" spc="200" baseline="0">
                <a:solidFill>
                  <a:schemeClr val="accent1"/>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smtClean="0"/>
              <a:t>Click to edit Master subtitle style</a:t>
            </a:r>
            <a:endParaRPr/>
          </a:p>
        </p:txBody>
      </p:sp>
      <p:sp>
        <p:nvSpPr>
          <p:cNvPr id="22" name="Date Placeholder 21"/>
          <p:cNvSpPr>
            <a:spLocks noGrp="1"/>
          </p:cNvSpPr>
          <p:nvPr>
            <p:ph type="dt" sz="half" idx="10"/>
          </p:nvPr>
        </p:nvSpPr>
        <p:spPr/>
        <p:txBody>
          <a:bodyPr/>
          <a:lstStyle/>
          <a:p>
            <a:fld id="{F0DFD029-FB74-4578-B929-F66AA97659CA}" type="datetimeFigureOut">
              <a:rPr lang="en-US"/>
              <a:t>9/5/2022</a:t>
            </a:fld>
            <a:endParaRPr/>
          </a:p>
        </p:txBody>
      </p:sp>
      <p:sp>
        <p:nvSpPr>
          <p:cNvPr id="23" name="Footer Placeholder 22"/>
          <p:cNvSpPr>
            <a:spLocks noGrp="1"/>
          </p:cNvSpPr>
          <p:nvPr>
            <p:ph type="ftr" sz="quarter" idx="11"/>
          </p:nvPr>
        </p:nvSpPr>
        <p:spPr/>
        <p:txBody>
          <a:bodyPr/>
          <a:lstStyle/>
          <a:p>
            <a:endParaRPr/>
          </a:p>
        </p:txBody>
      </p:sp>
      <p:sp>
        <p:nvSpPr>
          <p:cNvPr id="24" name="Slide Number Placeholder 2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847488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996675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584200"/>
            <a:ext cx="2742486" cy="55880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1218882" y="584200"/>
            <a:ext cx="7414869" cy="5588000"/>
          </a:xfrm>
        </p:spPr>
        <p:txBody>
          <a:bodyPr vert="eaVert"/>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886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fld id="{F0DFD029-FB74-4578-B929-F66AA97659CA}" type="datetimeFigureOut">
              <a:rPr lang="en-US"/>
              <a:t>9/5/2022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406769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11" name="diagonals"/>
          <p:cNvGrpSpPr/>
          <p:nvPr/>
        </p:nvGrpSpPr>
        <p:grpSpPr>
          <a:xfrm>
            <a:off x="7516443" y="4145281"/>
            <a:ext cx="4686117" cy="2731407"/>
            <a:chOff x="5638800" y="3108960"/>
            <a:chExt cx="3515503" cy="2048555"/>
          </a:xfrm>
        </p:grpSpPr>
        <p:cxnSp>
          <p:nvCxnSpPr>
            <p:cNvPr id="12" name="Straight Connector 11"/>
            <p:cNvCxnSpPr/>
            <p:nvPr/>
          </p:nvCxnSpPr>
          <p:spPr>
            <a:xfrm flipV="1">
              <a:off x="5638800" y="3108960"/>
              <a:ext cx="3515503" cy="2037116"/>
            </a:xfrm>
            <a:prstGeom prst="line">
              <a:avLst/>
            </a:pr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3" name="Straight Connector 12"/>
            <p:cNvCxnSpPr/>
            <p:nvPr/>
          </p:nvCxnSpPr>
          <p:spPr>
            <a:xfrm flipV="1">
              <a:off x="6004643" y="3333750"/>
              <a:ext cx="3149660" cy="1823765"/>
            </a:xfrm>
            <a:prstGeom prst="line">
              <a:avLst/>
            </a:pr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cxnSp>
          <p:nvCxnSpPr>
            <p:cNvPr id="14" name="Straight Connector 13"/>
            <p:cNvCxnSpPr/>
            <p:nvPr/>
          </p:nvCxnSpPr>
          <p:spPr>
            <a:xfrm flipV="1">
              <a:off x="6388342" y="3549891"/>
              <a:ext cx="2765961" cy="1600149"/>
            </a:xfrm>
            <a:prstGeom prst="line">
              <a:avLst/>
            </a:pr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cxnSp>
      </p:grpSp>
      <p:sp>
        <p:nvSpPr>
          <p:cNvPr id="2" name="Title 1"/>
          <p:cNvSpPr>
            <a:spLocks noGrp="1"/>
          </p:cNvSpPr>
          <p:nvPr>
            <p:ph type="title"/>
          </p:nvPr>
        </p:nvSpPr>
        <p:spPr>
          <a:xfrm>
            <a:off x="1625177" y="2209801"/>
            <a:ext cx="8938472" cy="2764335"/>
          </a:xfrm>
        </p:spPr>
        <p:txBody>
          <a:bodyPr anchor="b">
            <a:normAutofit/>
          </a:bodyPr>
          <a:lstStyle>
            <a:lvl1pPr algn="l">
              <a:defRPr sz="5400" b="0" cap="none" baseline="0"/>
            </a:lvl1pPr>
          </a:lstStyle>
          <a:p>
            <a:r>
              <a:rPr lang="en-US" smtClean="0"/>
              <a:t>Click to edit Master title style</a:t>
            </a:r>
            <a:endParaRPr/>
          </a:p>
        </p:txBody>
      </p:sp>
      <p:sp>
        <p:nvSpPr>
          <p:cNvPr id="3" name="Text Placeholder 2"/>
          <p:cNvSpPr>
            <a:spLocks noGrp="1"/>
          </p:cNvSpPr>
          <p:nvPr>
            <p:ph type="body" idx="1"/>
          </p:nvPr>
        </p:nvSpPr>
        <p:spPr>
          <a:xfrm>
            <a:off x="1625176" y="4951266"/>
            <a:ext cx="7069519" cy="1220933"/>
          </a:xfrm>
        </p:spPr>
        <p:txBody>
          <a:bodyPr anchor="t">
            <a:normAutofit/>
          </a:bodyPr>
          <a:lstStyle>
            <a:lvl1pPr marL="0" indent="0">
              <a:spcBef>
                <a:spcPts val="0"/>
              </a:spcBef>
              <a:buNone/>
              <a:defRPr sz="2800" cap="all" spc="200" baseline="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0DFD029-FB74-4578-B929-F66AA97659CA}" type="datetimeFigureOut">
              <a:rPr lang="en-US"/>
              <a:t>9/5/2022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616330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1218883"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6500707" y="1706880"/>
            <a:ext cx="5078677" cy="446532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3557647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1218883"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4" name="Content Placeholder 3"/>
          <p:cNvSpPr>
            <a:spLocks noGrp="1"/>
          </p:cNvSpPr>
          <p:nvPr>
            <p:ph sz="half" idx="2"/>
          </p:nvPr>
        </p:nvSpPr>
        <p:spPr>
          <a:xfrm>
            <a:off x="1218883"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Text Placeholder 4"/>
          <p:cNvSpPr>
            <a:spLocks noGrp="1"/>
          </p:cNvSpPr>
          <p:nvPr>
            <p:ph type="body" sz="quarter" idx="3"/>
          </p:nvPr>
        </p:nvSpPr>
        <p:spPr>
          <a:xfrm>
            <a:off x="6496644" y="1701800"/>
            <a:ext cx="5082740" cy="914400"/>
          </a:xfrm>
        </p:spPr>
        <p:txBody>
          <a:bodyPr anchor="b">
            <a:normAutofit/>
          </a:bodyPr>
          <a:lstStyle>
            <a:lvl1pPr marL="0" indent="0">
              <a:spcBef>
                <a:spcPts val="0"/>
              </a:spcBef>
              <a:buNone/>
              <a:defRPr sz="2800" b="0" cap="all" spc="200" baseline="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smtClean="0"/>
              <a:t>Edit Master text styles</a:t>
            </a:r>
          </a:p>
        </p:txBody>
      </p:sp>
      <p:sp>
        <p:nvSpPr>
          <p:cNvPr id="6" name="Content Placeholder 5"/>
          <p:cNvSpPr>
            <a:spLocks noGrp="1"/>
          </p:cNvSpPr>
          <p:nvPr>
            <p:ph sz="quarter" idx="4"/>
          </p:nvPr>
        </p:nvSpPr>
        <p:spPr>
          <a:xfrm>
            <a:off x="6500707" y="2717800"/>
            <a:ext cx="5078677" cy="3454400"/>
          </a:xfrm>
        </p:spPr>
        <p:txBody>
          <a:bodyPr>
            <a:noAutofit/>
          </a:bodyPr>
          <a:lstStyle>
            <a:lvl1pPr>
              <a:defRPr sz="2800"/>
            </a:lvl1pPr>
            <a:lvl2pPr>
              <a:defRPr sz="2400"/>
            </a:lvl2pPr>
            <a:lvl3pPr>
              <a:defRPr sz="2000"/>
            </a:lvl3pPr>
            <a:lvl4pPr>
              <a:defRPr sz="2000"/>
            </a:lvl4pPr>
            <a:lvl5pPr>
              <a:defRPr sz="2000"/>
            </a:lvl5pPr>
            <a:lvl6pPr>
              <a:defRPr sz="2000" baseline="0"/>
            </a:lvl6pPr>
            <a:lvl7pPr>
              <a:defRPr sz="2000" baseline="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fld id="{F0DFD029-FB74-4578-B929-F66AA97659CA}" type="datetimeFigureOut">
              <a:rPr lang="en-US"/>
              <a:t>9/5/2022</a:t>
            </a:fld>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595381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F0DFD029-FB74-4578-B929-F66AA97659CA}" type="datetimeFigureOut">
              <a:rPr lang="en-US"/>
              <a:t>9/5/2022</a:t>
            </a:fld>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515229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DFD029-FB74-4578-B929-F66AA97659CA}" type="datetimeFigureOut">
              <a:rPr lang="en-US"/>
              <a:t>9/5/2022</a:t>
            </a:fld>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2172478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Content Placeholder 2"/>
          <p:cNvSpPr>
            <a:spLocks noGrp="1"/>
          </p:cNvSpPr>
          <p:nvPr>
            <p:ph idx="1"/>
          </p:nvPr>
        </p:nvSpPr>
        <p:spPr>
          <a:xfrm>
            <a:off x="5484971" y="584200"/>
            <a:ext cx="6094413" cy="5588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fld id="{F0DFD029-FB74-4578-B929-F66AA97659CA}" type="datetimeFigureOut">
              <a:rPr lang="en-US"/>
              <a:t>9/5/2022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1618139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8882" y="1701800"/>
            <a:ext cx="4062942" cy="2438400"/>
          </a:xfrm>
        </p:spPr>
        <p:txBody>
          <a:bodyPr anchor="b">
            <a:normAutofit/>
          </a:bodyPr>
          <a:lstStyle>
            <a:lvl1pPr algn="l">
              <a:defRPr sz="2800" b="0" cap="all" spc="200" baseline="0">
                <a:solidFill>
                  <a:schemeClr val="accent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1218882" y="4241800"/>
            <a:ext cx="4062942" cy="1930400"/>
          </a:xfrm>
        </p:spPr>
        <p:txBody>
          <a:bodyPr>
            <a:normAutofit/>
          </a:bodyPr>
          <a:lstStyle>
            <a:lvl1pPr marL="0" indent="0">
              <a:buNone/>
              <a:defRPr sz="20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smtClean="0"/>
              <a:t>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5484971" y="584200"/>
            <a:ext cx="6094413" cy="5588000"/>
          </a:xfrm>
          <a:ln w="12700">
            <a:solidFill>
              <a:schemeClr val="bg1">
                <a:lumMod val="75000"/>
                <a:lumOff val="25000"/>
              </a:schemeClr>
            </a:solidFill>
            <a:miter lim="800000"/>
          </a:ln>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smtClean="0"/>
              <a:t>Click icon to add picture</a:t>
            </a:r>
            <a:endParaRPr/>
          </a:p>
        </p:txBody>
      </p:sp>
      <p:sp>
        <p:nvSpPr>
          <p:cNvPr id="5" name="Date Placeholder 4"/>
          <p:cNvSpPr>
            <a:spLocks noGrp="1"/>
          </p:cNvSpPr>
          <p:nvPr>
            <p:ph type="dt" sz="half" idx="10"/>
          </p:nvPr>
        </p:nvSpPr>
        <p:spPr/>
        <p:txBody>
          <a:bodyPr/>
          <a:lstStyle/>
          <a:p>
            <a:fld id="{F0DFD029-FB74-4578-B929-F66AA97659CA}" type="datetimeFigureOut">
              <a:rPr lang="en-US"/>
              <a:t>9/5/2022</a:t>
            </a:fld>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C014DD1E-5D91-48A3-AD6D-45FBA980D106}" type="slidenum">
              <a:rPr/>
              <a:t>‹#›</a:t>
            </a:fld>
            <a:endParaRPr/>
          </a:p>
        </p:txBody>
      </p:sp>
    </p:spTree>
    <p:extLst>
      <p:ext uri="{BB962C8B-B14F-4D97-AF65-F5344CB8AC3E}">
        <p14:creationId xmlns:p14="http://schemas.microsoft.com/office/powerpoint/2010/main" val="4223431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2">
                <a:tint val="100000"/>
                <a:shade val="0"/>
                <a:satMod val="100000"/>
              </a:schemeClr>
            </a:gs>
            <a:gs pos="85000">
              <a:schemeClr val="bg2">
                <a:tint val="100000"/>
                <a:shade val="30000"/>
                <a:satMod val="100000"/>
              </a:schemeClr>
            </a:gs>
            <a:gs pos="100000">
              <a:schemeClr val="bg2">
                <a:shade val="60000"/>
                <a:satMod val="100000"/>
              </a:schemeClr>
            </a:gs>
          </a:gsLst>
          <a:lin ang="3600000" scaled="0"/>
          <a:tileRect/>
        </a:gradFill>
        <a:effectLst/>
      </p:bgPr>
    </p:bg>
    <p:spTree>
      <p:nvGrpSpPr>
        <p:cNvPr id="1" name=""/>
        <p:cNvGrpSpPr/>
        <p:nvPr/>
      </p:nvGrpSpPr>
      <p:grpSpPr>
        <a:xfrm>
          <a:off x="0" y="0"/>
          <a:ext cx="0" cy="0"/>
          <a:chOff x="0" y="0"/>
          <a:chExt cx="0" cy="0"/>
        </a:xfrm>
      </p:grpSpPr>
      <p:grpSp>
        <p:nvGrpSpPr>
          <p:cNvPr id="15" name="left lines"/>
          <p:cNvGrpSpPr/>
          <p:nvPr/>
        </p:nvGrpSpPr>
        <p:grpSpPr>
          <a:xfrm>
            <a:off x="-15870" y="-3174"/>
            <a:ext cx="819993" cy="5229225"/>
            <a:chOff x="-11906" y="-2381"/>
            <a:chExt cx="615155" cy="3921919"/>
          </a:xfrm>
        </p:grpSpPr>
        <p:sp>
          <p:nvSpPr>
            <p:cNvPr id="10" name="Freeform 9"/>
            <p:cNvSpPr/>
            <p:nvPr/>
          </p:nvSpPr>
          <p:spPr>
            <a:xfrm>
              <a:off x="-9526" y="0"/>
              <a:ext cx="612775" cy="3919538"/>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Lst>
              <a:ahLst/>
              <a:cxnLst>
                <a:cxn ang="0">
                  <a:pos x="connsiteX0" y="connsiteY0"/>
                </a:cxn>
                <a:cxn ang="0">
                  <a:pos x="connsiteX1" y="connsiteY1"/>
                </a:cxn>
                <a:cxn ang="0">
                  <a:pos x="connsiteX2" y="connsiteY2"/>
                </a:cxn>
              </a:cxnLst>
              <a:rect l="l" t="t" r="r" b="b"/>
              <a:pathLst>
                <a:path w="612775" h="3919538">
                  <a:moveTo>
                    <a:pt x="0" y="3919538"/>
                  </a:moveTo>
                  <a:lnTo>
                    <a:pt x="612775" y="2984500"/>
                  </a:lnTo>
                  <a:lnTo>
                    <a:pt x="612775" y="0"/>
                  </a:lnTo>
                </a:path>
              </a:pathLst>
            </a:custGeom>
            <a:noFill/>
            <a:ln w="38100">
              <a:gradFill>
                <a:gsLst>
                  <a:gs pos="50000">
                    <a:schemeClr val="accent1">
                      <a:lumMod val="75000"/>
                    </a:schemeClr>
                  </a:gs>
                  <a:gs pos="0">
                    <a:schemeClr val="accent1"/>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Freeform 10"/>
            <p:cNvSpPr/>
            <p:nvPr/>
          </p:nvSpPr>
          <p:spPr>
            <a:xfrm>
              <a:off x="-11906" y="0"/>
              <a:ext cx="410751" cy="3421856"/>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202024 w 612775"/>
                <a:gd name="connsiteY1" fmla="*/ 3607676 h 3919538"/>
                <a:gd name="connsiteX2" fmla="*/ 612775 w 612775"/>
                <a:gd name="connsiteY2" fmla="*/ 2984500 h 3919538"/>
                <a:gd name="connsiteX3" fmla="*/ 612775 w 612775"/>
                <a:gd name="connsiteY3" fmla="*/ 0 h 3919538"/>
                <a:gd name="connsiteX0" fmla="*/ 0 w 410751"/>
                <a:gd name="connsiteY0" fmla="*/ 3607676 h 3607676"/>
                <a:gd name="connsiteX1" fmla="*/ 410751 w 410751"/>
                <a:gd name="connsiteY1" fmla="*/ 2984500 h 3607676"/>
                <a:gd name="connsiteX2" fmla="*/ 410751 w 410751"/>
                <a:gd name="connsiteY2" fmla="*/ 0 h 3607676"/>
                <a:gd name="connsiteX0" fmla="*/ 0 w 410751"/>
                <a:gd name="connsiteY0" fmla="*/ 3607676 h 3607676"/>
                <a:gd name="connsiteX1" fmla="*/ 410751 w 410751"/>
                <a:gd name="connsiteY1" fmla="*/ 2984500 h 3607676"/>
                <a:gd name="connsiteX2" fmla="*/ 409575 w 410751"/>
                <a:gd name="connsiteY2" fmla="*/ 185820 h 3607676"/>
                <a:gd name="connsiteX3" fmla="*/ 410751 w 410751"/>
                <a:gd name="connsiteY3" fmla="*/ 0 h 3607676"/>
                <a:gd name="connsiteX0" fmla="*/ 0 w 410751"/>
                <a:gd name="connsiteY0" fmla="*/ 3421856 h 3421856"/>
                <a:gd name="connsiteX1" fmla="*/ 410751 w 410751"/>
                <a:gd name="connsiteY1" fmla="*/ 2798680 h 3421856"/>
                <a:gd name="connsiteX2" fmla="*/ 409575 w 410751"/>
                <a:gd name="connsiteY2" fmla="*/ 0 h 3421856"/>
              </a:gdLst>
              <a:ahLst/>
              <a:cxnLst>
                <a:cxn ang="0">
                  <a:pos x="connsiteX0" y="connsiteY0"/>
                </a:cxn>
                <a:cxn ang="0">
                  <a:pos x="connsiteX1" y="connsiteY1"/>
                </a:cxn>
                <a:cxn ang="0">
                  <a:pos x="connsiteX2" y="connsiteY2"/>
                </a:cxn>
              </a:cxnLst>
              <a:rect l="l" t="t" r="r" b="b"/>
              <a:pathLst>
                <a:path w="410751" h="3421856">
                  <a:moveTo>
                    <a:pt x="0" y="3421856"/>
                  </a:moveTo>
                  <a:lnTo>
                    <a:pt x="410751" y="2798680"/>
                  </a:lnTo>
                  <a:lnTo>
                    <a:pt x="409575" y="0"/>
                  </a:lnTo>
                </a:path>
              </a:pathLst>
            </a:custGeom>
            <a:noFill/>
            <a:ln w="28575">
              <a:gradFill>
                <a:gsLst>
                  <a:gs pos="0">
                    <a:schemeClr val="accent1">
                      <a:lumMod val="75000"/>
                    </a:schemeClr>
                  </a:gs>
                  <a:gs pos="50000">
                    <a:schemeClr val="accent1">
                      <a:lumMod val="75000"/>
                    </a:schemeClr>
                  </a:gs>
                  <a:gs pos="100000">
                    <a:schemeClr val="accent1"/>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Freeform 13"/>
            <p:cNvSpPr/>
            <p:nvPr/>
          </p:nvSpPr>
          <p:spPr>
            <a:xfrm>
              <a:off x="-7144" y="-2381"/>
              <a:ext cx="238919" cy="2976561"/>
            </a:xfrm>
            <a:custGeom>
              <a:avLst/>
              <a:gdLst>
                <a:gd name="connsiteX0" fmla="*/ 0 w 603250"/>
                <a:gd name="connsiteY0" fmla="*/ 3905250 h 3905250"/>
                <a:gd name="connsiteX1" fmla="*/ 603250 w 603250"/>
                <a:gd name="connsiteY1" fmla="*/ 2984500 h 3905250"/>
                <a:gd name="connsiteX2" fmla="*/ 603250 w 603250"/>
                <a:gd name="connsiteY2" fmla="*/ 0 h 3905250"/>
                <a:gd name="connsiteX0" fmla="*/ 0 w 612775"/>
                <a:gd name="connsiteY0" fmla="*/ 3919538 h 3919538"/>
                <a:gd name="connsiteX1" fmla="*/ 612775 w 612775"/>
                <a:gd name="connsiteY1" fmla="*/ 2984500 h 3919538"/>
                <a:gd name="connsiteX2" fmla="*/ 612775 w 612775"/>
                <a:gd name="connsiteY2" fmla="*/ 0 h 3919538"/>
                <a:gd name="connsiteX0" fmla="*/ 0 w 612775"/>
                <a:gd name="connsiteY0" fmla="*/ 3919538 h 3919538"/>
                <a:gd name="connsiteX1" fmla="*/ 373856 w 612775"/>
                <a:gd name="connsiteY1" fmla="*/ 3344891 h 3919538"/>
                <a:gd name="connsiteX2" fmla="*/ 612775 w 612775"/>
                <a:gd name="connsiteY2" fmla="*/ 2984500 h 3919538"/>
                <a:gd name="connsiteX3" fmla="*/ 612775 w 612775"/>
                <a:gd name="connsiteY3" fmla="*/ 0 h 3919538"/>
                <a:gd name="connsiteX0" fmla="*/ 0 w 238919"/>
                <a:gd name="connsiteY0" fmla="*/ 3344891 h 3344891"/>
                <a:gd name="connsiteX1" fmla="*/ 238919 w 238919"/>
                <a:gd name="connsiteY1" fmla="*/ 2984500 h 3344891"/>
                <a:gd name="connsiteX2" fmla="*/ 238919 w 238919"/>
                <a:gd name="connsiteY2" fmla="*/ 0 h 3344891"/>
                <a:gd name="connsiteX0" fmla="*/ 0 w 238919"/>
                <a:gd name="connsiteY0" fmla="*/ 3344891 h 3344891"/>
                <a:gd name="connsiteX1" fmla="*/ 238919 w 238919"/>
                <a:gd name="connsiteY1" fmla="*/ 2984500 h 3344891"/>
                <a:gd name="connsiteX2" fmla="*/ 238125 w 238919"/>
                <a:gd name="connsiteY2" fmla="*/ 368330 h 3344891"/>
                <a:gd name="connsiteX3" fmla="*/ 238919 w 238919"/>
                <a:gd name="connsiteY3" fmla="*/ 0 h 3344891"/>
                <a:gd name="connsiteX0" fmla="*/ 0 w 238919"/>
                <a:gd name="connsiteY0" fmla="*/ 2976561 h 2976561"/>
                <a:gd name="connsiteX1" fmla="*/ 238919 w 238919"/>
                <a:gd name="connsiteY1" fmla="*/ 2616170 h 2976561"/>
                <a:gd name="connsiteX2" fmla="*/ 238125 w 238919"/>
                <a:gd name="connsiteY2" fmla="*/ 0 h 2976561"/>
              </a:gdLst>
              <a:ahLst/>
              <a:cxnLst>
                <a:cxn ang="0">
                  <a:pos x="connsiteX0" y="connsiteY0"/>
                </a:cxn>
                <a:cxn ang="0">
                  <a:pos x="connsiteX1" y="connsiteY1"/>
                </a:cxn>
                <a:cxn ang="0">
                  <a:pos x="connsiteX2" y="connsiteY2"/>
                </a:cxn>
              </a:cxnLst>
              <a:rect l="l" t="t" r="r" b="b"/>
              <a:pathLst>
                <a:path w="238919" h="2976561">
                  <a:moveTo>
                    <a:pt x="0" y="2976561"/>
                  </a:moveTo>
                  <a:lnTo>
                    <a:pt x="238919" y="2616170"/>
                  </a:lnTo>
                  <a:cubicBezTo>
                    <a:pt x="238654" y="1744113"/>
                    <a:pt x="238390" y="872057"/>
                    <a:pt x="238125" y="0"/>
                  </a:cubicBezTo>
                </a:path>
              </a:pathLst>
            </a:custGeom>
            <a:noFill/>
            <a:ln w="25400">
              <a:gradFill>
                <a:gsLst>
                  <a:gs pos="0">
                    <a:schemeClr val="accent1">
                      <a:lumMod val="50000"/>
                    </a:schemeClr>
                  </a:gs>
                  <a:gs pos="100000">
                    <a:schemeClr val="accent1">
                      <a:lumMod val="75000"/>
                    </a:schemeClr>
                  </a:gs>
                </a:gsLst>
                <a:lin ang="54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274637"/>
            <a:ext cx="10360501" cy="1223963"/>
          </a:xfrm>
          <a:prstGeom prst="rect">
            <a:avLst/>
          </a:prstGeom>
        </p:spPr>
        <p:txBody>
          <a:bodyPr vert="horz" lIns="121899" tIns="60949" rIns="121899" bIns="60949" rtlCol="0" anchor="b">
            <a:normAutofit/>
          </a:bodyPr>
          <a:lstStyle/>
          <a:p>
            <a:r>
              <a:rPr lang="en-US" smtClean="0"/>
              <a:t>Click to edit Master title style</a:t>
            </a:r>
            <a:endParaRPr/>
          </a:p>
        </p:txBody>
      </p:sp>
      <p:sp>
        <p:nvSpPr>
          <p:cNvPr id="3" name="Text Placeholder 2"/>
          <p:cNvSpPr>
            <a:spLocks noGrp="1"/>
          </p:cNvSpPr>
          <p:nvPr>
            <p:ph type="body" idx="1"/>
          </p:nvPr>
        </p:nvSpPr>
        <p:spPr>
          <a:xfrm>
            <a:off x="1218883" y="1701797"/>
            <a:ext cx="10360501" cy="4462272"/>
          </a:xfrm>
          <a:prstGeom prst="rect">
            <a:avLst/>
          </a:prstGeom>
        </p:spPr>
        <p:txBody>
          <a:bodyPr vert="horz" lIns="121899" tIns="60949" rIns="121899" bIns="60949"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1218882" y="6356352"/>
            <a:ext cx="2234618" cy="365125"/>
          </a:xfrm>
          <a:prstGeom prst="rect">
            <a:avLst/>
          </a:prstGeom>
        </p:spPr>
        <p:txBody>
          <a:bodyPr vert="horz" lIns="121899" tIns="60949" rIns="121899" bIns="60949" rtlCol="0" anchor="ctr"/>
          <a:lstStyle>
            <a:lvl1pPr algn="l">
              <a:defRPr sz="1200">
                <a:solidFill>
                  <a:schemeClr val="tx1">
                    <a:tint val="75000"/>
                  </a:schemeClr>
                </a:solidFill>
              </a:defRPr>
            </a:lvl1pPr>
          </a:lstStyle>
          <a:p>
            <a:fld id="{F0DFD029-FB74-4578-B929-F66AA97659CA}" type="datetimeFigureOut">
              <a:rPr lang="en-US"/>
              <a:pPr/>
              <a:t>9/5/2022</a:t>
            </a:fld>
            <a:endParaRPr/>
          </a:p>
        </p:txBody>
      </p:sp>
      <p:sp>
        <p:nvSpPr>
          <p:cNvPr id="5" name="Footer Placeholder 4"/>
          <p:cNvSpPr>
            <a:spLocks noGrp="1"/>
          </p:cNvSpPr>
          <p:nvPr>
            <p:ph type="ftr" sz="quarter" idx="3"/>
          </p:nvPr>
        </p:nvSpPr>
        <p:spPr>
          <a:xfrm>
            <a:off x="3453501" y="6356352"/>
            <a:ext cx="5281824" cy="365125"/>
          </a:xfrm>
          <a:prstGeom prst="rect">
            <a:avLst/>
          </a:prstGeom>
        </p:spPr>
        <p:txBody>
          <a:bodyPr vert="horz" lIns="121899" tIns="60949" rIns="121899" bIns="60949" rtlCol="0" anchor="ctr"/>
          <a:lstStyle>
            <a:lvl1pPr algn="ctr">
              <a:defRPr sz="1200">
                <a:solidFill>
                  <a:schemeClr val="tx1">
                    <a:tint val="75000"/>
                  </a:schemeClr>
                </a:solidFill>
              </a:defRPr>
            </a:lvl1pPr>
          </a:lstStyle>
          <a:p>
            <a:endParaRPr/>
          </a:p>
        </p:txBody>
      </p:sp>
      <p:sp>
        <p:nvSpPr>
          <p:cNvPr id="6" name="Slide Number Placeholder 5"/>
          <p:cNvSpPr>
            <a:spLocks noGrp="1"/>
          </p:cNvSpPr>
          <p:nvPr>
            <p:ph type="sldNum" sz="quarter" idx="4"/>
          </p:nvPr>
        </p:nvSpPr>
        <p:spPr>
          <a:xfrm>
            <a:off x="10563649" y="6356352"/>
            <a:ext cx="1015735" cy="365125"/>
          </a:xfrm>
          <a:prstGeom prst="rect">
            <a:avLst/>
          </a:prstGeom>
        </p:spPr>
        <p:txBody>
          <a:bodyPr vert="horz" lIns="121899" tIns="60949" rIns="121899" bIns="60949" rtlCol="0" anchor="ctr"/>
          <a:lstStyle>
            <a:lvl1pPr algn="r">
              <a:defRPr sz="1200">
                <a:solidFill>
                  <a:schemeClr val="tx1">
                    <a:tint val="75000"/>
                  </a:schemeClr>
                </a:solidFill>
              </a:defRPr>
            </a:lvl1pPr>
          </a:lstStyle>
          <a:p>
            <a:fld id="{C014DD1E-5D91-48A3-AD6D-45FBA980D106}" type="slidenum">
              <a:rPr/>
              <a:pPr/>
              <a:t>‹#›</a:t>
            </a:fld>
            <a:endParaRPr/>
          </a:p>
        </p:txBody>
      </p:sp>
    </p:spTree>
    <p:extLst>
      <p:ext uri="{BB962C8B-B14F-4D97-AF65-F5344CB8AC3E}">
        <p14:creationId xmlns:p14="http://schemas.microsoft.com/office/powerpoint/2010/main" val="13952758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1218987"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600"/>
        </a:spcBef>
        <a:buClr>
          <a:schemeClr val="accent1"/>
        </a:buClr>
        <a:buSzPct val="100000"/>
        <a:buFont typeface="Arial" pitchFamily="34" charset="0"/>
        <a:buChar char="•"/>
        <a:defRPr sz="2800" kern="1200">
          <a:solidFill>
            <a:schemeClr val="tx1"/>
          </a:solidFill>
          <a:latin typeface="+mn-lt"/>
          <a:ea typeface="+mn-ea"/>
          <a:cs typeface="+mn-cs"/>
        </a:defRPr>
      </a:lvl1pPr>
      <a:lvl2pPr marL="609493" indent="-231607" algn="l" defTabSz="1218987" rtl="0" eaLnBrk="1" latinLnBrk="0" hangingPunct="1">
        <a:lnSpc>
          <a:spcPct val="90000"/>
        </a:lnSpc>
        <a:spcBef>
          <a:spcPts val="800"/>
        </a:spcBef>
        <a:buClr>
          <a:schemeClr val="accent1"/>
        </a:buClr>
        <a:buSzPct val="80000"/>
        <a:buFont typeface="Arial" pitchFamily="34" charset="0"/>
        <a:buChar char="•"/>
        <a:defRPr sz="2400" kern="1200">
          <a:solidFill>
            <a:schemeClr val="tx1"/>
          </a:solidFill>
          <a:latin typeface="+mn-lt"/>
          <a:ea typeface="+mn-ea"/>
          <a:cs typeface="+mn-cs"/>
        </a:defRPr>
      </a:lvl2pPr>
      <a:lvl3pPr marL="91424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3pPr>
      <a:lvl4pPr marL="121898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4pPr>
      <a:lvl5pPr marL="1523733"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5pPr>
      <a:lvl6pPr marL="1828480"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6pPr>
      <a:lvl7pPr marL="2133227" indent="-231607" algn="l" defTabSz="1218987" rtl="0" eaLnBrk="1" latinLnBrk="0" hangingPunct="1">
        <a:lnSpc>
          <a:spcPct val="90000"/>
        </a:lnSpc>
        <a:spcBef>
          <a:spcPts val="800"/>
        </a:spcBef>
        <a:buClr>
          <a:schemeClr val="accent1"/>
        </a:buClr>
        <a:buSzPct val="80000"/>
        <a:buFont typeface="Arial" pitchFamily="34" charset="0"/>
        <a:buChar char="•"/>
        <a:defRPr sz="2000" kern="1200">
          <a:solidFill>
            <a:schemeClr val="tx1"/>
          </a:solidFill>
          <a:latin typeface="+mn-lt"/>
          <a:ea typeface="+mn-ea"/>
          <a:cs typeface="+mn-cs"/>
        </a:defRPr>
      </a:lvl7pPr>
      <a:lvl8pPr marL="2437973"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8pPr>
      <a:lvl9pPr marL="2742720" indent="-231607" algn="l" defTabSz="1218987" rtl="0" eaLnBrk="1" latinLnBrk="0" hangingPunct="1">
        <a:lnSpc>
          <a:spcPct val="90000"/>
        </a:lnSpc>
        <a:spcBef>
          <a:spcPts val="800"/>
        </a:spcBef>
        <a:buClr>
          <a:schemeClr val="accent1"/>
        </a:buClr>
        <a:buSzPct val="80000"/>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25176" y="152401"/>
            <a:ext cx="9955636" cy="1828800"/>
          </a:xfrm>
        </p:spPr>
        <p:txBody>
          <a:bodyPr>
            <a:noAutofit/>
          </a:bodyPr>
          <a:lstStyle/>
          <a:p>
            <a:pPr algn="ctr"/>
            <a:r>
              <a:rPr lang="en-US" sz="4800" dirty="0">
                <a:solidFill>
                  <a:schemeClr val="tx1">
                    <a:lumMod val="85000"/>
                  </a:schemeClr>
                </a:solidFill>
              </a:rPr>
              <a:t>Construct an Interpreter for Multiple Accumulators CPU Organization</a:t>
            </a:r>
            <a:endParaRPr lang="en-US" sz="4800" dirty="0">
              <a:solidFill>
                <a:schemeClr val="tx1">
                  <a:lumMod val="85000"/>
                </a:schemeClr>
              </a:solidFill>
            </a:endParaRPr>
          </a:p>
        </p:txBody>
      </p:sp>
      <p:sp>
        <p:nvSpPr>
          <p:cNvPr id="5" name="Subtitle 4"/>
          <p:cNvSpPr>
            <a:spLocks noGrp="1"/>
          </p:cNvSpPr>
          <p:nvPr>
            <p:ph type="subTitle" idx="1"/>
          </p:nvPr>
        </p:nvSpPr>
        <p:spPr>
          <a:xfrm>
            <a:off x="836612" y="2584450"/>
            <a:ext cx="10820400" cy="3054350"/>
          </a:xfrm>
        </p:spPr>
        <p:txBody>
          <a:bodyPr>
            <a:normAutofit/>
          </a:bodyPr>
          <a:lstStyle/>
          <a:p>
            <a:pPr algn="ctr"/>
            <a:r>
              <a:rPr lang="en-US" sz="3200" u="sng" dirty="0" smtClean="0">
                <a:solidFill>
                  <a:schemeClr val="accent1">
                    <a:lumMod val="20000"/>
                    <a:lumOff val="80000"/>
                  </a:schemeClr>
                </a:solidFill>
              </a:rPr>
              <a:t>Group Members</a:t>
            </a:r>
            <a:endParaRPr lang="pl-PL" sz="3200" u="sng" dirty="0"/>
          </a:p>
          <a:p>
            <a:pPr algn="ctr"/>
            <a:r>
              <a:rPr lang="pl-PL" sz="3200" dirty="0">
                <a:solidFill>
                  <a:schemeClr val="accent1">
                    <a:lumMod val="60000"/>
                    <a:lumOff val="40000"/>
                  </a:schemeClr>
                </a:solidFill>
              </a:rPr>
              <a:t>Shafia </a:t>
            </a:r>
            <a:r>
              <a:rPr lang="pl-PL" sz="3200" dirty="0" smtClean="0">
                <a:solidFill>
                  <a:schemeClr val="accent1">
                    <a:lumMod val="60000"/>
                    <a:lumOff val="40000"/>
                  </a:schemeClr>
                </a:solidFill>
              </a:rPr>
              <a:t>Hasnin</a:t>
            </a:r>
            <a:r>
              <a:rPr lang="en-US" sz="3200" dirty="0" smtClean="0">
                <a:solidFill>
                  <a:schemeClr val="accent1">
                    <a:lumMod val="60000"/>
                    <a:lumOff val="40000"/>
                  </a:schemeClr>
                </a:solidFill>
              </a:rPr>
              <a:t>(</a:t>
            </a:r>
            <a:r>
              <a:rPr lang="pl-PL" sz="3200" dirty="0" smtClean="0">
                <a:solidFill>
                  <a:schemeClr val="accent1">
                    <a:lumMod val="60000"/>
                    <a:lumOff val="40000"/>
                  </a:schemeClr>
                </a:solidFill>
              </a:rPr>
              <a:t>2020-1-60-209</a:t>
            </a:r>
            <a:r>
              <a:rPr lang="en-US" sz="3200" dirty="0" smtClean="0">
                <a:solidFill>
                  <a:schemeClr val="accent1">
                    <a:lumMod val="60000"/>
                    <a:lumOff val="40000"/>
                  </a:schemeClr>
                </a:solidFill>
              </a:rPr>
              <a:t>)</a:t>
            </a:r>
            <a:endParaRPr lang="pl-PL" sz="3200" dirty="0">
              <a:solidFill>
                <a:schemeClr val="accent1">
                  <a:lumMod val="60000"/>
                  <a:lumOff val="40000"/>
                </a:schemeClr>
              </a:solidFill>
            </a:endParaRPr>
          </a:p>
          <a:p>
            <a:pPr algn="ctr"/>
            <a:r>
              <a:rPr lang="pl-PL" sz="3200" dirty="0">
                <a:solidFill>
                  <a:schemeClr val="accent1">
                    <a:lumMod val="60000"/>
                    <a:lumOff val="40000"/>
                  </a:schemeClr>
                </a:solidFill>
              </a:rPr>
              <a:t>Samiu Esika </a:t>
            </a:r>
            <a:r>
              <a:rPr lang="pl-PL" sz="3200" dirty="0" smtClean="0">
                <a:solidFill>
                  <a:schemeClr val="accent1">
                    <a:lumMod val="60000"/>
                    <a:lumOff val="40000"/>
                  </a:schemeClr>
                </a:solidFill>
              </a:rPr>
              <a:t>Upoma</a:t>
            </a:r>
            <a:r>
              <a:rPr lang="en-US" sz="3200" dirty="0" smtClean="0">
                <a:solidFill>
                  <a:schemeClr val="accent1">
                    <a:lumMod val="60000"/>
                    <a:lumOff val="40000"/>
                  </a:schemeClr>
                </a:solidFill>
              </a:rPr>
              <a:t>(</a:t>
            </a:r>
            <a:r>
              <a:rPr lang="pl-PL" sz="3200" dirty="0" smtClean="0">
                <a:solidFill>
                  <a:schemeClr val="accent1">
                    <a:lumMod val="60000"/>
                    <a:lumOff val="40000"/>
                  </a:schemeClr>
                </a:solidFill>
              </a:rPr>
              <a:t>2020-1-60-082</a:t>
            </a:r>
            <a:r>
              <a:rPr lang="en-US" sz="3200" dirty="0" smtClean="0">
                <a:solidFill>
                  <a:schemeClr val="accent1">
                    <a:lumMod val="60000"/>
                    <a:lumOff val="40000"/>
                  </a:schemeClr>
                </a:solidFill>
              </a:rPr>
              <a:t>)</a:t>
            </a:r>
            <a:endParaRPr lang="pl-PL" sz="3200" dirty="0">
              <a:solidFill>
                <a:schemeClr val="accent1">
                  <a:lumMod val="60000"/>
                  <a:lumOff val="40000"/>
                </a:schemeClr>
              </a:solidFill>
            </a:endParaRPr>
          </a:p>
          <a:p>
            <a:pPr algn="ctr"/>
            <a:r>
              <a:rPr lang="pl-PL" sz="3200" dirty="0">
                <a:solidFill>
                  <a:schemeClr val="accent1">
                    <a:lumMod val="60000"/>
                    <a:lumOff val="40000"/>
                  </a:schemeClr>
                </a:solidFill>
              </a:rPr>
              <a:t>Zarin Tasnim </a:t>
            </a:r>
            <a:r>
              <a:rPr lang="pl-PL" sz="3200" dirty="0" smtClean="0">
                <a:solidFill>
                  <a:schemeClr val="accent1">
                    <a:lumMod val="60000"/>
                    <a:lumOff val="40000"/>
                  </a:schemeClr>
                </a:solidFill>
              </a:rPr>
              <a:t>Nuzhat</a:t>
            </a:r>
            <a:r>
              <a:rPr lang="en-US" sz="3200" dirty="0" smtClean="0">
                <a:solidFill>
                  <a:schemeClr val="accent1">
                    <a:lumMod val="60000"/>
                    <a:lumOff val="40000"/>
                  </a:schemeClr>
                </a:solidFill>
              </a:rPr>
              <a:t>(</a:t>
            </a:r>
            <a:r>
              <a:rPr lang="pl-PL" sz="3200" dirty="0" smtClean="0">
                <a:solidFill>
                  <a:schemeClr val="accent1">
                    <a:lumMod val="60000"/>
                    <a:lumOff val="40000"/>
                  </a:schemeClr>
                </a:solidFill>
              </a:rPr>
              <a:t>2020-1-60-211</a:t>
            </a:r>
            <a:r>
              <a:rPr lang="en-US" sz="3200" dirty="0" smtClean="0">
                <a:solidFill>
                  <a:schemeClr val="accent1">
                    <a:lumMod val="60000"/>
                    <a:lumOff val="40000"/>
                  </a:schemeClr>
                </a:solidFill>
              </a:rPr>
              <a:t>)</a:t>
            </a:r>
            <a:endParaRPr lang="pl-PL" sz="3200" dirty="0">
              <a:solidFill>
                <a:schemeClr val="accent1">
                  <a:lumMod val="60000"/>
                  <a:lumOff val="40000"/>
                </a:schemeClr>
              </a:solidFill>
            </a:endParaRPr>
          </a:p>
        </p:txBody>
      </p:sp>
    </p:spTree>
    <p:extLst>
      <p:ext uri="{BB962C8B-B14F-4D97-AF65-F5344CB8AC3E}">
        <p14:creationId xmlns:p14="http://schemas.microsoft.com/office/powerpoint/2010/main" val="1332291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normAutofit/>
          </a:bodyPr>
          <a:lstStyle/>
          <a:p>
            <a:r>
              <a:rPr lang="en-US" sz="4800" dirty="0" smtClean="0">
                <a:solidFill>
                  <a:schemeClr val="accent1">
                    <a:lumMod val="60000"/>
                    <a:lumOff val="40000"/>
                  </a:schemeClr>
                </a:solidFill>
              </a:rPr>
              <a:t>Introduction</a:t>
            </a:r>
            <a:endParaRPr lang="en-US" sz="4800" dirty="0">
              <a:solidFill>
                <a:schemeClr val="accent1">
                  <a:lumMod val="60000"/>
                  <a:lumOff val="40000"/>
                </a:schemeClr>
              </a:solidFill>
            </a:endParaRPr>
          </a:p>
        </p:txBody>
      </p:sp>
      <p:sp>
        <p:nvSpPr>
          <p:cNvPr id="14" name="Content Placeholder 13"/>
          <p:cNvSpPr>
            <a:spLocks noGrp="1"/>
          </p:cNvSpPr>
          <p:nvPr>
            <p:ph idx="1"/>
          </p:nvPr>
        </p:nvSpPr>
        <p:spPr>
          <a:xfrm>
            <a:off x="1218883" y="1701796"/>
            <a:ext cx="10969942" cy="4851403"/>
          </a:xfrm>
        </p:spPr>
        <p:txBody>
          <a:bodyPr>
            <a:noAutofit/>
          </a:bodyPr>
          <a:lstStyle/>
          <a:p>
            <a:pPr marL="0" indent="0">
              <a:buNone/>
            </a:pPr>
            <a:r>
              <a:rPr lang="en-US" sz="3000" dirty="0"/>
              <a:t>Modern computer systems regularly have multiple general-purpose registers that can work as accumulators, and the term is no longer as common as it once was. Make an interpreter composed </a:t>
            </a:r>
            <a:r>
              <a:rPr lang="en-US" sz="3000" dirty="0" smtClean="0"/>
              <a:t>in C</a:t>
            </a:r>
            <a:r>
              <a:rPr lang="en-US" sz="3000" dirty="0"/>
              <a:t> language that makes a difference </a:t>
            </a:r>
            <a:r>
              <a:rPr lang="en-US" sz="3000" dirty="0" smtClean="0"/>
              <a:t>change over</a:t>
            </a:r>
            <a:r>
              <a:rPr lang="en-US" sz="3000" dirty="0"/>
              <a:t> an assembly language based on a given set of fundamental instructions for a machine, which has multiple registers. We are using different general-purpose registers within the CPU Organization. This sort of organization is known as a General register-based CPU organization. The computer uses more than one address field in its instruction format. Each address field may indicate a general register or a memory word.</a:t>
            </a:r>
            <a:endParaRPr lang="en-US" sz="3000" dirty="0"/>
          </a:p>
        </p:txBody>
      </p:sp>
    </p:spTree>
    <p:extLst>
      <p:ext uri="{BB962C8B-B14F-4D97-AF65-F5344CB8AC3E}">
        <p14:creationId xmlns:p14="http://schemas.microsoft.com/office/powerpoint/2010/main" val="3529114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1">
                    <a:lumMod val="60000"/>
                    <a:lumOff val="40000"/>
                  </a:schemeClr>
                </a:solidFill>
              </a:rPr>
              <a:t>Advantages </a:t>
            </a:r>
            <a:endParaRPr lang="en-US" sz="4800" dirty="0">
              <a:solidFill>
                <a:schemeClr val="accent1">
                  <a:lumMod val="60000"/>
                  <a:lumOff val="40000"/>
                </a:schemeClr>
              </a:solidFill>
            </a:endParaRPr>
          </a:p>
        </p:txBody>
      </p:sp>
      <p:sp>
        <p:nvSpPr>
          <p:cNvPr id="3" name="Content Placeholder 2"/>
          <p:cNvSpPr>
            <a:spLocks noGrp="1"/>
          </p:cNvSpPr>
          <p:nvPr>
            <p:ph idx="1"/>
          </p:nvPr>
        </p:nvSpPr>
        <p:spPr/>
        <p:txBody>
          <a:bodyPr/>
          <a:lstStyle/>
          <a:p>
            <a:r>
              <a:rPr lang="en-US" sz="3600" dirty="0" smtClean="0"/>
              <a:t>Resulting </a:t>
            </a:r>
            <a:r>
              <a:rPr lang="en-US" sz="3600" dirty="0"/>
              <a:t>in short programs when evaluating arithmetic expressions.</a:t>
            </a:r>
          </a:p>
          <a:p>
            <a:endParaRPr lang="en-US" sz="3600" dirty="0"/>
          </a:p>
          <a:p>
            <a:r>
              <a:rPr lang="en-US" sz="3600" dirty="0" smtClean="0"/>
              <a:t>Avoiding </a:t>
            </a:r>
            <a:r>
              <a:rPr lang="en-US" sz="3600" dirty="0"/>
              <a:t>memory references much of the time.</a:t>
            </a:r>
          </a:p>
          <a:p>
            <a:endParaRPr lang="en-US" sz="3600" dirty="0"/>
          </a:p>
          <a:p>
            <a:r>
              <a:rPr lang="en-US" sz="3600" dirty="0" smtClean="0"/>
              <a:t>Vastly </a:t>
            </a:r>
            <a:r>
              <a:rPr lang="en-US" sz="3600" dirty="0"/>
              <a:t>increasing program execution speed.</a:t>
            </a:r>
          </a:p>
          <a:p>
            <a:pPr marL="0" indent="0">
              <a:buNone/>
            </a:pPr>
            <a:endParaRPr lang="en-US" dirty="0"/>
          </a:p>
        </p:txBody>
      </p:sp>
    </p:spTree>
    <p:extLst>
      <p:ext uri="{BB962C8B-B14F-4D97-AF65-F5344CB8AC3E}">
        <p14:creationId xmlns:p14="http://schemas.microsoft.com/office/powerpoint/2010/main" val="1287122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solidFill>
                  <a:schemeClr val="accent1">
                    <a:lumMod val="60000"/>
                    <a:lumOff val="40000"/>
                  </a:schemeClr>
                </a:solidFill>
              </a:rPr>
              <a:t>Disadvantages</a:t>
            </a:r>
          </a:p>
        </p:txBody>
      </p:sp>
      <p:sp>
        <p:nvSpPr>
          <p:cNvPr id="3" name="Content Placeholder 2"/>
          <p:cNvSpPr>
            <a:spLocks noGrp="1"/>
          </p:cNvSpPr>
          <p:nvPr>
            <p:ph idx="1"/>
          </p:nvPr>
        </p:nvSpPr>
        <p:spPr/>
        <p:txBody>
          <a:bodyPr>
            <a:normAutofit/>
          </a:bodyPr>
          <a:lstStyle/>
          <a:p>
            <a:r>
              <a:rPr lang="en-US" sz="3600" dirty="0"/>
              <a:t>T</a:t>
            </a:r>
            <a:r>
              <a:rPr lang="en-US" sz="3600" dirty="0" smtClean="0"/>
              <a:t>he </a:t>
            </a:r>
            <a:r>
              <a:rPr lang="en-US" sz="3600" dirty="0"/>
              <a:t>binary-coded instructions require too many bits to specify five addresses.</a:t>
            </a:r>
          </a:p>
          <a:p>
            <a:r>
              <a:rPr lang="en-US" sz="3600" dirty="0" smtClean="0"/>
              <a:t>The </a:t>
            </a:r>
            <a:r>
              <a:rPr lang="en-US" sz="3600" dirty="0"/>
              <a:t>program won't run much faster because now instructions only contain further information but each micro operation </a:t>
            </a:r>
            <a:r>
              <a:rPr lang="en-US" sz="3600" dirty="0" smtClean="0"/>
              <a:t>will </a:t>
            </a:r>
            <a:r>
              <a:rPr lang="en-US" sz="3600" dirty="0"/>
              <a:t>be performed in one cycle only</a:t>
            </a:r>
            <a:r>
              <a:rPr lang="en-US" sz="3600" dirty="0" smtClean="0"/>
              <a:t>. Example- </a:t>
            </a:r>
            <a:r>
              <a:rPr lang="en-US" sz="3600" dirty="0"/>
              <a:t>Changing content of register, lading address in address machine etc</a:t>
            </a:r>
            <a:r>
              <a:rPr lang="en-US" sz="3600" dirty="0" smtClean="0"/>
              <a:t>.</a:t>
            </a:r>
            <a:endParaRPr lang="en-US" sz="3600" dirty="0"/>
          </a:p>
        </p:txBody>
      </p:sp>
    </p:spTree>
    <p:extLst>
      <p:ext uri="{BB962C8B-B14F-4D97-AF65-F5344CB8AC3E}">
        <p14:creationId xmlns:p14="http://schemas.microsoft.com/office/powerpoint/2010/main" val="543913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966331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1">
                    <a:lumMod val="60000"/>
                    <a:lumOff val="40000"/>
                  </a:schemeClr>
                </a:solidFill>
              </a:rPr>
              <a:t>Proposed Works</a:t>
            </a:r>
            <a:endParaRPr lang="en-US" sz="4800" dirty="0">
              <a:solidFill>
                <a:schemeClr val="accent1">
                  <a:lumMod val="60000"/>
                  <a:lumOff val="40000"/>
                </a:schemeClr>
              </a:solidFill>
            </a:endParaRPr>
          </a:p>
        </p:txBody>
      </p:sp>
      <p:sp>
        <p:nvSpPr>
          <p:cNvPr id="3" name="Content Placeholder 2"/>
          <p:cNvSpPr>
            <a:spLocks noGrp="1"/>
          </p:cNvSpPr>
          <p:nvPr>
            <p:ph idx="1"/>
          </p:nvPr>
        </p:nvSpPr>
        <p:spPr/>
        <p:txBody>
          <a:bodyPr>
            <a:normAutofit/>
          </a:bodyPr>
          <a:lstStyle/>
          <a:p>
            <a:pPr marL="0" indent="0">
              <a:buNone/>
            </a:pPr>
            <a:r>
              <a:rPr lang="en-US" sz="3600" dirty="0" smtClean="0"/>
              <a:t>We </a:t>
            </a:r>
            <a:r>
              <a:rPr lang="en-US" sz="3600" dirty="0"/>
              <a:t>are going to try to include more accumulators and it will consume less time. The accumulator’s memory location can be spared and we are able to take this from that location afterward. We are going to recommend comprehensive bug testing and bug fixes.</a:t>
            </a:r>
          </a:p>
        </p:txBody>
      </p:sp>
    </p:spTree>
    <p:extLst>
      <p:ext uri="{BB962C8B-B14F-4D97-AF65-F5344CB8AC3E}">
        <p14:creationId xmlns:p14="http://schemas.microsoft.com/office/powerpoint/2010/main" val="746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 Analyzing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50497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solidFill>
                  <a:schemeClr val="accent1">
                    <a:lumMod val="60000"/>
                    <a:lumOff val="40000"/>
                  </a:schemeClr>
                </a:solidFill>
              </a:rPr>
              <a:t>Conclusion</a:t>
            </a:r>
            <a:endParaRPr lang="en-US" sz="4800" dirty="0">
              <a:solidFill>
                <a:schemeClr val="accent1">
                  <a:lumMod val="60000"/>
                  <a:lumOff val="40000"/>
                </a:schemeClr>
              </a:solidFill>
            </a:endParaRPr>
          </a:p>
        </p:txBody>
      </p:sp>
      <p:sp>
        <p:nvSpPr>
          <p:cNvPr id="3" name="Content Placeholder 2"/>
          <p:cNvSpPr>
            <a:spLocks noGrp="1"/>
          </p:cNvSpPr>
          <p:nvPr>
            <p:ph idx="1"/>
          </p:nvPr>
        </p:nvSpPr>
        <p:spPr/>
        <p:txBody>
          <a:bodyPr/>
          <a:lstStyle/>
          <a:p>
            <a:pPr marL="0" indent="0">
              <a:buNone/>
            </a:pPr>
            <a:r>
              <a:rPr lang="en-US" sz="3200" dirty="0" smtClean="0"/>
              <a:t>We </a:t>
            </a:r>
            <a:r>
              <a:rPr lang="en-US" sz="3200" dirty="0"/>
              <a:t>tried our best to solve all the bugs that happened during designing this code. Our design gives us the output that we want from it. For illustration, our plan can properly be Computing the operation of Addition, Multiplication, Subtraction, Division and so on it gives us the precise output that we want. We were effective to form the code completely functional without any error. So that it is obvious that, our project is prepared</a:t>
            </a:r>
            <a:r>
              <a:rPr lang="en-US" dirty="0"/>
              <a:t>.</a:t>
            </a:r>
          </a:p>
        </p:txBody>
      </p:sp>
    </p:spTree>
    <p:extLst>
      <p:ext uri="{BB962C8B-B14F-4D97-AF65-F5344CB8AC3E}">
        <p14:creationId xmlns:p14="http://schemas.microsoft.com/office/powerpoint/2010/main" val="367197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Tech 16x9">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spDef>
      <a:spPr/>
      <a:bodyPr rtlCol="0" anchor="ctr"/>
      <a:lstStyle>
        <a:defPPr algn="ctr">
          <a:defRPr sz="2800"/>
        </a:defPPr>
      </a:lstStyle>
      <a:style>
        <a:lnRef idx="2">
          <a:schemeClr val="accent1">
            <a:shade val="50000"/>
          </a:schemeClr>
        </a:lnRef>
        <a:fillRef idx="1">
          <a:schemeClr val="accent1"/>
        </a:fillRef>
        <a:effectRef idx="0">
          <a:schemeClr val="accent1"/>
        </a:effectRef>
        <a:fontRef idx="minor">
          <a:schemeClr val="lt1"/>
        </a:fontRef>
      </a:style>
    </a:spDef>
    <a:lnDef>
      <a:spPr>
        <a:ln w="25400"/>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a:defPPr>
      </a:lstStyle>
    </a:txDef>
  </a:objectDefaults>
  <a:extraClrSchemeLst/>
  <a:extLst>
    <a:ext uri="{05A4C25C-085E-4340-85A3-A5531E510DB2}">
      <thm15:themeFamily xmlns:thm15="http://schemas.microsoft.com/office/thememl/2012/main" name="TF02787990.potx" id="{BDB9CD5E-36EC-45F3-B87D-6D062B8A3823}" vid="{51682E2F-7C85-4D6F-AD40-072EFC83910D}"/>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836F65B-1B07-41EE-A0E8-BC6EF3855225}">
  <ds:schemaRefs>
    <ds:schemaRef ds:uri="http://schemas.microsoft.com/sharepoint/v3/contenttype/forms"/>
  </ds:schemaRefs>
</ds:datastoreItem>
</file>

<file path=customXml/itemProps2.xml><?xml version="1.0" encoding="utf-8"?>
<ds:datastoreItem xmlns:ds="http://schemas.openxmlformats.org/officeDocument/2006/customXml" ds:itemID="{60C67BEE-D13F-4BD2-98A5-34D8A0977F68}">
  <ds:schemaRefs>
    <ds:schemaRef ds:uri="http://purl.org/dc/terms/"/>
    <ds:schemaRef ds:uri="http://schemas.microsoft.com/office/2006/documentManagement/types"/>
    <ds:schemaRef ds:uri="4873beb7-5857-4685-be1f-d57550cc96cc"/>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Triple circuit lines presentation (widescreen)</Template>
  <TotalTime>660</TotalTime>
  <Words>398</Words>
  <Application>Microsoft Office PowerPoint</Application>
  <PresentationFormat>Custom</PresentationFormat>
  <Paragraphs>22</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Tech 16x9</vt:lpstr>
      <vt:lpstr>Construct an Interpreter for Multiple Accumulators CPU Organization</vt:lpstr>
      <vt:lpstr>Introduction</vt:lpstr>
      <vt:lpstr>Advantages </vt:lpstr>
      <vt:lpstr>Disadvantages</vt:lpstr>
      <vt:lpstr>Related Works</vt:lpstr>
      <vt:lpstr>Proposed Works</vt:lpstr>
      <vt:lpstr>Result Analyzing</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 an Interpreter for Multiple Accumulators CPU Organization</dc:title>
  <dc:creator>HP</dc:creator>
  <cp:lastModifiedBy>HP</cp:lastModifiedBy>
  <cp:revision>7</cp:revision>
  <dcterms:created xsi:type="dcterms:W3CDTF">2022-09-05T15:03:52Z</dcterms:created>
  <dcterms:modified xsi:type="dcterms:W3CDTF">2022-09-06T02:04:25Z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