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75" r:id="rId7"/>
    <p:sldId id="273" r:id="rId8"/>
    <p:sldId id="272" r:id="rId9"/>
    <p:sldId id="263" r:id="rId10"/>
    <p:sldId id="264" r:id="rId11"/>
    <p:sldId id="271" r:id="rId12"/>
    <p:sldId id="265" r:id="rId13"/>
    <p:sldId id="277" r:id="rId14"/>
    <p:sldId id="266" r:id="rId15"/>
    <p:sldId id="267" r:id="rId16"/>
    <p:sldId id="268" r:id="rId17"/>
    <p:sldId id="269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POMA\OneDrive%20-%20East%20West%20University\Desktop\projec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667733873812472"/>
          <c:y val="0.10326311441553077"/>
          <c:w val="0.78852134513937466"/>
          <c:h val="0.65885281997742851"/>
        </c:manualLayout>
      </c:layout>
      <c:barChart>
        <c:barDir val="col"/>
        <c:grouping val="stacked"/>
        <c:varyColors val="0"/>
        <c:ser>
          <c:idx val="0"/>
          <c:order val="0"/>
          <c:tx>
            <c:v>Actual Cost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0"/>
              <c:pt idx="0">
                <c:v>Project Manager</c:v>
              </c:pt>
              <c:pt idx="1">
                <c:v>Project Analyst</c:v>
              </c:pt>
              <c:pt idx="2">
                <c:v>UX/UI designer</c:v>
              </c:pt>
              <c:pt idx="3">
                <c:v>Developers</c:v>
              </c:pt>
              <c:pt idx="4">
                <c:v>ML Experts</c:v>
              </c:pt>
              <c:pt idx="5">
                <c:v>DB Engineer</c:v>
              </c:pt>
              <c:pt idx="6">
                <c:v>ML Model Consultants</c:v>
              </c:pt>
              <c:pt idx="7">
                <c:v>Drawing Education Specialist</c:v>
              </c:pt>
              <c:pt idx="8">
                <c:v>Test Engineer</c:v>
              </c:pt>
              <c:pt idx="9">
                <c:v>Quality Assurance Expert</c:v>
              </c:pt>
            </c:strLit>
          </c:cat>
          <c:val>
            <c:numLit>
              <c:formatCode>#,##0.00\৳</c:formatCode>
              <c:ptCount val="10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  <c:pt idx="7">
                <c:v>0</c:v>
              </c:pt>
              <c:pt idx="8">
                <c:v>0</c:v>
              </c:pt>
              <c:pt idx="9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0-5328-4128-AA33-B94CED8C533E}"/>
            </c:ext>
          </c:extLst>
        </c:ser>
        <c:ser>
          <c:idx val="1"/>
          <c:order val="1"/>
          <c:tx>
            <c:v>Remaining Cost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10"/>
              <c:pt idx="0">
                <c:v>Project Manager</c:v>
              </c:pt>
              <c:pt idx="1">
                <c:v>Project Analyst</c:v>
              </c:pt>
              <c:pt idx="2">
                <c:v>UX/UI designer</c:v>
              </c:pt>
              <c:pt idx="3">
                <c:v>Developers</c:v>
              </c:pt>
              <c:pt idx="4">
                <c:v>ML Experts</c:v>
              </c:pt>
              <c:pt idx="5">
                <c:v>DB Engineer</c:v>
              </c:pt>
              <c:pt idx="6">
                <c:v>ML Model Consultants</c:v>
              </c:pt>
              <c:pt idx="7">
                <c:v>Drawing Education Specialist</c:v>
              </c:pt>
              <c:pt idx="8">
                <c:v>Test Engineer</c:v>
              </c:pt>
              <c:pt idx="9">
                <c:v>Quality Assurance Expert</c:v>
              </c:pt>
            </c:strLit>
          </c:cat>
          <c:val>
            <c:numLit>
              <c:formatCode>#,##0.00\৳</c:formatCode>
              <c:ptCount val="10"/>
              <c:pt idx="0">
                <c:v>412500</c:v>
              </c:pt>
              <c:pt idx="1">
                <c:v>45000</c:v>
              </c:pt>
              <c:pt idx="2">
                <c:v>18000</c:v>
              </c:pt>
              <c:pt idx="3">
                <c:v>165000</c:v>
              </c:pt>
              <c:pt idx="4">
                <c:v>105000</c:v>
              </c:pt>
              <c:pt idx="5">
                <c:v>22500</c:v>
              </c:pt>
              <c:pt idx="6">
                <c:v>90000</c:v>
              </c:pt>
              <c:pt idx="7">
                <c:v>90000</c:v>
              </c:pt>
              <c:pt idx="8">
                <c:v>18750</c:v>
              </c:pt>
              <c:pt idx="9">
                <c:v>18750</c:v>
              </c:pt>
            </c:numLit>
          </c:val>
          <c:extLst>
            <c:ext xmlns:c16="http://schemas.microsoft.com/office/drawing/2014/chart" uri="{C3380CC4-5D6E-409C-BE32-E72D297353CC}">
              <c16:uniqueId val="{00000001-5328-4128-AA33-B94CED8C53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100"/>
        <c:axId val="324971680"/>
        <c:axId val="320308992"/>
      </c:barChart>
      <c:lineChart>
        <c:grouping val="standard"/>
        <c:varyColors val="0"/>
        <c:ser>
          <c:idx val="2"/>
          <c:order val="2"/>
          <c:tx>
            <c:v>Baseline Cost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Lit>
              <c:ptCount val="10"/>
              <c:pt idx="0">
                <c:v>Project Manager</c:v>
              </c:pt>
              <c:pt idx="1">
                <c:v>Project Analyst</c:v>
              </c:pt>
              <c:pt idx="2">
                <c:v>UX/UI designer</c:v>
              </c:pt>
              <c:pt idx="3">
                <c:v>Developers</c:v>
              </c:pt>
              <c:pt idx="4">
                <c:v>ML Experts</c:v>
              </c:pt>
              <c:pt idx="5">
                <c:v>DB Engineer</c:v>
              </c:pt>
              <c:pt idx="6">
                <c:v>ML Model Consultants</c:v>
              </c:pt>
              <c:pt idx="7">
                <c:v>Drawing Education Specialist</c:v>
              </c:pt>
              <c:pt idx="8">
                <c:v>Test Engineer</c:v>
              </c:pt>
              <c:pt idx="9">
                <c:v>Quality Assurance Expert</c:v>
              </c:pt>
            </c:strLit>
          </c:cat>
          <c:val>
            <c:numLit>
              <c:formatCode>#,##0.00\৳</c:formatCode>
              <c:ptCount val="10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  <c:pt idx="7">
                <c:v>0</c:v>
              </c:pt>
              <c:pt idx="8">
                <c:v>0</c:v>
              </c:pt>
              <c:pt idx="9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2-5328-4128-AA33-B94CED8C53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4971680"/>
        <c:axId val="320308992"/>
      </c:lineChart>
      <c:catAx>
        <c:axId val="324971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308992"/>
        <c:crosses val="autoZero"/>
        <c:auto val="1"/>
        <c:lblAlgn val="ctr"/>
        <c:lblOffset val="100"/>
        <c:noMultiLvlLbl val="0"/>
      </c:catAx>
      <c:valAx>
        <c:axId val="320308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\৳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971680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v>Cost</c:v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05D-4F32-B685-9EED55281C8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05D-4F32-B685-9EED55281C83}"/>
              </c:ext>
            </c:extLst>
          </c:dPt>
          <c:dLbls>
            <c:dLbl>
              <c:idx val="0"/>
              <c:layout>
                <c:manualLayout>
                  <c:x val="-7.198576084015014E-2"/>
                  <c:y val="-0.20743504183432121"/>
                </c:manualLayout>
              </c:layout>
              <c:tx>
                <c:rich>
                  <a:bodyPr/>
                  <a:lstStyle/>
                  <a:p>
                    <a:fld id="{B36546EA-6540-42D3-B9F6-BE8126F6EA40}" type="VALUE">
                      <a:rPr lang="as-IN" sz="160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05D-4F32-B685-9EED55281C83}"/>
                </c:ext>
              </c:extLst>
            </c:dLbl>
            <c:dLbl>
              <c:idx val="1"/>
              <c:layout>
                <c:manualLayout>
                  <c:x val="0.14362748260610247"/>
                  <c:y val="0.20018024158827161"/>
                </c:manualLayout>
              </c:layout>
              <c:tx>
                <c:rich>
                  <a:bodyPr/>
                  <a:lstStyle/>
                  <a:p>
                    <a:fld id="{357493A3-9871-4992-BCC1-917FDC131A07}" type="VALUE">
                      <a:rPr lang="as-IN" sz="180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05D-4F32-B685-9EED55281C8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Lit>
              <c:ptCount val="2"/>
              <c:pt idx="0">
                <c:v>Type: Work</c:v>
              </c:pt>
              <c:pt idx="1">
                <c:v>Type: Material</c:v>
              </c:pt>
            </c:strLit>
          </c:cat>
          <c:val>
            <c:numLit>
              <c:formatCode>#,##0.00\৳</c:formatCode>
              <c:ptCount val="2"/>
              <c:pt idx="0">
                <c:v>985500</c:v>
              </c:pt>
              <c:pt idx="1">
                <c:v>45000</c:v>
              </c:pt>
            </c:numLit>
          </c:val>
          <c:extLst>
            <c:ext xmlns:c16="http://schemas.microsoft.com/office/drawing/2014/chart" uri="{C3380CC4-5D6E-409C-BE32-E72D297353CC}">
              <c16:uniqueId val="{00000004-805D-4F32-B685-9EED55281C8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  <c:extLst/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Payback</a:t>
            </a:r>
            <a:r>
              <a:rPr lang="en-US" baseline="0" dirty="0"/>
              <a:t> Period(</a:t>
            </a:r>
            <a:r>
              <a:rPr lang="en-US" dirty="0"/>
              <a:t>Cumulative Cash Flow)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Sheet1!$T$4</c:f>
              <c:strCache>
                <c:ptCount val="1"/>
                <c:pt idx="0">
                  <c:v>Cumulative Cash Flow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Sheet1!$H$5:$H$15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Sheet1!$T$5:$T$15</c:f>
              <c:numCache>
                <c:formatCode>0.00</c:formatCode>
                <c:ptCount val="11"/>
                <c:pt idx="0">
                  <c:v>-1030500</c:v>
                </c:pt>
                <c:pt idx="1">
                  <c:v>-983915</c:v>
                </c:pt>
                <c:pt idx="2">
                  <c:v>-898580</c:v>
                </c:pt>
                <c:pt idx="3">
                  <c:v>-755120</c:v>
                </c:pt>
                <c:pt idx="4">
                  <c:v>-524472.5</c:v>
                </c:pt>
                <c:pt idx="5">
                  <c:v>-163043.75</c:v>
                </c:pt>
                <c:pt idx="6">
                  <c:v>394556.875</c:v>
                </c:pt>
                <c:pt idx="7">
                  <c:v>1246415.3125</c:v>
                </c:pt>
                <c:pt idx="8">
                  <c:v>2539660.46875</c:v>
                </c:pt>
                <c:pt idx="9">
                  <c:v>4494985.703125</c:v>
                </c:pt>
                <c:pt idx="10">
                  <c:v>7443431.0546875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CD7-4DC5-86AB-FD08C77EA8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8106392"/>
        <c:axId val="368107472"/>
      </c:scatterChart>
      <c:valAx>
        <c:axId val="368106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107472"/>
        <c:crosses val="autoZero"/>
        <c:crossBetween val="midCat"/>
      </c:valAx>
      <c:valAx>
        <c:axId val="368107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1063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C01B3E-81B4-4923-B327-BF44C18FA58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C494A5-F96F-4E90-94C4-707CBD68E792}">
      <dgm:prSet custT="1"/>
      <dgm:spPr/>
      <dgm:t>
        <a:bodyPr/>
        <a:lstStyle/>
        <a:p>
          <a:pPr algn="ctr" rtl="0"/>
          <a:r>
            <a:rPr lang="en-GB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Income from AppStore, Play Store and AdSense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72C8438-B50F-4B56-8BF9-AD759E2B131E}" type="parTrans" cxnId="{02157A51-9010-4234-9DE7-E5BE5EBAEE3F}">
      <dgm:prSet/>
      <dgm:spPr/>
      <dgm:t>
        <a:bodyPr/>
        <a:lstStyle/>
        <a:p>
          <a:endParaRPr lang="en-US"/>
        </a:p>
      </dgm:t>
    </dgm:pt>
    <dgm:pt modelId="{76723908-78FC-4D9A-A8C9-CBB050807948}" type="sibTrans" cxnId="{02157A51-9010-4234-9DE7-E5BE5EBAEE3F}">
      <dgm:prSet/>
      <dgm:spPr/>
      <dgm:t>
        <a:bodyPr/>
        <a:lstStyle/>
        <a:p>
          <a:endParaRPr lang="en-US"/>
        </a:p>
      </dgm:t>
    </dgm:pt>
    <dgm:pt modelId="{8EA0EF6D-FD22-4486-9F89-777624497C66}">
      <dgm:prSet custT="1"/>
      <dgm:spPr/>
      <dgm:t>
        <a:bodyPr/>
        <a:lstStyle/>
        <a:p>
          <a:pPr algn="ctr" rtl="0"/>
          <a:r>
            <a:rPr lang="en-GB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Enhanced Drawing Accuracy  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8A66AC-0CF9-4187-9231-4180EFA32849}" type="parTrans" cxnId="{4F10944F-DFFA-4D84-974D-8811D422DC8C}">
      <dgm:prSet/>
      <dgm:spPr/>
      <dgm:t>
        <a:bodyPr/>
        <a:lstStyle/>
        <a:p>
          <a:endParaRPr lang="en-US"/>
        </a:p>
      </dgm:t>
    </dgm:pt>
    <dgm:pt modelId="{17FAA6F6-E17B-4312-AB13-F4B3EDBF66CC}" type="sibTrans" cxnId="{4F10944F-DFFA-4D84-974D-8811D422DC8C}">
      <dgm:prSet/>
      <dgm:spPr/>
      <dgm:t>
        <a:bodyPr/>
        <a:lstStyle/>
        <a:p>
          <a:endParaRPr lang="en-US"/>
        </a:p>
      </dgm:t>
    </dgm:pt>
    <dgm:pt modelId="{C1FDD815-2BFE-4239-B074-2A1C3581D933}">
      <dgm:prSet custT="1"/>
      <dgm:spPr/>
      <dgm:t>
        <a:bodyPr/>
        <a:lstStyle/>
        <a:p>
          <a:pPr algn="ctr" rtl="0"/>
          <a:r>
            <a:rPr lang="en-GB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Cognitive and Artistic  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24AB5B-3233-412A-8603-A100DD25D448}" type="parTrans" cxnId="{03C3F4E0-4768-4653-BCAB-F5D8DE231BD8}">
      <dgm:prSet/>
      <dgm:spPr/>
      <dgm:t>
        <a:bodyPr/>
        <a:lstStyle/>
        <a:p>
          <a:endParaRPr lang="en-US"/>
        </a:p>
      </dgm:t>
    </dgm:pt>
    <dgm:pt modelId="{AF440E32-AE84-487A-A1E7-F3D3EE9D3562}" type="sibTrans" cxnId="{03C3F4E0-4768-4653-BCAB-F5D8DE231BD8}">
      <dgm:prSet/>
      <dgm:spPr/>
      <dgm:t>
        <a:bodyPr/>
        <a:lstStyle/>
        <a:p>
          <a:endParaRPr lang="en-US"/>
        </a:p>
      </dgm:t>
    </dgm:pt>
    <dgm:pt modelId="{A077AA5E-EFBC-487F-9924-9E59E2DE6873}">
      <dgm:prSet custT="1"/>
      <dgm:spPr/>
      <dgm:t>
        <a:bodyPr/>
        <a:lstStyle/>
        <a:p>
          <a:pPr algn="ctr" rtl="0"/>
          <a:r>
            <a:rPr lang="en-GB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Development Educational  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BBD36AD-842F-4C81-9E4C-361674D5D6E9}" type="parTrans" cxnId="{8E557198-E4F2-4BDE-B344-FEBA23773CF1}">
      <dgm:prSet/>
      <dgm:spPr/>
      <dgm:t>
        <a:bodyPr/>
        <a:lstStyle/>
        <a:p>
          <a:endParaRPr lang="en-US"/>
        </a:p>
      </dgm:t>
    </dgm:pt>
    <dgm:pt modelId="{063E92D2-B40B-4F51-BE7C-46B786F0BAEF}" type="sibTrans" cxnId="{8E557198-E4F2-4BDE-B344-FEBA23773CF1}">
      <dgm:prSet/>
      <dgm:spPr/>
      <dgm:t>
        <a:bodyPr/>
        <a:lstStyle/>
        <a:p>
          <a:endParaRPr lang="en-US"/>
        </a:p>
      </dgm:t>
    </dgm:pt>
    <dgm:pt modelId="{0F9A39D9-18AE-47D2-85CC-DCE8182E9995}">
      <dgm:prSet custT="1"/>
      <dgm:spPr/>
      <dgm:t>
        <a:bodyPr/>
        <a:lstStyle/>
        <a:p>
          <a:pPr algn="ctr" rtl="0"/>
          <a:r>
            <a:rPr lang="en-GB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Tool Positive Learning  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7D5C35-23F8-4BC9-9A6D-2FE1DA6CB5AA}" type="parTrans" cxnId="{6AD7204C-96B2-4325-A2BD-83DF1804ABCE}">
      <dgm:prSet/>
      <dgm:spPr/>
      <dgm:t>
        <a:bodyPr/>
        <a:lstStyle/>
        <a:p>
          <a:endParaRPr lang="en-US"/>
        </a:p>
      </dgm:t>
    </dgm:pt>
    <dgm:pt modelId="{E0E87784-FE3F-4D2E-939C-AC57CD198BC7}" type="sibTrans" cxnId="{6AD7204C-96B2-4325-A2BD-83DF1804ABCE}">
      <dgm:prSet/>
      <dgm:spPr/>
      <dgm:t>
        <a:bodyPr/>
        <a:lstStyle/>
        <a:p>
          <a:endParaRPr lang="en-US"/>
        </a:p>
      </dgm:t>
    </dgm:pt>
    <dgm:pt modelId="{B07BEFD5-0300-49C7-954E-472525BBEFA7}">
      <dgm:prSet custT="1"/>
      <dgm:spPr/>
      <dgm:t>
        <a:bodyPr/>
        <a:lstStyle/>
        <a:p>
          <a:pPr algn="ctr" rtl="0"/>
          <a:r>
            <a:rPr lang="en-GB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Environment Efficient </a:t>
          </a:r>
          <a:r>
            <a:rPr lang="en-GB" sz="1100" b="0" i="0" dirty="0"/>
            <a:t> </a:t>
          </a:r>
          <a:endParaRPr lang="en-US" sz="1100" dirty="0"/>
        </a:p>
      </dgm:t>
    </dgm:pt>
    <dgm:pt modelId="{537AA33E-E422-4A1C-B22C-5C90F543113D}" type="parTrans" cxnId="{7CBAC3F2-EC88-4A2C-9F22-CC7590E3D7C5}">
      <dgm:prSet/>
      <dgm:spPr/>
      <dgm:t>
        <a:bodyPr/>
        <a:lstStyle/>
        <a:p>
          <a:endParaRPr lang="en-US"/>
        </a:p>
      </dgm:t>
    </dgm:pt>
    <dgm:pt modelId="{E63893B4-8520-4917-8B73-2D43E18CDCD0}" type="sibTrans" cxnId="{7CBAC3F2-EC88-4A2C-9F22-CC7590E3D7C5}">
      <dgm:prSet/>
      <dgm:spPr/>
      <dgm:t>
        <a:bodyPr/>
        <a:lstStyle/>
        <a:p>
          <a:endParaRPr lang="en-US"/>
        </a:p>
      </dgm:t>
    </dgm:pt>
    <dgm:pt modelId="{77E9C45B-E23C-4B55-BEBC-1F4E7E374FF6}">
      <dgm:prSet custT="1"/>
      <dgm:spPr/>
      <dgm:t>
        <a:bodyPr/>
        <a:lstStyle/>
        <a:p>
          <a:pPr algn="ctr" rtl="0"/>
          <a:r>
            <a:rPr lang="en-GB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Resource Utilization  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BDCFD20-B4BB-4EC3-AECA-E6A3B55FA66B}" type="parTrans" cxnId="{0C077E50-DAEE-479F-862C-F6E16014B1D6}">
      <dgm:prSet/>
      <dgm:spPr/>
      <dgm:t>
        <a:bodyPr/>
        <a:lstStyle/>
        <a:p>
          <a:endParaRPr lang="en-US"/>
        </a:p>
      </dgm:t>
    </dgm:pt>
    <dgm:pt modelId="{93D7D1CD-4551-45E3-AD42-7C9C220074D2}" type="sibTrans" cxnId="{0C077E50-DAEE-479F-862C-F6E16014B1D6}">
      <dgm:prSet/>
      <dgm:spPr/>
      <dgm:t>
        <a:bodyPr/>
        <a:lstStyle/>
        <a:p>
          <a:endParaRPr lang="en-US"/>
        </a:p>
      </dgm:t>
    </dgm:pt>
    <dgm:pt modelId="{0F036FA7-6B12-4B30-AED6-3BAEDF93365C}">
      <dgm:prSet custT="1"/>
      <dgm:spPr/>
      <dgm:t>
        <a:bodyPr/>
        <a:lstStyle/>
        <a:p>
          <a:pPr algn="ctr" rtl="0"/>
          <a:r>
            <a:rPr lang="en-GB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Adaptable Learning Experience 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64A16A-D261-4E18-99B3-233DE96CFE70}" type="parTrans" cxnId="{6EB3A73E-7A8F-4E7A-9559-8CC15D449D3E}">
      <dgm:prSet/>
      <dgm:spPr/>
      <dgm:t>
        <a:bodyPr/>
        <a:lstStyle/>
        <a:p>
          <a:endParaRPr lang="en-US"/>
        </a:p>
      </dgm:t>
    </dgm:pt>
    <dgm:pt modelId="{733A387B-FD5D-45CC-B967-DC867388F008}" type="sibTrans" cxnId="{6EB3A73E-7A8F-4E7A-9559-8CC15D449D3E}">
      <dgm:prSet/>
      <dgm:spPr/>
      <dgm:t>
        <a:bodyPr/>
        <a:lstStyle/>
        <a:p>
          <a:endParaRPr lang="en-US"/>
        </a:p>
      </dgm:t>
    </dgm:pt>
    <dgm:pt modelId="{29966775-A786-442F-938D-9F3147D3C958}" type="pres">
      <dgm:prSet presAssocID="{3DC01B3E-81B4-4923-B327-BF44C18FA58A}" presName="linear" presStyleCnt="0">
        <dgm:presLayoutVars>
          <dgm:dir/>
          <dgm:animLvl val="lvl"/>
          <dgm:resizeHandles val="exact"/>
        </dgm:presLayoutVars>
      </dgm:prSet>
      <dgm:spPr/>
    </dgm:pt>
    <dgm:pt modelId="{4BB84D6F-7B5B-4D0A-BB1A-86E6A6695878}" type="pres">
      <dgm:prSet presAssocID="{A6C494A5-F96F-4E90-94C4-707CBD68E792}" presName="parentLin" presStyleCnt="0"/>
      <dgm:spPr/>
    </dgm:pt>
    <dgm:pt modelId="{DFD3D916-388B-4B05-8485-A500B7B95C65}" type="pres">
      <dgm:prSet presAssocID="{A6C494A5-F96F-4E90-94C4-707CBD68E792}" presName="parentLeftMargin" presStyleLbl="node1" presStyleIdx="0" presStyleCnt="8"/>
      <dgm:spPr/>
    </dgm:pt>
    <dgm:pt modelId="{E166833F-0068-43E2-9409-AD6F573D062C}" type="pres">
      <dgm:prSet presAssocID="{A6C494A5-F96F-4E90-94C4-707CBD68E792}" presName="parentText" presStyleLbl="node1" presStyleIdx="0" presStyleCnt="8" custScaleX="100000" custLinFactNeighborX="2474" custLinFactNeighborY="-3187">
        <dgm:presLayoutVars>
          <dgm:chMax val="0"/>
          <dgm:bulletEnabled val="1"/>
        </dgm:presLayoutVars>
      </dgm:prSet>
      <dgm:spPr/>
    </dgm:pt>
    <dgm:pt modelId="{D83A994A-CB76-4150-A145-2BFB25C166C5}" type="pres">
      <dgm:prSet presAssocID="{A6C494A5-F96F-4E90-94C4-707CBD68E792}" presName="negativeSpace" presStyleCnt="0"/>
      <dgm:spPr/>
    </dgm:pt>
    <dgm:pt modelId="{81E2581D-FEEB-49F3-94AE-CC99D4206EF0}" type="pres">
      <dgm:prSet presAssocID="{A6C494A5-F96F-4E90-94C4-707CBD68E792}" presName="childText" presStyleLbl="conFgAcc1" presStyleIdx="0" presStyleCnt="8">
        <dgm:presLayoutVars>
          <dgm:bulletEnabled val="1"/>
        </dgm:presLayoutVars>
      </dgm:prSet>
      <dgm:spPr/>
    </dgm:pt>
    <dgm:pt modelId="{F0990C75-F114-4979-A0CC-0818237906FC}" type="pres">
      <dgm:prSet presAssocID="{76723908-78FC-4D9A-A8C9-CBB050807948}" presName="spaceBetweenRectangles" presStyleCnt="0"/>
      <dgm:spPr/>
    </dgm:pt>
    <dgm:pt modelId="{DD4C6308-F2ED-4854-B796-3A495FB9C5CC}" type="pres">
      <dgm:prSet presAssocID="{8EA0EF6D-FD22-4486-9F89-777624497C66}" presName="parentLin" presStyleCnt="0"/>
      <dgm:spPr/>
    </dgm:pt>
    <dgm:pt modelId="{ADCADBBF-44D5-4F97-8C28-E5960F029001}" type="pres">
      <dgm:prSet presAssocID="{8EA0EF6D-FD22-4486-9F89-777624497C66}" presName="parentLeftMargin" presStyleLbl="node1" presStyleIdx="0" presStyleCnt="8"/>
      <dgm:spPr/>
    </dgm:pt>
    <dgm:pt modelId="{D090F486-7781-4E06-A80F-F7406889BEE0}" type="pres">
      <dgm:prSet presAssocID="{8EA0EF6D-FD22-4486-9F89-777624497C66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F78C382C-2504-49B1-80D2-F101CD05A71D}" type="pres">
      <dgm:prSet presAssocID="{8EA0EF6D-FD22-4486-9F89-777624497C66}" presName="negativeSpace" presStyleCnt="0"/>
      <dgm:spPr/>
    </dgm:pt>
    <dgm:pt modelId="{BF049D73-B3C0-4CE1-BFFB-8B72DE658269}" type="pres">
      <dgm:prSet presAssocID="{8EA0EF6D-FD22-4486-9F89-777624497C66}" presName="childText" presStyleLbl="conFgAcc1" presStyleIdx="1" presStyleCnt="8">
        <dgm:presLayoutVars>
          <dgm:bulletEnabled val="1"/>
        </dgm:presLayoutVars>
      </dgm:prSet>
      <dgm:spPr/>
    </dgm:pt>
    <dgm:pt modelId="{0EF1CED4-139F-4695-8F7C-A3FE4BD79AF4}" type="pres">
      <dgm:prSet presAssocID="{17FAA6F6-E17B-4312-AB13-F4B3EDBF66CC}" presName="spaceBetweenRectangles" presStyleCnt="0"/>
      <dgm:spPr/>
    </dgm:pt>
    <dgm:pt modelId="{4D8A7FA7-D80F-4919-8DFC-A8E41641DBC9}" type="pres">
      <dgm:prSet presAssocID="{C1FDD815-2BFE-4239-B074-2A1C3581D933}" presName="parentLin" presStyleCnt="0"/>
      <dgm:spPr/>
    </dgm:pt>
    <dgm:pt modelId="{F096F75F-6A5E-4F26-8388-83A47247D3A5}" type="pres">
      <dgm:prSet presAssocID="{C1FDD815-2BFE-4239-B074-2A1C3581D933}" presName="parentLeftMargin" presStyleLbl="node1" presStyleIdx="1" presStyleCnt="8"/>
      <dgm:spPr/>
    </dgm:pt>
    <dgm:pt modelId="{28995837-6B84-4B39-96D6-8F9162AE50B6}" type="pres">
      <dgm:prSet presAssocID="{C1FDD815-2BFE-4239-B074-2A1C3581D933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F19AEC79-24AF-4A70-988B-A5FB0284806E}" type="pres">
      <dgm:prSet presAssocID="{C1FDD815-2BFE-4239-B074-2A1C3581D933}" presName="negativeSpace" presStyleCnt="0"/>
      <dgm:spPr/>
    </dgm:pt>
    <dgm:pt modelId="{AD5999B2-5407-4D16-8181-465E4FAD69DC}" type="pres">
      <dgm:prSet presAssocID="{C1FDD815-2BFE-4239-B074-2A1C3581D933}" presName="childText" presStyleLbl="conFgAcc1" presStyleIdx="2" presStyleCnt="8">
        <dgm:presLayoutVars>
          <dgm:bulletEnabled val="1"/>
        </dgm:presLayoutVars>
      </dgm:prSet>
      <dgm:spPr/>
    </dgm:pt>
    <dgm:pt modelId="{BA424C70-8C98-445E-999A-9E21DECDCC3E}" type="pres">
      <dgm:prSet presAssocID="{AF440E32-AE84-487A-A1E7-F3D3EE9D3562}" presName="spaceBetweenRectangles" presStyleCnt="0"/>
      <dgm:spPr/>
    </dgm:pt>
    <dgm:pt modelId="{002064AC-DDD3-4BF1-8758-8274FE289EE9}" type="pres">
      <dgm:prSet presAssocID="{A077AA5E-EFBC-487F-9924-9E59E2DE6873}" presName="parentLin" presStyleCnt="0"/>
      <dgm:spPr/>
    </dgm:pt>
    <dgm:pt modelId="{E2805BAA-762D-4ADB-B856-7758A5B1DDE5}" type="pres">
      <dgm:prSet presAssocID="{A077AA5E-EFBC-487F-9924-9E59E2DE6873}" presName="parentLeftMargin" presStyleLbl="node1" presStyleIdx="2" presStyleCnt="8"/>
      <dgm:spPr/>
    </dgm:pt>
    <dgm:pt modelId="{10843B06-5538-4F25-9CEE-6A2F66C669AE}" type="pres">
      <dgm:prSet presAssocID="{A077AA5E-EFBC-487F-9924-9E59E2DE6873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CDF1F6DC-AF5F-4CBE-B4F2-D804BD2E0B3D}" type="pres">
      <dgm:prSet presAssocID="{A077AA5E-EFBC-487F-9924-9E59E2DE6873}" presName="negativeSpace" presStyleCnt="0"/>
      <dgm:spPr/>
    </dgm:pt>
    <dgm:pt modelId="{10AE2012-FE75-43EF-A764-0697C50B9BAF}" type="pres">
      <dgm:prSet presAssocID="{A077AA5E-EFBC-487F-9924-9E59E2DE6873}" presName="childText" presStyleLbl="conFgAcc1" presStyleIdx="3" presStyleCnt="8">
        <dgm:presLayoutVars>
          <dgm:bulletEnabled val="1"/>
        </dgm:presLayoutVars>
      </dgm:prSet>
      <dgm:spPr/>
    </dgm:pt>
    <dgm:pt modelId="{D5619AC7-DDA9-4EC8-B0AA-C8F221E157C8}" type="pres">
      <dgm:prSet presAssocID="{063E92D2-B40B-4F51-BE7C-46B786F0BAEF}" presName="spaceBetweenRectangles" presStyleCnt="0"/>
      <dgm:spPr/>
    </dgm:pt>
    <dgm:pt modelId="{DCBEE43E-E600-46C0-8A0F-A44AA1ECFC0C}" type="pres">
      <dgm:prSet presAssocID="{0F9A39D9-18AE-47D2-85CC-DCE8182E9995}" presName="parentLin" presStyleCnt="0"/>
      <dgm:spPr/>
    </dgm:pt>
    <dgm:pt modelId="{4F8EE36C-0D1A-46DF-9CF6-121F07E2FC1F}" type="pres">
      <dgm:prSet presAssocID="{0F9A39D9-18AE-47D2-85CC-DCE8182E9995}" presName="parentLeftMargin" presStyleLbl="node1" presStyleIdx="3" presStyleCnt="8"/>
      <dgm:spPr/>
    </dgm:pt>
    <dgm:pt modelId="{8C382CFD-17C7-4D01-8918-E35E7DE673B0}" type="pres">
      <dgm:prSet presAssocID="{0F9A39D9-18AE-47D2-85CC-DCE8182E9995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47D5C944-9C33-4EAD-B665-5133AFE47548}" type="pres">
      <dgm:prSet presAssocID="{0F9A39D9-18AE-47D2-85CC-DCE8182E9995}" presName="negativeSpace" presStyleCnt="0"/>
      <dgm:spPr/>
    </dgm:pt>
    <dgm:pt modelId="{8FE534FB-B3AC-4ED3-A924-9E84B5DB6B09}" type="pres">
      <dgm:prSet presAssocID="{0F9A39D9-18AE-47D2-85CC-DCE8182E9995}" presName="childText" presStyleLbl="conFgAcc1" presStyleIdx="4" presStyleCnt="8">
        <dgm:presLayoutVars>
          <dgm:bulletEnabled val="1"/>
        </dgm:presLayoutVars>
      </dgm:prSet>
      <dgm:spPr/>
    </dgm:pt>
    <dgm:pt modelId="{2029E34D-79BD-4B43-A667-CC82ACDD351F}" type="pres">
      <dgm:prSet presAssocID="{E0E87784-FE3F-4D2E-939C-AC57CD198BC7}" presName="spaceBetweenRectangles" presStyleCnt="0"/>
      <dgm:spPr/>
    </dgm:pt>
    <dgm:pt modelId="{9BD495B7-FB7A-4DB3-9879-3416D81C3197}" type="pres">
      <dgm:prSet presAssocID="{B07BEFD5-0300-49C7-954E-472525BBEFA7}" presName="parentLin" presStyleCnt="0"/>
      <dgm:spPr/>
    </dgm:pt>
    <dgm:pt modelId="{37D0091C-7BCF-44BD-9954-D3F1EF120A0B}" type="pres">
      <dgm:prSet presAssocID="{B07BEFD5-0300-49C7-954E-472525BBEFA7}" presName="parentLeftMargin" presStyleLbl="node1" presStyleIdx="4" presStyleCnt="8"/>
      <dgm:spPr/>
    </dgm:pt>
    <dgm:pt modelId="{C01F81FC-D8C5-4BFA-BB83-0C37DC21A40A}" type="pres">
      <dgm:prSet presAssocID="{B07BEFD5-0300-49C7-954E-472525BBEFA7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496E366E-DB5C-424E-BD38-F8CB15CECA6C}" type="pres">
      <dgm:prSet presAssocID="{B07BEFD5-0300-49C7-954E-472525BBEFA7}" presName="negativeSpace" presStyleCnt="0"/>
      <dgm:spPr/>
    </dgm:pt>
    <dgm:pt modelId="{F7FC744E-A116-4A1A-86ED-32B3F4AAB505}" type="pres">
      <dgm:prSet presAssocID="{B07BEFD5-0300-49C7-954E-472525BBEFA7}" presName="childText" presStyleLbl="conFgAcc1" presStyleIdx="5" presStyleCnt="8">
        <dgm:presLayoutVars>
          <dgm:bulletEnabled val="1"/>
        </dgm:presLayoutVars>
      </dgm:prSet>
      <dgm:spPr/>
    </dgm:pt>
    <dgm:pt modelId="{C906BB21-4B43-4562-B9DF-EDA39F29FA1C}" type="pres">
      <dgm:prSet presAssocID="{E63893B4-8520-4917-8B73-2D43E18CDCD0}" presName="spaceBetweenRectangles" presStyleCnt="0"/>
      <dgm:spPr/>
    </dgm:pt>
    <dgm:pt modelId="{61D9D4CC-F4E4-4ABC-B981-C5E55E918A4F}" type="pres">
      <dgm:prSet presAssocID="{77E9C45B-E23C-4B55-BEBC-1F4E7E374FF6}" presName="parentLin" presStyleCnt="0"/>
      <dgm:spPr/>
    </dgm:pt>
    <dgm:pt modelId="{57D13A2F-212B-4718-BB8A-AD922A957714}" type="pres">
      <dgm:prSet presAssocID="{77E9C45B-E23C-4B55-BEBC-1F4E7E374FF6}" presName="parentLeftMargin" presStyleLbl="node1" presStyleIdx="5" presStyleCnt="8"/>
      <dgm:spPr/>
    </dgm:pt>
    <dgm:pt modelId="{733F20D2-82AE-4655-A67C-466AD26F1567}" type="pres">
      <dgm:prSet presAssocID="{77E9C45B-E23C-4B55-BEBC-1F4E7E374FF6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E0D9625B-49EB-4548-8DE1-453A78213DF5}" type="pres">
      <dgm:prSet presAssocID="{77E9C45B-E23C-4B55-BEBC-1F4E7E374FF6}" presName="negativeSpace" presStyleCnt="0"/>
      <dgm:spPr/>
    </dgm:pt>
    <dgm:pt modelId="{C4B1857D-BA1A-4392-AD44-EA9945A472B4}" type="pres">
      <dgm:prSet presAssocID="{77E9C45B-E23C-4B55-BEBC-1F4E7E374FF6}" presName="childText" presStyleLbl="conFgAcc1" presStyleIdx="6" presStyleCnt="8">
        <dgm:presLayoutVars>
          <dgm:bulletEnabled val="1"/>
        </dgm:presLayoutVars>
      </dgm:prSet>
      <dgm:spPr/>
    </dgm:pt>
    <dgm:pt modelId="{93FB398B-6880-427C-9A9A-E77A1DB1A1E9}" type="pres">
      <dgm:prSet presAssocID="{93D7D1CD-4551-45E3-AD42-7C9C220074D2}" presName="spaceBetweenRectangles" presStyleCnt="0"/>
      <dgm:spPr/>
    </dgm:pt>
    <dgm:pt modelId="{9E6D55A0-0ED0-432B-B702-3E5EF64BF806}" type="pres">
      <dgm:prSet presAssocID="{0F036FA7-6B12-4B30-AED6-3BAEDF93365C}" presName="parentLin" presStyleCnt="0"/>
      <dgm:spPr/>
    </dgm:pt>
    <dgm:pt modelId="{68C7F722-6835-4745-B273-B4A330910697}" type="pres">
      <dgm:prSet presAssocID="{0F036FA7-6B12-4B30-AED6-3BAEDF93365C}" presName="parentLeftMargin" presStyleLbl="node1" presStyleIdx="6" presStyleCnt="8"/>
      <dgm:spPr/>
    </dgm:pt>
    <dgm:pt modelId="{9E916EAA-2478-4846-BD4B-4232391EF10D}" type="pres">
      <dgm:prSet presAssocID="{0F036FA7-6B12-4B30-AED6-3BAEDF93365C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C36F4DCE-F26B-448F-97D1-93AAA60DE0D6}" type="pres">
      <dgm:prSet presAssocID="{0F036FA7-6B12-4B30-AED6-3BAEDF93365C}" presName="negativeSpace" presStyleCnt="0"/>
      <dgm:spPr/>
    </dgm:pt>
    <dgm:pt modelId="{29153CC1-C2B6-40E8-A8DF-56649545FCCC}" type="pres">
      <dgm:prSet presAssocID="{0F036FA7-6B12-4B30-AED6-3BAEDF93365C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E46B2217-0292-4F65-8318-1C5D53AE4AD1}" type="presOf" srcId="{C1FDD815-2BFE-4239-B074-2A1C3581D933}" destId="{28995837-6B84-4B39-96D6-8F9162AE50B6}" srcOrd="1" destOrd="0" presId="urn:microsoft.com/office/officeart/2005/8/layout/list1"/>
    <dgm:cxn modelId="{649DEE22-D9BE-4A58-A38F-20A7651572F2}" type="presOf" srcId="{A6C494A5-F96F-4E90-94C4-707CBD68E792}" destId="{E166833F-0068-43E2-9409-AD6F573D062C}" srcOrd="1" destOrd="0" presId="urn:microsoft.com/office/officeart/2005/8/layout/list1"/>
    <dgm:cxn modelId="{54CD1D24-B928-4B8C-8CAE-69FDC7C79A84}" type="presOf" srcId="{3DC01B3E-81B4-4923-B327-BF44C18FA58A}" destId="{29966775-A786-442F-938D-9F3147D3C958}" srcOrd="0" destOrd="0" presId="urn:microsoft.com/office/officeart/2005/8/layout/list1"/>
    <dgm:cxn modelId="{8E17CB26-1C9E-47DF-A71C-4620E67037AF}" type="presOf" srcId="{0F9A39D9-18AE-47D2-85CC-DCE8182E9995}" destId="{8C382CFD-17C7-4D01-8918-E35E7DE673B0}" srcOrd="1" destOrd="0" presId="urn:microsoft.com/office/officeart/2005/8/layout/list1"/>
    <dgm:cxn modelId="{96DE5836-5C59-432D-A76E-53357D54881C}" type="presOf" srcId="{0F036FA7-6B12-4B30-AED6-3BAEDF93365C}" destId="{68C7F722-6835-4745-B273-B4A330910697}" srcOrd="0" destOrd="0" presId="urn:microsoft.com/office/officeart/2005/8/layout/list1"/>
    <dgm:cxn modelId="{9D85383A-0E96-4EA0-9E2C-FEA14CFF17C6}" type="presOf" srcId="{77E9C45B-E23C-4B55-BEBC-1F4E7E374FF6}" destId="{733F20D2-82AE-4655-A67C-466AD26F1567}" srcOrd="1" destOrd="0" presId="urn:microsoft.com/office/officeart/2005/8/layout/list1"/>
    <dgm:cxn modelId="{6EB3A73E-7A8F-4E7A-9559-8CC15D449D3E}" srcId="{3DC01B3E-81B4-4923-B327-BF44C18FA58A}" destId="{0F036FA7-6B12-4B30-AED6-3BAEDF93365C}" srcOrd="7" destOrd="0" parTransId="{5464A16A-D261-4E18-99B3-233DE96CFE70}" sibTransId="{733A387B-FD5D-45CC-B967-DC867388F008}"/>
    <dgm:cxn modelId="{C11F8449-3D4B-4B5C-AB6D-B112D250136C}" type="presOf" srcId="{A077AA5E-EFBC-487F-9924-9E59E2DE6873}" destId="{E2805BAA-762D-4ADB-B856-7758A5B1DDE5}" srcOrd="0" destOrd="0" presId="urn:microsoft.com/office/officeart/2005/8/layout/list1"/>
    <dgm:cxn modelId="{6AD7204C-96B2-4325-A2BD-83DF1804ABCE}" srcId="{3DC01B3E-81B4-4923-B327-BF44C18FA58A}" destId="{0F9A39D9-18AE-47D2-85CC-DCE8182E9995}" srcOrd="4" destOrd="0" parTransId="{D87D5C35-23F8-4BC9-9A6D-2FE1DA6CB5AA}" sibTransId="{E0E87784-FE3F-4D2E-939C-AC57CD198BC7}"/>
    <dgm:cxn modelId="{4F10944F-DFFA-4D84-974D-8811D422DC8C}" srcId="{3DC01B3E-81B4-4923-B327-BF44C18FA58A}" destId="{8EA0EF6D-FD22-4486-9F89-777624497C66}" srcOrd="1" destOrd="0" parTransId="{828A66AC-0CF9-4187-9231-4180EFA32849}" sibTransId="{17FAA6F6-E17B-4312-AB13-F4B3EDBF66CC}"/>
    <dgm:cxn modelId="{0C077E50-DAEE-479F-862C-F6E16014B1D6}" srcId="{3DC01B3E-81B4-4923-B327-BF44C18FA58A}" destId="{77E9C45B-E23C-4B55-BEBC-1F4E7E374FF6}" srcOrd="6" destOrd="0" parTransId="{2BDCFD20-B4BB-4EC3-AECA-E6A3B55FA66B}" sibTransId="{93D7D1CD-4551-45E3-AD42-7C9C220074D2}"/>
    <dgm:cxn modelId="{02157A51-9010-4234-9DE7-E5BE5EBAEE3F}" srcId="{3DC01B3E-81B4-4923-B327-BF44C18FA58A}" destId="{A6C494A5-F96F-4E90-94C4-707CBD68E792}" srcOrd="0" destOrd="0" parTransId="{C72C8438-B50F-4B56-8BF9-AD759E2B131E}" sibTransId="{76723908-78FC-4D9A-A8C9-CBB050807948}"/>
    <dgm:cxn modelId="{8D4B837D-86AC-4B39-AC98-EA3B533A441B}" type="presOf" srcId="{B07BEFD5-0300-49C7-954E-472525BBEFA7}" destId="{37D0091C-7BCF-44BD-9954-D3F1EF120A0B}" srcOrd="0" destOrd="0" presId="urn:microsoft.com/office/officeart/2005/8/layout/list1"/>
    <dgm:cxn modelId="{91529389-8F64-40FB-836F-3F5398D36E11}" type="presOf" srcId="{77E9C45B-E23C-4B55-BEBC-1F4E7E374FF6}" destId="{57D13A2F-212B-4718-BB8A-AD922A957714}" srcOrd="0" destOrd="0" presId="urn:microsoft.com/office/officeart/2005/8/layout/list1"/>
    <dgm:cxn modelId="{21315E8A-4807-436E-8DE8-457C3E458E44}" type="presOf" srcId="{8EA0EF6D-FD22-4486-9F89-777624497C66}" destId="{ADCADBBF-44D5-4F97-8C28-E5960F029001}" srcOrd="0" destOrd="0" presId="urn:microsoft.com/office/officeart/2005/8/layout/list1"/>
    <dgm:cxn modelId="{8E557198-E4F2-4BDE-B344-FEBA23773CF1}" srcId="{3DC01B3E-81B4-4923-B327-BF44C18FA58A}" destId="{A077AA5E-EFBC-487F-9924-9E59E2DE6873}" srcOrd="3" destOrd="0" parTransId="{CBBD36AD-842F-4C81-9E4C-361674D5D6E9}" sibTransId="{063E92D2-B40B-4F51-BE7C-46B786F0BAEF}"/>
    <dgm:cxn modelId="{C2B41CB7-9AB2-4973-A5D3-4F644F54FBC7}" type="presOf" srcId="{A077AA5E-EFBC-487F-9924-9E59E2DE6873}" destId="{10843B06-5538-4F25-9CEE-6A2F66C669AE}" srcOrd="1" destOrd="0" presId="urn:microsoft.com/office/officeart/2005/8/layout/list1"/>
    <dgm:cxn modelId="{A20229CF-F7B8-4279-85B5-3AB750741AA3}" type="presOf" srcId="{C1FDD815-2BFE-4239-B074-2A1C3581D933}" destId="{F096F75F-6A5E-4F26-8388-83A47247D3A5}" srcOrd="0" destOrd="0" presId="urn:microsoft.com/office/officeart/2005/8/layout/list1"/>
    <dgm:cxn modelId="{03C3F4E0-4768-4653-BCAB-F5D8DE231BD8}" srcId="{3DC01B3E-81B4-4923-B327-BF44C18FA58A}" destId="{C1FDD815-2BFE-4239-B074-2A1C3581D933}" srcOrd="2" destOrd="0" parTransId="{6924AB5B-3233-412A-8603-A100DD25D448}" sibTransId="{AF440E32-AE84-487A-A1E7-F3D3EE9D3562}"/>
    <dgm:cxn modelId="{13041DE5-91BF-43DD-BB56-6B1CB340918F}" type="presOf" srcId="{0F036FA7-6B12-4B30-AED6-3BAEDF93365C}" destId="{9E916EAA-2478-4846-BD4B-4232391EF10D}" srcOrd="1" destOrd="0" presId="urn:microsoft.com/office/officeart/2005/8/layout/list1"/>
    <dgm:cxn modelId="{7CBAC3F2-EC88-4A2C-9F22-CC7590E3D7C5}" srcId="{3DC01B3E-81B4-4923-B327-BF44C18FA58A}" destId="{B07BEFD5-0300-49C7-954E-472525BBEFA7}" srcOrd="5" destOrd="0" parTransId="{537AA33E-E422-4A1C-B22C-5C90F543113D}" sibTransId="{E63893B4-8520-4917-8B73-2D43E18CDCD0}"/>
    <dgm:cxn modelId="{6653B5F3-AEA2-46CE-94EE-143036D3DFD3}" type="presOf" srcId="{8EA0EF6D-FD22-4486-9F89-777624497C66}" destId="{D090F486-7781-4E06-A80F-F7406889BEE0}" srcOrd="1" destOrd="0" presId="urn:microsoft.com/office/officeart/2005/8/layout/list1"/>
    <dgm:cxn modelId="{27FAC3F3-4C6E-4306-86DC-C8A02FB708BC}" type="presOf" srcId="{B07BEFD5-0300-49C7-954E-472525BBEFA7}" destId="{C01F81FC-D8C5-4BFA-BB83-0C37DC21A40A}" srcOrd="1" destOrd="0" presId="urn:microsoft.com/office/officeart/2005/8/layout/list1"/>
    <dgm:cxn modelId="{C1E5CFF9-435E-47CD-B76D-65E43C1FF635}" type="presOf" srcId="{0F9A39D9-18AE-47D2-85CC-DCE8182E9995}" destId="{4F8EE36C-0D1A-46DF-9CF6-121F07E2FC1F}" srcOrd="0" destOrd="0" presId="urn:microsoft.com/office/officeart/2005/8/layout/list1"/>
    <dgm:cxn modelId="{80EAF8FE-9594-4523-9AF1-A5E187319D9E}" type="presOf" srcId="{A6C494A5-F96F-4E90-94C4-707CBD68E792}" destId="{DFD3D916-388B-4B05-8485-A500B7B95C65}" srcOrd="0" destOrd="0" presId="urn:microsoft.com/office/officeart/2005/8/layout/list1"/>
    <dgm:cxn modelId="{5685DA4D-CDA6-4AED-95AC-3A5CA3A5782C}" type="presParOf" srcId="{29966775-A786-442F-938D-9F3147D3C958}" destId="{4BB84D6F-7B5B-4D0A-BB1A-86E6A6695878}" srcOrd="0" destOrd="0" presId="urn:microsoft.com/office/officeart/2005/8/layout/list1"/>
    <dgm:cxn modelId="{17F1E281-CA11-4784-AE0A-C5BE0D129713}" type="presParOf" srcId="{4BB84D6F-7B5B-4D0A-BB1A-86E6A6695878}" destId="{DFD3D916-388B-4B05-8485-A500B7B95C65}" srcOrd="0" destOrd="0" presId="urn:microsoft.com/office/officeart/2005/8/layout/list1"/>
    <dgm:cxn modelId="{A2AB7172-CC30-4D14-B9CD-E57D847E90C2}" type="presParOf" srcId="{4BB84D6F-7B5B-4D0A-BB1A-86E6A6695878}" destId="{E166833F-0068-43E2-9409-AD6F573D062C}" srcOrd="1" destOrd="0" presId="urn:microsoft.com/office/officeart/2005/8/layout/list1"/>
    <dgm:cxn modelId="{26B43170-37F3-4559-BFBC-63C34BBFE027}" type="presParOf" srcId="{29966775-A786-442F-938D-9F3147D3C958}" destId="{D83A994A-CB76-4150-A145-2BFB25C166C5}" srcOrd="1" destOrd="0" presId="urn:microsoft.com/office/officeart/2005/8/layout/list1"/>
    <dgm:cxn modelId="{505DEA99-A693-4BC4-8737-F336A9609502}" type="presParOf" srcId="{29966775-A786-442F-938D-9F3147D3C958}" destId="{81E2581D-FEEB-49F3-94AE-CC99D4206EF0}" srcOrd="2" destOrd="0" presId="urn:microsoft.com/office/officeart/2005/8/layout/list1"/>
    <dgm:cxn modelId="{CECB5E45-1D8C-476F-A2A6-C0C540E7DE5E}" type="presParOf" srcId="{29966775-A786-442F-938D-9F3147D3C958}" destId="{F0990C75-F114-4979-A0CC-0818237906FC}" srcOrd="3" destOrd="0" presId="urn:microsoft.com/office/officeart/2005/8/layout/list1"/>
    <dgm:cxn modelId="{831D4031-032B-41ED-B216-DE810400D646}" type="presParOf" srcId="{29966775-A786-442F-938D-9F3147D3C958}" destId="{DD4C6308-F2ED-4854-B796-3A495FB9C5CC}" srcOrd="4" destOrd="0" presId="urn:microsoft.com/office/officeart/2005/8/layout/list1"/>
    <dgm:cxn modelId="{D65F02D5-7237-4740-B77B-403E230E0B1C}" type="presParOf" srcId="{DD4C6308-F2ED-4854-B796-3A495FB9C5CC}" destId="{ADCADBBF-44D5-4F97-8C28-E5960F029001}" srcOrd="0" destOrd="0" presId="urn:microsoft.com/office/officeart/2005/8/layout/list1"/>
    <dgm:cxn modelId="{19E4A2DF-1A33-461C-BCEC-6494ADC7CD32}" type="presParOf" srcId="{DD4C6308-F2ED-4854-B796-3A495FB9C5CC}" destId="{D090F486-7781-4E06-A80F-F7406889BEE0}" srcOrd="1" destOrd="0" presId="urn:microsoft.com/office/officeart/2005/8/layout/list1"/>
    <dgm:cxn modelId="{413EB2BE-BD6C-413C-A293-7CD92C09E1AA}" type="presParOf" srcId="{29966775-A786-442F-938D-9F3147D3C958}" destId="{F78C382C-2504-49B1-80D2-F101CD05A71D}" srcOrd="5" destOrd="0" presId="urn:microsoft.com/office/officeart/2005/8/layout/list1"/>
    <dgm:cxn modelId="{117CD741-C850-4FD4-B457-9F573BA07951}" type="presParOf" srcId="{29966775-A786-442F-938D-9F3147D3C958}" destId="{BF049D73-B3C0-4CE1-BFFB-8B72DE658269}" srcOrd="6" destOrd="0" presId="urn:microsoft.com/office/officeart/2005/8/layout/list1"/>
    <dgm:cxn modelId="{3C122C65-D71E-471A-B5FD-419514C4ABAC}" type="presParOf" srcId="{29966775-A786-442F-938D-9F3147D3C958}" destId="{0EF1CED4-139F-4695-8F7C-A3FE4BD79AF4}" srcOrd="7" destOrd="0" presId="urn:microsoft.com/office/officeart/2005/8/layout/list1"/>
    <dgm:cxn modelId="{10F4D781-8FFE-4E9D-902D-3FD22B654D27}" type="presParOf" srcId="{29966775-A786-442F-938D-9F3147D3C958}" destId="{4D8A7FA7-D80F-4919-8DFC-A8E41641DBC9}" srcOrd="8" destOrd="0" presId="urn:microsoft.com/office/officeart/2005/8/layout/list1"/>
    <dgm:cxn modelId="{639B0BB0-3DE3-4C94-A3C1-0C6D95A08BCD}" type="presParOf" srcId="{4D8A7FA7-D80F-4919-8DFC-A8E41641DBC9}" destId="{F096F75F-6A5E-4F26-8388-83A47247D3A5}" srcOrd="0" destOrd="0" presId="urn:microsoft.com/office/officeart/2005/8/layout/list1"/>
    <dgm:cxn modelId="{6477F545-54CF-4337-9DD2-E787F6CB7E2C}" type="presParOf" srcId="{4D8A7FA7-D80F-4919-8DFC-A8E41641DBC9}" destId="{28995837-6B84-4B39-96D6-8F9162AE50B6}" srcOrd="1" destOrd="0" presId="urn:microsoft.com/office/officeart/2005/8/layout/list1"/>
    <dgm:cxn modelId="{07F5C621-B347-4131-8CB7-439FCF6AD5DD}" type="presParOf" srcId="{29966775-A786-442F-938D-9F3147D3C958}" destId="{F19AEC79-24AF-4A70-988B-A5FB0284806E}" srcOrd="9" destOrd="0" presId="urn:microsoft.com/office/officeart/2005/8/layout/list1"/>
    <dgm:cxn modelId="{9672DBA1-EF07-49B9-9932-5A74F3A2009B}" type="presParOf" srcId="{29966775-A786-442F-938D-9F3147D3C958}" destId="{AD5999B2-5407-4D16-8181-465E4FAD69DC}" srcOrd="10" destOrd="0" presId="urn:microsoft.com/office/officeart/2005/8/layout/list1"/>
    <dgm:cxn modelId="{44B64D7D-FD55-410F-92F2-B17D953F315E}" type="presParOf" srcId="{29966775-A786-442F-938D-9F3147D3C958}" destId="{BA424C70-8C98-445E-999A-9E21DECDCC3E}" srcOrd="11" destOrd="0" presId="urn:microsoft.com/office/officeart/2005/8/layout/list1"/>
    <dgm:cxn modelId="{95E0AE15-BDEC-4225-A63B-ADCCAC2BAFA8}" type="presParOf" srcId="{29966775-A786-442F-938D-9F3147D3C958}" destId="{002064AC-DDD3-4BF1-8758-8274FE289EE9}" srcOrd="12" destOrd="0" presId="urn:microsoft.com/office/officeart/2005/8/layout/list1"/>
    <dgm:cxn modelId="{76B91DFF-493B-458B-88D8-0608A764F59B}" type="presParOf" srcId="{002064AC-DDD3-4BF1-8758-8274FE289EE9}" destId="{E2805BAA-762D-4ADB-B856-7758A5B1DDE5}" srcOrd="0" destOrd="0" presId="urn:microsoft.com/office/officeart/2005/8/layout/list1"/>
    <dgm:cxn modelId="{EB22E37E-6020-46EE-BB98-AB94AB2BE64E}" type="presParOf" srcId="{002064AC-DDD3-4BF1-8758-8274FE289EE9}" destId="{10843B06-5538-4F25-9CEE-6A2F66C669AE}" srcOrd="1" destOrd="0" presId="urn:microsoft.com/office/officeart/2005/8/layout/list1"/>
    <dgm:cxn modelId="{D0F6C137-CFF8-4EF7-AAA3-71E028021AF8}" type="presParOf" srcId="{29966775-A786-442F-938D-9F3147D3C958}" destId="{CDF1F6DC-AF5F-4CBE-B4F2-D804BD2E0B3D}" srcOrd="13" destOrd="0" presId="urn:microsoft.com/office/officeart/2005/8/layout/list1"/>
    <dgm:cxn modelId="{DEF271AA-0157-4A40-BEB5-3C4717776DFE}" type="presParOf" srcId="{29966775-A786-442F-938D-9F3147D3C958}" destId="{10AE2012-FE75-43EF-A764-0697C50B9BAF}" srcOrd="14" destOrd="0" presId="urn:microsoft.com/office/officeart/2005/8/layout/list1"/>
    <dgm:cxn modelId="{50D4C403-3E43-4B78-B0E2-5082B5BAC799}" type="presParOf" srcId="{29966775-A786-442F-938D-9F3147D3C958}" destId="{D5619AC7-DDA9-4EC8-B0AA-C8F221E157C8}" srcOrd="15" destOrd="0" presId="urn:microsoft.com/office/officeart/2005/8/layout/list1"/>
    <dgm:cxn modelId="{6441F33E-E081-488A-A416-DC76F70BF090}" type="presParOf" srcId="{29966775-A786-442F-938D-9F3147D3C958}" destId="{DCBEE43E-E600-46C0-8A0F-A44AA1ECFC0C}" srcOrd="16" destOrd="0" presId="urn:microsoft.com/office/officeart/2005/8/layout/list1"/>
    <dgm:cxn modelId="{708C03F9-7EC2-4D8D-9779-5EA0027910AC}" type="presParOf" srcId="{DCBEE43E-E600-46C0-8A0F-A44AA1ECFC0C}" destId="{4F8EE36C-0D1A-46DF-9CF6-121F07E2FC1F}" srcOrd="0" destOrd="0" presId="urn:microsoft.com/office/officeart/2005/8/layout/list1"/>
    <dgm:cxn modelId="{5CBA6CB8-80ED-446B-A054-B67A0F9A36F0}" type="presParOf" srcId="{DCBEE43E-E600-46C0-8A0F-A44AA1ECFC0C}" destId="{8C382CFD-17C7-4D01-8918-E35E7DE673B0}" srcOrd="1" destOrd="0" presId="urn:microsoft.com/office/officeart/2005/8/layout/list1"/>
    <dgm:cxn modelId="{C9599E7A-B286-4A19-8414-ECDBE0DC817D}" type="presParOf" srcId="{29966775-A786-442F-938D-9F3147D3C958}" destId="{47D5C944-9C33-4EAD-B665-5133AFE47548}" srcOrd="17" destOrd="0" presId="urn:microsoft.com/office/officeart/2005/8/layout/list1"/>
    <dgm:cxn modelId="{22653C7F-4B15-4C6D-AE60-86791CF84C0A}" type="presParOf" srcId="{29966775-A786-442F-938D-9F3147D3C958}" destId="{8FE534FB-B3AC-4ED3-A924-9E84B5DB6B09}" srcOrd="18" destOrd="0" presId="urn:microsoft.com/office/officeart/2005/8/layout/list1"/>
    <dgm:cxn modelId="{1390E6BD-B787-45F3-8F55-E5C39C7A8404}" type="presParOf" srcId="{29966775-A786-442F-938D-9F3147D3C958}" destId="{2029E34D-79BD-4B43-A667-CC82ACDD351F}" srcOrd="19" destOrd="0" presId="urn:microsoft.com/office/officeart/2005/8/layout/list1"/>
    <dgm:cxn modelId="{E89B0445-7559-4297-A5C2-16953467CF07}" type="presParOf" srcId="{29966775-A786-442F-938D-9F3147D3C958}" destId="{9BD495B7-FB7A-4DB3-9879-3416D81C3197}" srcOrd="20" destOrd="0" presId="urn:microsoft.com/office/officeart/2005/8/layout/list1"/>
    <dgm:cxn modelId="{66819C47-A240-4FA1-92DB-5E31EBD0A8EA}" type="presParOf" srcId="{9BD495B7-FB7A-4DB3-9879-3416D81C3197}" destId="{37D0091C-7BCF-44BD-9954-D3F1EF120A0B}" srcOrd="0" destOrd="0" presId="urn:microsoft.com/office/officeart/2005/8/layout/list1"/>
    <dgm:cxn modelId="{CB49176A-7CD1-4C81-832C-0D6E38BFD2BD}" type="presParOf" srcId="{9BD495B7-FB7A-4DB3-9879-3416D81C3197}" destId="{C01F81FC-D8C5-4BFA-BB83-0C37DC21A40A}" srcOrd="1" destOrd="0" presId="urn:microsoft.com/office/officeart/2005/8/layout/list1"/>
    <dgm:cxn modelId="{A228A6D3-002C-4650-9A3F-DE3FB4C77A93}" type="presParOf" srcId="{29966775-A786-442F-938D-9F3147D3C958}" destId="{496E366E-DB5C-424E-BD38-F8CB15CECA6C}" srcOrd="21" destOrd="0" presId="urn:microsoft.com/office/officeart/2005/8/layout/list1"/>
    <dgm:cxn modelId="{293BF395-6F8A-4165-84D6-38BF8A996E00}" type="presParOf" srcId="{29966775-A786-442F-938D-9F3147D3C958}" destId="{F7FC744E-A116-4A1A-86ED-32B3F4AAB505}" srcOrd="22" destOrd="0" presId="urn:microsoft.com/office/officeart/2005/8/layout/list1"/>
    <dgm:cxn modelId="{B11F7DA5-538E-4A50-A58B-58530177F069}" type="presParOf" srcId="{29966775-A786-442F-938D-9F3147D3C958}" destId="{C906BB21-4B43-4562-B9DF-EDA39F29FA1C}" srcOrd="23" destOrd="0" presId="urn:microsoft.com/office/officeart/2005/8/layout/list1"/>
    <dgm:cxn modelId="{F82E9CA0-322E-4C8D-BCE8-7554F430CE51}" type="presParOf" srcId="{29966775-A786-442F-938D-9F3147D3C958}" destId="{61D9D4CC-F4E4-4ABC-B981-C5E55E918A4F}" srcOrd="24" destOrd="0" presId="urn:microsoft.com/office/officeart/2005/8/layout/list1"/>
    <dgm:cxn modelId="{5C54AE32-7AC9-4E76-8B13-5EF0E2BAE027}" type="presParOf" srcId="{61D9D4CC-F4E4-4ABC-B981-C5E55E918A4F}" destId="{57D13A2F-212B-4718-BB8A-AD922A957714}" srcOrd="0" destOrd="0" presId="urn:microsoft.com/office/officeart/2005/8/layout/list1"/>
    <dgm:cxn modelId="{B5FF4513-B325-4A98-BD59-0D85317C8D90}" type="presParOf" srcId="{61D9D4CC-F4E4-4ABC-B981-C5E55E918A4F}" destId="{733F20D2-82AE-4655-A67C-466AD26F1567}" srcOrd="1" destOrd="0" presId="urn:microsoft.com/office/officeart/2005/8/layout/list1"/>
    <dgm:cxn modelId="{9EC317E2-BF45-4537-A316-A4403C222E9F}" type="presParOf" srcId="{29966775-A786-442F-938D-9F3147D3C958}" destId="{E0D9625B-49EB-4548-8DE1-453A78213DF5}" srcOrd="25" destOrd="0" presId="urn:microsoft.com/office/officeart/2005/8/layout/list1"/>
    <dgm:cxn modelId="{7D228C59-8665-4DF7-8DE1-F6DAA14A799F}" type="presParOf" srcId="{29966775-A786-442F-938D-9F3147D3C958}" destId="{C4B1857D-BA1A-4392-AD44-EA9945A472B4}" srcOrd="26" destOrd="0" presId="urn:microsoft.com/office/officeart/2005/8/layout/list1"/>
    <dgm:cxn modelId="{F5958C73-0324-413D-9787-13C8BAA41792}" type="presParOf" srcId="{29966775-A786-442F-938D-9F3147D3C958}" destId="{93FB398B-6880-427C-9A9A-E77A1DB1A1E9}" srcOrd="27" destOrd="0" presId="urn:microsoft.com/office/officeart/2005/8/layout/list1"/>
    <dgm:cxn modelId="{9AE6149F-3F54-4A02-B4C5-70933FF97460}" type="presParOf" srcId="{29966775-A786-442F-938D-9F3147D3C958}" destId="{9E6D55A0-0ED0-432B-B702-3E5EF64BF806}" srcOrd="28" destOrd="0" presId="urn:microsoft.com/office/officeart/2005/8/layout/list1"/>
    <dgm:cxn modelId="{D40EDF9F-202E-484C-BD09-DA48EA57A790}" type="presParOf" srcId="{9E6D55A0-0ED0-432B-B702-3E5EF64BF806}" destId="{68C7F722-6835-4745-B273-B4A330910697}" srcOrd="0" destOrd="0" presId="urn:microsoft.com/office/officeart/2005/8/layout/list1"/>
    <dgm:cxn modelId="{DC34D367-1BF5-4D3A-81E9-9916F11FFE8C}" type="presParOf" srcId="{9E6D55A0-0ED0-432B-B702-3E5EF64BF806}" destId="{9E916EAA-2478-4846-BD4B-4232391EF10D}" srcOrd="1" destOrd="0" presId="urn:microsoft.com/office/officeart/2005/8/layout/list1"/>
    <dgm:cxn modelId="{5529700D-DB3E-48F5-B5D8-BBE4E75D1F42}" type="presParOf" srcId="{29966775-A786-442F-938D-9F3147D3C958}" destId="{C36F4DCE-F26B-448F-97D1-93AAA60DE0D6}" srcOrd="29" destOrd="0" presId="urn:microsoft.com/office/officeart/2005/8/layout/list1"/>
    <dgm:cxn modelId="{E369D177-71F4-464B-BCA6-ADAE029A0B55}" type="presParOf" srcId="{29966775-A786-442F-938D-9F3147D3C958}" destId="{29153CC1-C2B6-40E8-A8DF-56649545FCCC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DA2CCF-43EA-4853-BC12-0BBCA41F91B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DB566E-1FCD-43F7-8517-747AEF677BEB}">
      <dgm:prSet custT="1"/>
      <dgm:spPr/>
      <dgm:t>
        <a:bodyPr/>
        <a:lstStyle/>
        <a:p>
          <a:pPr rtl="0"/>
          <a:r>
            <a:rPr lang="en-US" sz="1800" b="0" dirty="0">
              <a:latin typeface="Times New Roman" panose="02020603050405020304" pitchFamily="18" charset="0"/>
              <a:cs typeface="Times New Roman" panose="02020603050405020304" pitchFamily="18" charset="0"/>
            </a:rPr>
            <a:t>Project Charter </a:t>
          </a:r>
        </a:p>
      </dgm:t>
    </dgm:pt>
    <dgm:pt modelId="{A97BD423-62FE-42A9-992F-66E49E324619}" type="parTrans" cxnId="{914BD2B1-B0E6-4814-8CFC-A4382642602C}">
      <dgm:prSet/>
      <dgm:spPr/>
      <dgm:t>
        <a:bodyPr/>
        <a:lstStyle/>
        <a:p>
          <a:endParaRPr lang="en-US"/>
        </a:p>
      </dgm:t>
    </dgm:pt>
    <dgm:pt modelId="{C36FBF54-DF15-4F73-B9B1-9B2F0D21BE96}" type="sibTrans" cxnId="{914BD2B1-B0E6-4814-8CFC-A4382642602C}">
      <dgm:prSet/>
      <dgm:spPr/>
      <dgm:t>
        <a:bodyPr/>
        <a:lstStyle/>
        <a:p>
          <a:endParaRPr lang="en-US"/>
        </a:p>
      </dgm:t>
    </dgm:pt>
    <dgm:pt modelId="{2A6D490F-B63E-4557-B727-777F284145F4}">
      <dgm:prSet custT="1"/>
      <dgm:spPr/>
      <dgm:t>
        <a:bodyPr/>
        <a:lstStyle/>
        <a:p>
          <a:pPr rtl="0"/>
          <a:r>
            <a:rPr lang="en-US" sz="1800" b="0" dirty="0">
              <a:latin typeface="Times New Roman" panose="02020603050405020304" pitchFamily="18" charset="0"/>
              <a:cs typeface="Times New Roman" panose="02020603050405020304" pitchFamily="18" charset="0"/>
            </a:rPr>
            <a:t>Stakeholder Analysis</a:t>
          </a:r>
        </a:p>
      </dgm:t>
    </dgm:pt>
    <dgm:pt modelId="{4C81D55E-DBA4-4C7D-BA3D-846DC45127D4}" type="parTrans" cxnId="{EC347C2E-E366-4F37-9630-B0872656D6FB}">
      <dgm:prSet/>
      <dgm:spPr/>
      <dgm:t>
        <a:bodyPr/>
        <a:lstStyle/>
        <a:p>
          <a:endParaRPr lang="en-US"/>
        </a:p>
      </dgm:t>
    </dgm:pt>
    <dgm:pt modelId="{65E44C65-0289-4DAE-AB28-9E20C5B67AC9}" type="sibTrans" cxnId="{EC347C2E-E366-4F37-9630-B0872656D6FB}">
      <dgm:prSet/>
      <dgm:spPr/>
      <dgm:t>
        <a:bodyPr/>
        <a:lstStyle/>
        <a:p>
          <a:endParaRPr lang="en-US"/>
        </a:p>
      </dgm:t>
    </dgm:pt>
    <dgm:pt modelId="{9C626E41-5A03-4BFC-9C03-FDD205970608}">
      <dgm:prSet custT="1"/>
      <dgm:spPr/>
      <dgm:t>
        <a:bodyPr/>
        <a:lstStyle/>
        <a:p>
          <a:pPr rtl="0"/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Risk Analysis</a:t>
          </a:r>
        </a:p>
      </dgm:t>
    </dgm:pt>
    <dgm:pt modelId="{BD06C9BB-E012-4CA9-8EF5-56F0246E9D49}" type="parTrans" cxnId="{35B2672D-0B55-4F60-8DE6-F4F22E92E7E4}">
      <dgm:prSet/>
      <dgm:spPr/>
      <dgm:t>
        <a:bodyPr/>
        <a:lstStyle/>
        <a:p>
          <a:endParaRPr lang="en-US"/>
        </a:p>
      </dgm:t>
    </dgm:pt>
    <dgm:pt modelId="{5E5B45E7-CD18-4C74-BF9C-13EB3BF47AEA}" type="sibTrans" cxnId="{35B2672D-0B55-4F60-8DE6-F4F22E92E7E4}">
      <dgm:prSet/>
      <dgm:spPr/>
      <dgm:t>
        <a:bodyPr/>
        <a:lstStyle/>
        <a:p>
          <a:endParaRPr lang="en-US"/>
        </a:p>
      </dgm:t>
    </dgm:pt>
    <dgm:pt modelId="{29A02303-3584-4FAC-9270-92FA69D356BE}">
      <dgm:prSet custT="1"/>
      <dgm:spPr/>
      <dgm:t>
        <a:bodyPr/>
        <a:lstStyle/>
        <a:p>
          <a:pPr rtl="0"/>
          <a:r>
            <a:rPr lang="en-US" sz="1800" b="0" dirty="0">
              <a:latin typeface="Times New Roman" panose="02020603050405020304" pitchFamily="18" charset="0"/>
              <a:cs typeface="Times New Roman" panose="02020603050405020304" pitchFamily="18" charset="0"/>
            </a:rPr>
            <a:t>WBS</a:t>
          </a:r>
        </a:p>
      </dgm:t>
    </dgm:pt>
    <dgm:pt modelId="{28D99F29-ED84-4DD4-872F-3480944D572E}" type="parTrans" cxnId="{8F897B1A-2262-4161-832E-48AB9D4D4BAC}">
      <dgm:prSet/>
      <dgm:spPr/>
      <dgm:t>
        <a:bodyPr/>
        <a:lstStyle/>
        <a:p>
          <a:endParaRPr lang="en-US"/>
        </a:p>
      </dgm:t>
    </dgm:pt>
    <dgm:pt modelId="{3CE45FAD-8B23-4593-BAC9-FF575951169B}" type="sibTrans" cxnId="{8F897B1A-2262-4161-832E-48AB9D4D4BAC}">
      <dgm:prSet/>
      <dgm:spPr/>
      <dgm:t>
        <a:bodyPr/>
        <a:lstStyle/>
        <a:p>
          <a:endParaRPr lang="en-US"/>
        </a:p>
      </dgm:t>
    </dgm:pt>
    <dgm:pt modelId="{48423310-1688-4BB5-B74E-1BBDF122C6C3}">
      <dgm:prSet custT="1"/>
      <dgm:spPr/>
      <dgm:t>
        <a:bodyPr/>
        <a:lstStyle/>
        <a:p>
          <a:pPr rtl="0"/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Schedulin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g</a:t>
          </a:r>
        </a:p>
      </dgm:t>
    </dgm:pt>
    <dgm:pt modelId="{59AAE5BF-29AA-478F-B24F-6C0E5261593D}" type="parTrans" cxnId="{EBFB86EB-D0ED-4332-ACD0-37CCBBE9AEBB}">
      <dgm:prSet/>
      <dgm:spPr/>
      <dgm:t>
        <a:bodyPr/>
        <a:lstStyle/>
        <a:p>
          <a:endParaRPr lang="en-US"/>
        </a:p>
      </dgm:t>
    </dgm:pt>
    <dgm:pt modelId="{6F07DB34-9419-4484-82B8-957D0DB2A716}" type="sibTrans" cxnId="{EBFB86EB-D0ED-4332-ACD0-37CCBBE9AEBB}">
      <dgm:prSet/>
      <dgm:spPr/>
      <dgm:t>
        <a:bodyPr/>
        <a:lstStyle/>
        <a:p>
          <a:endParaRPr lang="en-US"/>
        </a:p>
      </dgm:t>
    </dgm:pt>
    <dgm:pt modelId="{743D2B06-20CC-449A-B80C-E1B823E5A60A}">
      <dgm:prSet custT="1"/>
      <dgm:spPr/>
      <dgm:t>
        <a:bodyPr/>
        <a:lstStyle/>
        <a:p>
          <a:pPr rtl="0"/>
          <a:r>
            <a:rPr lang="en-US" sz="1800" b="0" dirty="0">
              <a:latin typeface="Times New Roman" panose="02020603050405020304" pitchFamily="18" charset="0"/>
              <a:cs typeface="Times New Roman" panose="02020603050405020304" pitchFamily="18" charset="0"/>
            </a:rPr>
            <a:t>Resource Allocation</a:t>
          </a:r>
        </a:p>
      </dgm:t>
    </dgm:pt>
    <dgm:pt modelId="{BD3949BF-FD4D-42C5-944E-1CA4AAC4BA85}" type="parTrans" cxnId="{B66542AA-3ED9-4E10-BC64-C013109A32BD}">
      <dgm:prSet/>
      <dgm:spPr/>
      <dgm:t>
        <a:bodyPr/>
        <a:lstStyle/>
        <a:p>
          <a:endParaRPr lang="en-US"/>
        </a:p>
      </dgm:t>
    </dgm:pt>
    <dgm:pt modelId="{49AA9939-B7A6-4E14-81EB-A349C64A6E17}" type="sibTrans" cxnId="{B66542AA-3ED9-4E10-BC64-C013109A32BD}">
      <dgm:prSet/>
      <dgm:spPr/>
      <dgm:t>
        <a:bodyPr/>
        <a:lstStyle/>
        <a:p>
          <a:endParaRPr lang="en-US"/>
        </a:p>
      </dgm:t>
    </dgm:pt>
    <dgm:pt modelId="{521B2F4D-E5DD-4CA5-A642-2DF8973E89F6}">
      <dgm:prSet custT="1"/>
      <dgm:spPr/>
      <dgm:t>
        <a:bodyPr/>
        <a:lstStyle/>
        <a:p>
          <a:pPr rtl="0"/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Developing Gantt Chart</a:t>
          </a:r>
        </a:p>
      </dgm:t>
    </dgm:pt>
    <dgm:pt modelId="{FBFBFA2B-01C6-422A-B3CF-EB19E19EABD1}" type="parTrans" cxnId="{49DFF34F-414A-4E0D-A80E-DC66AD04A41D}">
      <dgm:prSet/>
      <dgm:spPr/>
      <dgm:t>
        <a:bodyPr/>
        <a:lstStyle/>
        <a:p>
          <a:endParaRPr lang="en-US"/>
        </a:p>
      </dgm:t>
    </dgm:pt>
    <dgm:pt modelId="{AEC5F281-5F15-449B-9DB2-F15AAE4CB58C}" type="sibTrans" cxnId="{49DFF34F-414A-4E0D-A80E-DC66AD04A41D}">
      <dgm:prSet/>
      <dgm:spPr/>
      <dgm:t>
        <a:bodyPr/>
        <a:lstStyle/>
        <a:p>
          <a:endParaRPr lang="en-US"/>
        </a:p>
      </dgm:t>
    </dgm:pt>
    <dgm:pt modelId="{D483974C-DB88-4685-8389-B572FD53DB3C}">
      <dgm:prSet custT="1"/>
      <dgm:spPr/>
      <dgm:t>
        <a:bodyPr/>
        <a:lstStyle/>
        <a:p>
          <a:pPr rtl="0"/>
          <a:r>
            <a:rPr lang="en-US" sz="1800" b="0" dirty="0">
              <a:latin typeface="Times New Roman" panose="02020603050405020304" pitchFamily="18" charset="0"/>
              <a:cs typeface="Times New Roman" panose="02020603050405020304" pitchFamily="18" charset="0"/>
            </a:rPr>
            <a:t>Cost Benefit Analysis</a:t>
          </a:r>
        </a:p>
      </dgm:t>
    </dgm:pt>
    <dgm:pt modelId="{DAE544BF-6D08-41F0-9684-C299B99AA975}" type="parTrans" cxnId="{48D5F680-D00E-4CBE-B9FF-5397559BA375}">
      <dgm:prSet/>
      <dgm:spPr/>
      <dgm:t>
        <a:bodyPr/>
        <a:lstStyle/>
        <a:p>
          <a:endParaRPr lang="en-US"/>
        </a:p>
      </dgm:t>
    </dgm:pt>
    <dgm:pt modelId="{82A70725-7528-4317-ACCA-6C659DE25CCC}" type="sibTrans" cxnId="{48D5F680-D00E-4CBE-B9FF-5397559BA375}">
      <dgm:prSet/>
      <dgm:spPr/>
      <dgm:t>
        <a:bodyPr/>
        <a:lstStyle/>
        <a:p>
          <a:endParaRPr lang="en-US"/>
        </a:p>
      </dgm:t>
    </dgm:pt>
    <dgm:pt modelId="{E80D9625-B3BA-4D01-A394-AADBF6150CFD}" type="pres">
      <dgm:prSet presAssocID="{E7DA2CCF-43EA-4853-BC12-0BBCA41F91BB}" presName="Name0" presStyleCnt="0">
        <dgm:presLayoutVars>
          <dgm:dir/>
          <dgm:resizeHandles val="exact"/>
        </dgm:presLayoutVars>
      </dgm:prSet>
      <dgm:spPr/>
    </dgm:pt>
    <dgm:pt modelId="{C60DF1AA-ADC3-4D36-BB0A-EE0C310BB5DF}" type="pres">
      <dgm:prSet presAssocID="{E7DA2CCF-43EA-4853-BC12-0BBCA41F91BB}" presName="arrow" presStyleLbl="bgShp" presStyleIdx="0" presStyleCnt="1"/>
      <dgm:spPr/>
    </dgm:pt>
    <dgm:pt modelId="{C11C2FC0-7556-43FD-A0CD-B688AC658A13}" type="pres">
      <dgm:prSet presAssocID="{E7DA2CCF-43EA-4853-BC12-0BBCA41F91BB}" presName="points" presStyleCnt="0"/>
      <dgm:spPr/>
    </dgm:pt>
    <dgm:pt modelId="{836BBB22-7836-4371-B571-85AA48CF3390}" type="pres">
      <dgm:prSet presAssocID="{51DB566E-1FCD-43F7-8517-747AEF677BEB}" presName="compositeA" presStyleCnt="0"/>
      <dgm:spPr/>
    </dgm:pt>
    <dgm:pt modelId="{0A1F4B17-3320-4052-9D62-04583E2073AA}" type="pres">
      <dgm:prSet presAssocID="{51DB566E-1FCD-43F7-8517-747AEF677BEB}" presName="textA" presStyleLbl="revTx" presStyleIdx="0" presStyleCnt="8">
        <dgm:presLayoutVars>
          <dgm:bulletEnabled val="1"/>
        </dgm:presLayoutVars>
      </dgm:prSet>
      <dgm:spPr/>
    </dgm:pt>
    <dgm:pt modelId="{3D7DDD55-D76A-4982-A28A-A5EDC8948DBD}" type="pres">
      <dgm:prSet presAssocID="{51DB566E-1FCD-43F7-8517-747AEF677BEB}" presName="circleA" presStyleLbl="node1" presStyleIdx="0" presStyleCnt="8"/>
      <dgm:spPr/>
    </dgm:pt>
    <dgm:pt modelId="{540277C1-A207-478B-AE74-C9FE564F6DDD}" type="pres">
      <dgm:prSet presAssocID="{51DB566E-1FCD-43F7-8517-747AEF677BEB}" presName="spaceA" presStyleCnt="0"/>
      <dgm:spPr/>
    </dgm:pt>
    <dgm:pt modelId="{86DE05AB-E540-4CBE-A478-586E32637A01}" type="pres">
      <dgm:prSet presAssocID="{C36FBF54-DF15-4F73-B9B1-9B2F0D21BE96}" presName="space" presStyleCnt="0"/>
      <dgm:spPr/>
    </dgm:pt>
    <dgm:pt modelId="{673E5D82-4FD4-4390-9E29-6A977E333970}" type="pres">
      <dgm:prSet presAssocID="{2A6D490F-B63E-4557-B727-777F284145F4}" presName="compositeB" presStyleCnt="0"/>
      <dgm:spPr/>
    </dgm:pt>
    <dgm:pt modelId="{E14CBEE6-97E9-4900-97CD-85549A9E0295}" type="pres">
      <dgm:prSet presAssocID="{2A6D490F-B63E-4557-B727-777F284145F4}" presName="textB" presStyleLbl="revTx" presStyleIdx="1" presStyleCnt="8" custScaleX="154288">
        <dgm:presLayoutVars>
          <dgm:bulletEnabled val="1"/>
        </dgm:presLayoutVars>
      </dgm:prSet>
      <dgm:spPr/>
    </dgm:pt>
    <dgm:pt modelId="{CD86236E-50D0-465A-B946-EB5C66A95C72}" type="pres">
      <dgm:prSet presAssocID="{2A6D490F-B63E-4557-B727-777F284145F4}" presName="circleB" presStyleLbl="node1" presStyleIdx="1" presStyleCnt="8"/>
      <dgm:spPr/>
    </dgm:pt>
    <dgm:pt modelId="{29258FB3-03C8-4E91-B8DF-59A4346257AC}" type="pres">
      <dgm:prSet presAssocID="{2A6D490F-B63E-4557-B727-777F284145F4}" presName="spaceB" presStyleCnt="0"/>
      <dgm:spPr/>
    </dgm:pt>
    <dgm:pt modelId="{9B2E0491-29CF-41D6-97DC-E3E45AEBC7DA}" type="pres">
      <dgm:prSet presAssocID="{65E44C65-0289-4DAE-AB28-9E20C5B67AC9}" presName="space" presStyleCnt="0"/>
      <dgm:spPr/>
    </dgm:pt>
    <dgm:pt modelId="{982C0E12-116A-4048-B8F7-8A00101E53D9}" type="pres">
      <dgm:prSet presAssocID="{9C626E41-5A03-4BFC-9C03-FDD205970608}" presName="compositeA" presStyleCnt="0"/>
      <dgm:spPr/>
    </dgm:pt>
    <dgm:pt modelId="{E7AF41F4-37DD-43DD-8252-B9D40E2270D3}" type="pres">
      <dgm:prSet presAssocID="{9C626E41-5A03-4BFC-9C03-FDD205970608}" presName="textA" presStyleLbl="revTx" presStyleIdx="2" presStyleCnt="8" custScaleX="112063">
        <dgm:presLayoutVars>
          <dgm:bulletEnabled val="1"/>
        </dgm:presLayoutVars>
      </dgm:prSet>
      <dgm:spPr/>
    </dgm:pt>
    <dgm:pt modelId="{12698A90-CABA-43DF-AF33-167F4CC04C8A}" type="pres">
      <dgm:prSet presAssocID="{9C626E41-5A03-4BFC-9C03-FDD205970608}" presName="circleA" presStyleLbl="node1" presStyleIdx="2" presStyleCnt="8"/>
      <dgm:spPr/>
    </dgm:pt>
    <dgm:pt modelId="{316D550F-7992-4D59-9569-391FF6614656}" type="pres">
      <dgm:prSet presAssocID="{9C626E41-5A03-4BFC-9C03-FDD205970608}" presName="spaceA" presStyleCnt="0"/>
      <dgm:spPr/>
    </dgm:pt>
    <dgm:pt modelId="{18D43B9F-98A0-4632-BFD5-73DBC0B1AC16}" type="pres">
      <dgm:prSet presAssocID="{5E5B45E7-CD18-4C74-BF9C-13EB3BF47AEA}" presName="space" presStyleCnt="0"/>
      <dgm:spPr/>
    </dgm:pt>
    <dgm:pt modelId="{71B77744-701C-4297-89D6-41CE2BB5AD6A}" type="pres">
      <dgm:prSet presAssocID="{29A02303-3584-4FAC-9270-92FA69D356BE}" presName="compositeB" presStyleCnt="0"/>
      <dgm:spPr/>
    </dgm:pt>
    <dgm:pt modelId="{33F8F0C8-3A58-48D3-9E1F-D81D00F50DE2}" type="pres">
      <dgm:prSet presAssocID="{29A02303-3584-4FAC-9270-92FA69D356BE}" presName="textB" presStyleLbl="revTx" presStyleIdx="3" presStyleCnt="8">
        <dgm:presLayoutVars>
          <dgm:bulletEnabled val="1"/>
        </dgm:presLayoutVars>
      </dgm:prSet>
      <dgm:spPr/>
    </dgm:pt>
    <dgm:pt modelId="{A7BA38D2-E2DA-42B2-86AC-66043439D0CA}" type="pres">
      <dgm:prSet presAssocID="{29A02303-3584-4FAC-9270-92FA69D356BE}" presName="circleB" presStyleLbl="node1" presStyleIdx="3" presStyleCnt="8"/>
      <dgm:spPr/>
    </dgm:pt>
    <dgm:pt modelId="{5C23741E-F6E0-42B1-8F7D-1389D949D077}" type="pres">
      <dgm:prSet presAssocID="{29A02303-3584-4FAC-9270-92FA69D356BE}" presName="spaceB" presStyleCnt="0"/>
      <dgm:spPr/>
    </dgm:pt>
    <dgm:pt modelId="{98AFA686-7BD8-4E16-80FB-2CEB03D93E58}" type="pres">
      <dgm:prSet presAssocID="{3CE45FAD-8B23-4593-BAC9-FF575951169B}" presName="space" presStyleCnt="0"/>
      <dgm:spPr/>
    </dgm:pt>
    <dgm:pt modelId="{E956CCD3-1C06-47A0-95F4-0ACC8211B814}" type="pres">
      <dgm:prSet presAssocID="{48423310-1688-4BB5-B74E-1BBDF122C6C3}" presName="compositeA" presStyleCnt="0"/>
      <dgm:spPr/>
    </dgm:pt>
    <dgm:pt modelId="{F6276D54-E223-4D61-A01D-5953685617F5}" type="pres">
      <dgm:prSet presAssocID="{48423310-1688-4BB5-B74E-1BBDF122C6C3}" presName="textA" presStyleLbl="revTx" presStyleIdx="4" presStyleCnt="8" custScaleX="150771">
        <dgm:presLayoutVars>
          <dgm:bulletEnabled val="1"/>
        </dgm:presLayoutVars>
      </dgm:prSet>
      <dgm:spPr/>
    </dgm:pt>
    <dgm:pt modelId="{6EC3692E-36C5-4965-BAA6-C8A620D3EBCA}" type="pres">
      <dgm:prSet presAssocID="{48423310-1688-4BB5-B74E-1BBDF122C6C3}" presName="circleA" presStyleLbl="node1" presStyleIdx="4" presStyleCnt="8"/>
      <dgm:spPr/>
    </dgm:pt>
    <dgm:pt modelId="{B5802264-21D5-4DB0-86A4-7CC7B743AA5A}" type="pres">
      <dgm:prSet presAssocID="{48423310-1688-4BB5-B74E-1BBDF122C6C3}" presName="spaceA" presStyleCnt="0"/>
      <dgm:spPr/>
    </dgm:pt>
    <dgm:pt modelId="{78DFA9D3-EEBA-4F56-A56A-CB0428FBD9A9}" type="pres">
      <dgm:prSet presAssocID="{6F07DB34-9419-4484-82B8-957D0DB2A716}" presName="space" presStyleCnt="0"/>
      <dgm:spPr/>
    </dgm:pt>
    <dgm:pt modelId="{2B38DB1A-13B7-4797-A617-510D663CFF54}" type="pres">
      <dgm:prSet presAssocID="{743D2B06-20CC-449A-B80C-E1B823E5A60A}" presName="compositeB" presStyleCnt="0"/>
      <dgm:spPr/>
    </dgm:pt>
    <dgm:pt modelId="{B8B56FF8-7762-4124-ACDA-A0364E048359}" type="pres">
      <dgm:prSet presAssocID="{743D2B06-20CC-449A-B80C-E1B823E5A60A}" presName="textB" presStyleLbl="revTx" presStyleIdx="5" presStyleCnt="8" custScaleX="138145">
        <dgm:presLayoutVars>
          <dgm:bulletEnabled val="1"/>
        </dgm:presLayoutVars>
      </dgm:prSet>
      <dgm:spPr/>
    </dgm:pt>
    <dgm:pt modelId="{A79404D4-9CC8-4298-BA71-A418414815B4}" type="pres">
      <dgm:prSet presAssocID="{743D2B06-20CC-449A-B80C-E1B823E5A60A}" presName="circleB" presStyleLbl="node1" presStyleIdx="5" presStyleCnt="8"/>
      <dgm:spPr/>
    </dgm:pt>
    <dgm:pt modelId="{2A42B3D8-DC59-43A6-A191-AC40D3B6D5EE}" type="pres">
      <dgm:prSet presAssocID="{743D2B06-20CC-449A-B80C-E1B823E5A60A}" presName="spaceB" presStyleCnt="0"/>
      <dgm:spPr/>
    </dgm:pt>
    <dgm:pt modelId="{61C1EFD1-4AD7-44BE-9E4C-7BC1E06814A3}" type="pres">
      <dgm:prSet presAssocID="{49AA9939-B7A6-4E14-81EB-A349C64A6E17}" presName="space" presStyleCnt="0"/>
      <dgm:spPr/>
    </dgm:pt>
    <dgm:pt modelId="{B78D791B-4B00-4FC9-8100-BAEF7DF31BC9}" type="pres">
      <dgm:prSet presAssocID="{521B2F4D-E5DD-4CA5-A642-2DF8973E89F6}" presName="compositeA" presStyleCnt="0"/>
      <dgm:spPr/>
    </dgm:pt>
    <dgm:pt modelId="{62109668-18EB-4EFC-812E-BE66A83050C6}" type="pres">
      <dgm:prSet presAssocID="{521B2F4D-E5DD-4CA5-A642-2DF8973E89F6}" presName="textA" presStyleLbl="revTx" presStyleIdx="6" presStyleCnt="8" custScaleX="151073">
        <dgm:presLayoutVars>
          <dgm:bulletEnabled val="1"/>
        </dgm:presLayoutVars>
      </dgm:prSet>
      <dgm:spPr/>
    </dgm:pt>
    <dgm:pt modelId="{2CAD5D7F-398C-4949-AE49-2510DEBE45B8}" type="pres">
      <dgm:prSet presAssocID="{521B2F4D-E5DD-4CA5-A642-2DF8973E89F6}" presName="circleA" presStyleLbl="node1" presStyleIdx="6" presStyleCnt="8"/>
      <dgm:spPr/>
    </dgm:pt>
    <dgm:pt modelId="{7B207FB7-801E-430A-B89F-08157A4D6FF5}" type="pres">
      <dgm:prSet presAssocID="{521B2F4D-E5DD-4CA5-A642-2DF8973E89F6}" presName="spaceA" presStyleCnt="0"/>
      <dgm:spPr/>
    </dgm:pt>
    <dgm:pt modelId="{CF9B4C4D-2E47-4BCC-ADA1-06AE2767DDA1}" type="pres">
      <dgm:prSet presAssocID="{AEC5F281-5F15-449B-9DB2-F15AAE4CB58C}" presName="space" presStyleCnt="0"/>
      <dgm:spPr/>
    </dgm:pt>
    <dgm:pt modelId="{E30C3C9C-109C-4B48-85B0-99BFC67EA8E5}" type="pres">
      <dgm:prSet presAssocID="{D483974C-DB88-4685-8389-B572FD53DB3C}" presName="compositeB" presStyleCnt="0"/>
      <dgm:spPr/>
    </dgm:pt>
    <dgm:pt modelId="{4216C1CB-7E74-45C3-891E-5FEDDC5B8A89}" type="pres">
      <dgm:prSet presAssocID="{D483974C-DB88-4685-8389-B572FD53DB3C}" presName="textB" presStyleLbl="revTx" presStyleIdx="7" presStyleCnt="8" custScaleX="115349">
        <dgm:presLayoutVars>
          <dgm:bulletEnabled val="1"/>
        </dgm:presLayoutVars>
      </dgm:prSet>
      <dgm:spPr/>
    </dgm:pt>
    <dgm:pt modelId="{21309E24-D949-410C-BB6C-3A95534A4EF1}" type="pres">
      <dgm:prSet presAssocID="{D483974C-DB88-4685-8389-B572FD53DB3C}" presName="circleB" presStyleLbl="node1" presStyleIdx="7" presStyleCnt="8"/>
      <dgm:spPr/>
    </dgm:pt>
    <dgm:pt modelId="{1AEBE59E-6A0F-479F-A57F-8C93E0D7C3F1}" type="pres">
      <dgm:prSet presAssocID="{D483974C-DB88-4685-8389-B572FD53DB3C}" presName="spaceB" presStyleCnt="0"/>
      <dgm:spPr/>
    </dgm:pt>
  </dgm:ptLst>
  <dgm:cxnLst>
    <dgm:cxn modelId="{8F897B1A-2262-4161-832E-48AB9D4D4BAC}" srcId="{E7DA2CCF-43EA-4853-BC12-0BBCA41F91BB}" destId="{29A02303-3584-4FAC-9270-92FA69D356BE}" srcOrd="3" destOrd="0" parTransId="{28D99F29-ED84-4DD4-872F-3480944D572E}" sibTransId="{3CE45FAD-8B23-4593-BAC9-FF575951169B}"/>
    <dgm:cxn modelId="{35B2672D-0B55-4F60-8DE6-F4F22E92E7E4}" srcId="{E7DA2CCF-43EA-4853-BC12-0BBCA41F91BB}" destId="{9C626E41-5A03-4BFC-9C03-FDD205970608}" srcOrd="2" destOrd="0" parTransId="{BD06C9BB-E012-4CA9-8EF5-56F0246E9D49}" sibTransId="{5E5B45E7-CD18-4C74-BF9C-13EB3BF47AEA}"/>
    <dgm:cxn modelId="{EC347C2E-E366-4F37-9630-B0872656D6FB}" srcId="{E7DA2CCF-43EA-4853-BC12-0BBCA41F91BB}" destId="{2A6D490F-B63E-4557-B727-777F284145F4}" srcOrd="1" destOrd="0" parTransId="{4C81D55E-DBA4-4C7D-BA3D-846DC45127D4}" sibTransId="{65E44C65-0289-4DAE-AB28-9E20C5B67AC9}"/>
    <dgm:cxn modelId="{6F550831-9F8D-4725-A529-0473A7CCD638}" type="presOf" srcId="{743D2B06-20CC-449A-B80C-E1B823E5A60A}" destId="{B8B56FF8-7762-4124-ACDA-A0364E048359}" srcOrd="0" destOrd="0" presId="urn:microsoft.com/office/officeart/2005/8/layout/hProcess11"/>
    <dgm:cxn modelId="{03B0FC64-7994-42E8-8C47-9E612B2B6C0C}" type="presOf" srcId="{9C626E41-5A03-4BFC-9C03-FDD205970608}" destId="{E7AF41F4-37DD-43DD-8252-B9D40E2270D3}" srcOrd="0" destOrd="0" presId="urn:microsoft.com/office/officeart/2005/8/layout/hProcess11"/>
    <dgm:cxn modelId="{F4D07249-F0E4-48C1-85A7-8C011AF97A36}" type="presOf" srcId="{521B2F4D-E5DD-4CA5-A642-2DF8973E89F6}" destId="{62109668-18EB-4EFC-812E-BE66A83050C6}" srcOrd="0" destOrd="0" presId="urn:microsoft.com/office/officeart/2005/8/layout/hProcess11"/>
    <dgm:cxn modelId="{49DFF34F-414A-4E0D-A80E-DC66AD04A41D}" srcId="{E7DA2CCF-43EA-4853-BC12-0BBCA41F91BB}" destId="{521B2F4D-E5DD-4CA5-A642-2DF8973E89F6}" srcOrd="6" destOrd="0" parTransId="{FBFBFA2B-01C6-422A-B3CF-EB19E19EABD1}" sibTransId="{AEC5F281-5F15-449B-9DB2-F15AAE4CB58C}"/>
    <dgm:cxn modelId="{48D5F680-D00E-4CBE-B9FF-5397559BA375}" srcId="{E7DA2CCF-43EA-4853-BC12-0BBCA41F91BB}" destId="{D483974C-DB88-4685-8389-B572FD53DB3C}" srcOrd="7" destOrd="0" parTransId="{DAE544BF-6D08-41F0-9684-C299B99AA975}" sibTransId="{82A70725-7528-4317-ACCA-6C659DE25CCC}"/>
    <dgm:cxn modelId="{31E9DF8E-F19A-45C0-A226-F6B3C2A820D4}" type="presOf" srcId="{D483974C-DB88-4685-8389-B572FD53DB3C}" destId="{4216C1CB-7E74-45C3-891E-5FEDDC5B8A89}" srcOrd="0" destOrd="0" presId="urn:microsoft.com/office/officeart/2005/8/layout/hProcess11"/>
    <dgm:cxn modelId="{636C749F-B890-44FB-B29C-0E8BF4D272C6}" type="presOf" srcId="{29A02303-3584-4FAC-9270-92FA69D356BE}" destId="{33F8F0C8-3A58-48D3-9E1F-D81D00F50DE2}" srcOrd="0" destOrd="0" presId="urn:microsoft.com/office/officeart/2005/8/layout/hProcess11"/>
    <dgm:cxn modelId="{B66542AA-3ED9-4E10-BC64-C013109A32BD}" srcId="{E7DA2CCF-43EA-4853-BC12-0BBCA41F91BB}" destId="{743D2B06-20CC-449A-B80C-E1B823E5A60A}" srcOrd="5" destOrd="0" parTransId="{BD3949BF-FD4D-42C5-944E-1CA4AAC4BA85}" sibTransId="{49AA9939-B7A6-4E14-81EB-A349C64A6E17}"/>
    <dgm:cxn modelId="{914BD2B1-B0E6-4814-8CFC-A4382642602C}" srcId="{E7DA2CCF-43EA-4853-BC12-0BBCA41F91BB}" destId="{51DB566E-1FCD-43F7-8517-747AEF677BEB}" srcOrd="0" destOrd="0" parTransId="{A97BD423-62FE-42A9-992F-66E49E324619}" sibTransId="{C36FBF54-DF15-4F73-B9B1-9B2F0D21BE96}"/>
    <dgm:cxn modelId="{C472B0B8-D3E1-4FF2-84C9-21A92AE0C9FF}" type="presOf" srcId="{E7DA2CCF-43EA-4853-BC12-0BBCA41F91BB}" destId="{E80D9625-B3BA-4D01-A394-AADBF6150CFD}" srcOrd="0" destOrd="0" presId="urn:microsoft.com/office/officeart/2005/8/layout/hProcess11"/>
    <dgm:cxn modelId="{EBFB86EB-D0ED-4332-ACD0-37CCBBE9AEBB}" srcId="{E7DA2CCF-43EA-4853-BC12-0BBCA41F91BB}" destId="{48423310-1688-4BB5-B74E-1BBDF122C6C3}" srcOrd="4" destOrd="0" parTransId="{59AAE5BF-29AA-478F-B24F-6C0E5261593D}" sibTransId="{6F07DB34-9419-4484-82B8-957D0DB2A716}"/>
    <dgm:cxn modelId="{E20DAEF3-7606-4681-8C37-4976BE3941A3}" type="presOf" srcId="{48423310-1688-4BB5-B74E-1BBDF122C6C3}" destId="{F6276D54-E223-4D61-A01D-5953685617F5}" srcOrd="0" destOrd="0" presId="urn:microsoft.com/office/officeart/2005/8/layout/hProcess11"/>
    <dgm:cxn modelId="{3512B1FB-1F2D-4DBD-BC55-4F9945E362E2}" type="presOf" srcId="{51DB566E-1FCD-43F7-8517-747AEF677BEB}" destId="{0A1F4B17-3320-4052-9D62-04583E2073AA}" srcOrd="0" destOrd="0" presId="urn:microsoft.com/office/officeart/2005/8/layout/hProcess11"/>
    <dgm:cxn modelId="{8226DAFE-5452-4170-A354-072D7DE5A2A2}" type="presOf" srcId="{2A6D490F-B63E-4557-B727-777F284145F4}" destId="{E14CBEE6-97E9-4900-97CD-85549A9E0295}" srcOrd="0" destOrd="0" presId="urn:microsoft.com/office/officeart/2005/8/layout/hProcess11"/>
    <dgm:cxn modelId="{8BAE2C20-A5EB-416F-B2E9-B1756F94BFD0}" type="presParOf" srcId="{E80D9625-B3BA-4D01-A394-AADBF6150CFD}" destId="{C60DF1AA-ADC3-4D36-BB0A-EE0C310BB5DF}" srcOrd="0" destOrd="0" presId="urn:microsoft.com/office/officeart/2005/8/layout/hProcess11"/>
    <dgm:cxn modelId="{D380A958-8E0E-4830-89B9-07CEF3A17910}" type="presParOf" srcId="{E80D9625-B3BA-4D01-A394-AADBF6150CFD}" destId="{C11C2FC0-7556-43FD-A0CD-B688AC658A13}" srcOrd="1" destOrd="0" presId="urn:microsoft.com/office/officeart/2005/8/layout/hProcess11"/>
    <dgm:cxn modelId="{BC8B66EF-CC9A-40D1-9A32-2CCFA23E2BF5}" type="presParOf" srcId="{C11C2FC0-7556-43FD-A0CD-B688AC658A13}" destId="{836BBB22-7836-4371-B571-85AA48CF3390}" srcOrd="0" destOrd="0" presId="urn:microsoft.com/office/officeart/2005/8/layout/hProcess11"/>
    <dgm:cxn modelId="{2536007A-8144-451F-9B2F-02E9581FD554}" type="presParOf" srcId="{836BBB22-7836-4371-B571-85AA48CF3390}" destId="{0A1F4B17-3320-4052-9D62-04583E2073AA}" srcOrd="0" destOrd="0" presId="urn:microsoft.com/office/officeart/2005/8/layout/hProcess11"/>
    <dgm:cxn modelId="{C3D007D6-6803-4BCD-B07A-B7EF75ADAB03}" type="presParOf" srcId="{836BBB22-7836-4371-B571-85AA48CF3390}" destId="{3D7DDD55-D76A-4982-A28A-A5EDC8948DBD}" srcOrd="1" destOrd="0" presId="urn:microsoft.com/office/officeart/2005/8/layout/hProcess11"/>
    <dgm:cxn modelId="{F8A2B7B2-6EB3-4AA6-8C6F-5CFAB5168604}" type="presParOf" srcId="{836BBB22-7836-4371-B571-85AA48CF3390}" destId="{540277C1-A207-478B-AE74-C9FE564F6DDD}" srcOrd="2" destOrd="0" presId="urn:microsoft.com/office/officeart/2005/8/layout/hProcess11"/>
    <dgm:cxn modelId="{0CFDA65E-03A2-4EC2-A51F-F4ADA5477CB6}" type="presParOf" srcId="{C11C2FC0-7556-43FD-A0CD-B688AC658A13}" destId="{86DE05AB-E540-4CBE-A478-586E32637A01}" srcOrd="1" destOrd="0" presId="urn:microsoft.com/office/officeart/2005/8/layout/hProcess11"/>
    <dgm:cxn modelId="{F20780F7-D476-466A-A219-AD2158A17F64}" type="presParOf" srcId="{C11C2FC0-7556-43FD-A0CD-B688AC658A13}" destId="{673E5D82-4FD4-4390-9E29-6A977E333970}" srcOrd="2" destOrd="0" presId="urn:microsoft.com/office/officeart/2005/8/layout/hProcess11"/>
    <dgm:cxn modelId="{9F198920-C91F-4D4F-90FB-509AA35138C3}" type="presParOf" srcId="{673E5D82-4FD4-4390-9E29-6A977E333970}" destId="{E14CBEE6-97E9-4900-97CD-85549A9E0295}" srcOrd="0" destOrd="0" presId="urn:microsoft.com/office/officeart/2005/8/layout/hProcess11"/>
    <dgm:cxn modelId="{3AD5CC03-9D6D-4846-ACB0-CB343339E13D}" type="presParOf" srcId="{673E5D82-4FD4-4390-9E29-6A977E333970}" destId="{CD86236E-50D0-465A-B946-EB5C66A95C72}" srcOrd="1" destOrd="0" presId="urn:microsoft.com/office/officeart/2005/8/layout/hProcess11"/>
    <dgm:cxn modelId="{7957003B-1646-4F99-9E3F-F63CD4BDD30C}" type="presParOf" srcId="{673E5D82-4FD4-4390-9E29-6A977E333970}" destId="{29258FB3-03C8-4E91-B8DF-59A4346257AC}" srcOrd="2" destOrd="0" presId="urn:microsoft.com/office/officeart/2005/8/layout/hProcess11"/>
    <dgm:cxn modelId="{AB9723F4-56D6-41C9-B04B-89BCCD18EF4D}" type="presParOf" srcId="{C11C2FC0-7556-43FD-A0CD-B688AC658A13}" destId="{9B2E0491-29CF-41D6-97DC-E3E45AEBC7DA}" srcOrd="3" destOrd="0" presId="urn:microsoft.com/office/officeart/2005/8/layout/hProcess11"/>
    <dgm:cxn modelId="{EE25817E-5D6A-4900-9EB6-F1B67235A99B}" type="presParOf" srcId="{C11C2FC0-7556-43FD-A0CD-B688AC658A13}" destId="{982C0E12-116A-4048-B8F7-8A00101E53D9}" srcOrd="4" destOrd="0" presId="urn:microsoft.com/office/officeart/2005/8/layout/hProcess11"/>
    <dgm:cxn modelId="{15CA605C-AAF0-465A-8ABC-8BC247CEC2B4}" type="presParOf" srcId="{982C0E12-116A-4048-B8F7-8A00101E53D9}" destId="{E7AF41F4-37DD-43DD-8252-B9D40E2270D3}" srcOrd="0" destOrd="0" presId="urn:microsoft.com/office/officeart/2005/8/layout/hProcess11"/>
    <dgm:cxn modelId="{08A82C1A-ECBA-4760-8FC7-0C64762FC5D5}" type="presParOf" srcId="{982C0E12-116A-4048-B8F7-8A00101E53D9}" destId="{12698A90-CABA-43DF-AF33-167F4CC04C8A}" srcOrd="1" destOrd="0" presId="urn:microsoft.com/office/officeart/2005/8/layout/hProcess11"/>
    <dgm:cxn modelId="{10178398-AA46-40B4-B40C-B54A198CDB30}" type="presParOf" srcId="{982C0E12-116A-4048-B8F7-8A00101E53D9}" destId="{316D550F-7992-4D59-9569-391FF6614656}" srcOrd="2" destOrd="0" presId="urn:microsoft.com/office/officeart/2005/8/layout/hProcess11"/>
    <dgm:cxn modelId="{E0AF23CA-A099-4B69-91AB-B413602B341B}" type="presParOf" srcId="{C11C2FC0-7556-43FD-A0CD-B688AC658A13}" destId="{18D43B9F-98A0-4632-BFD5-73DBC0B1AC16}" srcOrd="5" destOrd="0" presId="urn:microsoft.com/office/officeart/2005/8/layout/hProcess11"/>
    <dgm:cxn modelId="{B0C01E66-72EA-4597-8627-C9E7CED3D1D7}" type="presParOf" srcId="{C11C2FC0-7556-43FD-A0CD-B688AC658A13}" destId="{71B77744-701C-4297-89D6-41CE2BB5AD6A}" srcOrd="6" destOrd="0" presId="urn:microsoft.com/office/officeart/2005/8/layout/hProcess11"/>
    <dgm:cxn modelId="{226C5095-ED49-43ED-B05A-8BBA375B3F68}" type="presParOf" srcId="{71B77744-701C-4297-89D6-41CE2BB5AD6A}" destId="{33F8F0C8-3A58-48D3-9E1F-D81D00F50DE2}" srcOrd="0" destOrd="0" presId="urn:microsoft.com/office/officeart/2005/8/layout/hProcess11"/>
    <dgm:cxn modelId="{71EF833F-B69F-4175-88A8-6506D21B59B4}" type="presParOf" srcId="{71B77744-701C-4297-89D6-41CE2BB5AD6A}" destId="{A7BA38D2-E2DA-42B2-86AC-66043439D0CA}" srcOrd="1" destOrd="0" presId="urn:microsoft.com/office/officeart/2005/8/layout/hProcess11"/>
    <dgm:cxn modelId="{754CD864-7A3D-4B39-9415-65DD1EFEBD6E}" type="presParOf" srcId="{71B77744-701C-4297-89D6-41CE2BB5AD6A}" destId="{5C23741E-F6E0-42B1-8F7D-1389D949D077}" srcOrd="2" destOrd="0" presId="urn:microsoft.com/office/officeart/2005/8/layout/hProcess11"/>
    <dgm:cxn modelId="{2800C4DC-0F13-4761-B1C2-52472A56BFCF}" type="presParOf" srcId="{C11C2FC0-7556-43FD-A0CD-B688AC658A13}" destId="{98AFA686-7BD8-4E16-80FB-2CEB03D93E58}" srcOrd="7" destOrd="0" presId="urn:microsoft.com/office/officeart/2005/8/layout/hProcess11"/>
    <dgm:cxn modelId="{D90D135D-CAEF-459B-94B3-35AF35F9B97F}" type="presParOf" srcId="{C11C2FC0-7556-43FD-A0CD-B688AC658A13}" destId="{E956CCD3-1C06-47A0-95F4-0ACC8211B814}" srcOrd="8" destOrd="0" presId="urn:microsoft.com/office/officeart/2005/8/layout/hProcess11"/>
    <dgm:cxn modelId="{475CEB23-3103-40C5-9249-8E91A9EA2CF3}" type="presParOf" srcId="{E956CCD3-1C06-47A0-95F4-0ACC8211B814}" destId="{F6276D54-E223-4D61-A01D-5953685617F5}" srcOrd="0" destOrd="0" presId="urn:microsoft.com/office/officeart/2005/8/layout/hProcess11"/>
    <dgm:cxn modelId="{CA574F42-6D80-4E09-B78D-3AFE7366A118}" type="presParOf" srcId="{E956CCD3-1C06-47A0-95F4-0ACC8211B814}" destId="{6EC3692E-36C5-4965-BAA6-C8A620D3EBCA}" srcOrd="1" destOrd="0" presId="urn:microsoft.com/office/officeart/2005/8/layout/hProcess11"/>
    <dgm:cxn modelId="{00F8C2E0-47A4-483B-996F-087BDDE4C412}" type="presParOf" srcId="{E956CCD3-1C06-47A0-95F4-0ACC8211B814}" destId="{B5802264-21D5-4DB0-86A4-7CC7B743AA5A}" srcOrd="2" destOrd="0" presId="urn:microsoft.com/office/officeart/2005/8/layout/hProcess11"/>
    <dgm:cxn modelId="{3B2DA222-477D-49ED-908E-028A9C8C5409}" type="presParOf" srcId="{C11C2FC0-7556-43FD-A0CD-B688AC658A13}" destId="{78DFA9D3-EEBA-4F56-A56A-CB0428FBD9A9}" srcOrd="9" destOrd="0" presId="urn:microsoft.com/office/officeart/2005/8/layout/hProcess11"/>
    <dgm:cxn modelId="{32595D54-42DD-44C4-A925-61949B6CC887}" type="presParOf" srcId="{C11C2FC0-7556-43FD-A0CD-B688AC658A13}" destId="{2B38DB1A-13B7-4797-A617-510D663CFF54}" srcOrd="10" destOrd="0" presId="urn:microsoft.com/office/officeart/2005/8/layout/hProcess11"/>
    <dgm:cxn modelId="{2D2C48AA-B90B-4C3A-B783-938F0D331F52}" type="presParOf" srcId="{2B38DB1A-13B7-4797-A617-510D663CFF54}" destId="{B8B56FF8-7762-4124-ACDA-A0364E048359}" srcOrd="0" destOrd="0" presId="urn:microsoft.com/office/officeart/2005/8/layout/hProcess11"/>
    <dgm:cxn modelId="{2D6DA022-B06B-42C7-9AED-BAAE1D87DB53}" type="presParOf" srcId="{2B38DB1A-13B7-4797-A617-510D663CFF54}" destId="{A79404D4-9CC8-4298-BA71-A418414815B4}" srcOrd="1" destOrd="0" presId="urn:microsoft.com/office/officeart/2005/8/layout/hProcess11"/>
    <dgm:cxn modelId="{37E1422D-656B-4A54-9FBC-4ACAB5221C60}" type="presParOf" srcId="{2B38DB1A-13B7-4797-A617-510D663CFF54}" destId="{2A42B3D8-DC59-43A6-A191-AC40D3B6D5EE}" srcOrd="2" destOrd="0" presId="urn:microsoft.com/office/officeart/2005/8/layout/hProcess11"/>
    <dgm:cxn modelId="{E3FC1C25-26BC-4175-A1BD-F82B13625088}" type="presParOf" srcId="{C11C2FC0-7556-43FD-A0CD-B688AC658A13}" destId="{61C1EFD1-4AD7-44BE-9E4C-7BC1E06814A3}" srcOrd="11" destOrd="0" presId="urn:microsoft.com/office/officeart/2005/8/layout/hProcess11"/>
    <dgm:cxn modelId="{8A96318B-F122-4352-995F-DDF1A982F3A1}" type="presParOf" srcId="{C11C2FC0-7556-43FD-A0CD-B688AC658A13}" destId="{B78D791B-4B00-4FC9-8100-BAEF7DF31BC9}" srcOrd="12" destOrd="0" presId="urn:microsoft.com/office/officeart/2005/8/layout/hProcess11"/>
    <dgm:cxn modelId="{74D0B43C-8A0D-408C-A54B-67B603EAF025}" type="presParOf" srcId="{B78D791B-4B00-4FC9-8100-BAEF7DF31BC9}" destId="{62109668-18EB-4EFC-812E-BE66A83050C6}" srcOrd="0" destOrd="0" presId="urn:microsoft.com/office/officeart/2005/8/layout/hProcess11"/>
    <dgm:cxn modelId="{BAE3ADE8-B8D4-4605-B30A-16CBDC9F5BC3}" type="presParOf" srcId="{B78D791B-4B00-4FC9-8100-BAEF7DF31BC9}" destId="{2CAD5D7F-398C-4949-AE49-2510DEBE45B8}" srcOrd="1" destOrd="0" presId="urn:microsoft.com/office/officeart/2005/8/layout/hProcess11"/>
    <dgm:cxn modelId="{D0066A51-16FF-403E-99EA-20C0000E613F}" type="presParOf" srcId="{B78D791B-4B00-4FC9-8100-BAEF7DF31BC9}" destId="{7B207FB7-801E-430A-B89F-08157A4D6FF5}" srcOrd="2" destOrd="0" presId="urn:microsoft.com/office/officeart/2005/8/layout/hProcess11"/>
    <dgm:cxn modelId="{F0AEF3D1-A709-4720-B5A9-A9690E41AE2C}" type="presParOf" srcId="{C11C2FC0-7556-43FD-A0CD-B688AC658A13}" destId="{CF9B4C4D-2E47-4BCC-ADA1-06AE2767DDA1}" srcOrd="13" destOrd="0" presId="urn:microsoft.com/office/officeart/2005/8/layout/hProcess11"/>
    <dgm:cxn modelId="{C0B2E372-B224-4EF1-A453-2CCD3A858ED7}" type="presParOf" srcId="{C11C2FC0-7556-43FD-A0CD-B688AC658A13}" destId="{E30C3C9C-109C-4B48-85B0-99BFC67EA8E5}" srcOrd="14" destOrd="0" presId="urn:microsoft.com/office/officeart/2005/8/layout/hProcess11"/>
    <dgm:cxn modelId="{18BB8761-6EAA-4EE3-8C25-468D9F631DBB}" type="presParOf" srcId="{E30C3C9C-109C-4B48-85B0-99BFC67EA8E5}" destId="{4216C1CB-7E74-45C3-891E-5FEDDC5B8A89}" srcOrd="0" destOrd="0" presId="urn:microsoft.com/office/officeart/2005/8/layout/hProcess11"/>
    <dgm:cxn modelId="{71C26C08-F897-4491-A288-91F6D43A4170}" type="presParOf" srcId="{E30C3C9C-109C-4B48-85B0-99BFC67EA8E5}" destId="{21309E24-D949-410C-BB6C-3A95534A4EF1}" srcOrd="1" destOrd="0" presId="urn:microsoft.com/office/officeart/2005/8/layout/hProcess11"/>
    <dgm:cxn modelId="{86FE2AA3-1315-45E6-A9B9-7A949985FDF4}" type="presParOf" srcId="{E30C3C9C-109C-4B48-85B0-99BFC67EA8E5}" destId="{1AEBE59E-6A0F-479F-A57F-8C93E0D7C3F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F62E08-5632-4879-83D1-F8F7C89F92F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219E7F-98C3-4618-9B65-D4F1CF3ED153}">
      <dgm:prSet custT="1"/>
      <dgm:spPr/>
      <dgm:t>
        <a:bodyPr/>
        <a:lstStyle/>
        <a:p>
          <a:pPr rtl="0"/>
          <a:r>
            <a:rPr lang="en-GB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We handled Over Allocation manually :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D6F248-CCDE-43EC-B8C4-7C798EFABF87}" type="parTrans" cxnId="{E2853A3C-61C9-4EC4-84E5-E9B41A31E38B}">
      <dgm:prSet/>
      <dgm:spPr/>
      <dgm:t>
        <a:bodyPr/>
        <a:lstStyle/>
        <a:p>
          <a:endParaRPr lang="en-US"/>
        </a:p>
      </dgm:t>
    </dgm:pt>
    <dgm:pt modelId="{9014F816-5545-4B05-BE2D-C768FDF7CD42}" type="sibTrans" cxnId="{E2853A3C-61C9-4EC4-84E5-E9B41A31E38B}">
      <dgm:prSet/>
      <dgm:spPr/>
      <dgm:t>
        <a:bodyPr/>
        <a:lstStyle/>
        <a:p>
          <a:endParaRPr lang="en-US"/>
        </a:p>
      </dgm:t>
    </dgm:pt>
    <dgm:pt modelId="{020B12E6-F574-4650-A65D-3337D7789102}">
      <dgm:prSet/>
      <dgm:spPr/>
      <dgm:t>
        <a:bodyPr/>
        <a:lstStyle/>
        <a:p>
          <a:pPr algn="l" rtl="0"/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Project Manager[50%]</a:t>
          </a:r>
          <a:r>
            <a:rPr lang="en-GB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8AFAC36-57D3-4B51-A58F-EF31DDDEF9FE}" type="parTrans" cxnId="{49E00A23-B2FF-4F6A-8DA4-C261BD7A8FE9}">
      <dgm:prSet/>
      <dgm:spPr/>
      <dgm:t>
        <a:bodyPr/>
        <a:lstStyle/>
        <a:p>
          <a:endParaRPr lang="en-US"/>
        </a:p>
      </dgm:t>
    </dgm:pt>
    <dgm:pt modelId="{86D6E675-4746-4D92-885B-229385BB18E5}" type="sibTrans" cxnId="{49E00A23-B2FF-4F6A-8DA4-C261BD7A8FE9}">
      <dgm:prSet/>
      <dgm:spPr/>
      <dgm:t>
        <a:bodyPr/>
        <a:lstStyle/>
        <a:p>
          <a:endParaRPr lang="en-US"/>
        </a:p>
      </dgm:t>
    </dgm:pt>
    <dgm:pt modelId="{C515EADA-D46D-46DC-9D18-AA1CB73415F8}">
      <dgm:prSet/>
      <dgm:spPr/>
      <dgm:t>
        <a:bodyPr/>
        <a:lstStyle/>
        <a:p>
          <a:pPr algn="l" rtl="0"/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Project Analyst[50%]</a:t>
          </a:r>
        </a:p>
      </dgm:t>
    </dgm:pt>
    <dgm:pt modelId="{EB5284DB-139A-4A7C-8A38-0DB34ECE4541}" type="parTrans" cxnId="{059F7A78-EEB7-49E6-B085-23FBB0F9947A}">
      <dgm:prSet/>
      <dgm:spPr/>
      <dgm:t>
        <a:bodyPr/>
        <a:lstStyle/>
        <a:p>
          <a:endParaRPr lang="en-US"/>
        </a:p>
      </dgm:t>
    </dgm:pt>
    <dgm:pt modelId="{84DCBEE1-36BD-4F3A-A748-6C40C654B9B6}" type="sibTrans" cxnId="{059F7A78-EEB7-49E6-B085-23FBB0F9947A}">
      <dgm:prSet/>
      <dgm:spPr/>
      <dgm:t>
        <a:bodyPr/>
        <a:lstStyle/>
        <a:p>
          <a:endParaRPr lang="en-US"/>
        </a:p>
      </dgm:t>
    </dgm:pt>
    <dgm:pt modelId="{2688B3AB-122E-4E40-9357-2F1C5A9900AD}">
      <dgm:prSet/>
      <dgm:spPr/>
      <dgm:t>
        <a:bodyPr/>
        <a:lstStyle/>
        <a:p>
          <a:pPr algn="l" rtl="0"/>
          <a:r>
            <a:rPr lang="en-GB" dirty="0">
              <a:latin typeface="Times New Roman" panose="02020603050405020304" pitchFamily="18" charset="0"/>
              <a:cs typeface="Times New Roman" panose="02020603050405020304" pitchFamily="18" charset="0"/>
            </a:rPr>
            <a:t>Quality Assurance Expert[50%]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AAEE71-507B-4B74-BAD3-B20C84419A2B}" type="parTrans" cxnId="{EFC45B51-C075-4AFD-9B18-30DFF946EA29}">
      <dgm:prSet/>
      <dgm:spPr/>
      <dgm:t>
        <a:bodyPr/>
        <a:lstStyle/>
        <a:p>
          <a:endParaRPr lang="en-US"/>
        </a:p>
      </dgm:t>
    </dgm:pt>
    <dgm:pt modelId="{B4E17A4C-B4B3-442F-AA82-A98F9D882710}" type="sibTrans" cxnId="{EFC45B51-C075-4AFD-9B18-30DFF946EA29}">
      <dgm:prSet/>
      <dgm:spPr/>
      <dgm:t>
        <a:bodyPr/>
        <a:lstStyle/>
        <a:p>
          <a:endParaRPr lang="en-US"/>
        </a:p>
      </dgm:t>
    </dgm:pt>
    <dgm:pt modelId="{15862BC6-B2E0-46A7-A2ED-4471B2335F71}">
      <dgm:prSet/>
      <dgm:spPr/>
      <dgm:t>
        <a:bodyPr/>
        <a:lstStyle/>
        <a:p>
          <a:pPr algn="l" rtl="0"/>
          <a:r>
            <a:rPr lang="en-GB" dirty="0">
              <a:latin typeface="Times New Roman" panose="02020603050405020304" pitchFamily="18" charset="0"/>
              <a:cs typeface="Times New Roman" panose="02020603050405020304" pitchFamily="18" charset="0"/>
            </a:rPr>
            <a:t>Test Engineer[50%]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9DE412-1971-4365-9CB4-750712FC215D}" type="parTrans" cxnId="{BF8E5354-4F67-4623-9068-EFDC4FFFD13B}">
      <dgm:prSet/>
      <dgm:spPr/>
      <dgm:t>
        <a:bodyPr/>
        <a:lstStyle/>
        <a:p>
          <a:endParaRPr lang="en-US"/>
        </a:p>
      </dgm:t>
    </dgm:pt>
    <dgm:pt modelId="{D89CD629-AFFA-4277-A2B9-59724CE8E362}" type="sibTrans" cxnId="{BF8E5354-4F67-4623-9068-EFDC4FFFD13B}">
      <dgm:prSet/>
      <dgm:spPr/>
      <dgm:t>
        <a:bodyPr/>
        <a:lstStyle/>
        <a:p>
          <a:endParaRPr lang="en-US"/>
        </a:p>
      </dgm:t>
    </dgm:pt>
    <dgm:pt modelId="{00AAA744-BA34-4065-9F54-5CFD2FFED5EA}" type="pres">
      <dgm:prSet presAssocID="{76F62E08-5632-4879-83D1-F8F7C89F92FD}" presName="Name0" presStyleCnt="0">
        <dgm:presLayoutVars>
          <dgm:dir/>
          <dgm:animLvl val="lvl"/>
          <dgm:resizeHandles val="exact"/>
        </dgm:presLayoutVars>
      </dgm:prSet>
      <dgm:spPr/>
    </dgm:pt>
    <dgm:pt modelId="{FBA0FA79-C6F5-4AAD-A4B9-05AF8F46E262}" type="pres">
      <dgm:prSet presAssocID="{62219E7F-98C3-4618-9B65-D4F1CF3ED153}" presName="linNode" presStyleCnt="0"/>
      <dgm:spPr/>
    </dgm:pt>
    <dgm:pt modelId="{B98C47FF-1FBF-413D-89D7-A69A43C2D527}" type="pres">
      <dgm:prSet presAssocID="{62219E7F-98C3-4618-9B65-D4F1CF3ED153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5BF238D1-A00B-4F9C-ACF1-BFEE285D423E}" type="pres">
      <dgm:prSet presAssocID="{62219E7F-98C3-4618-9B65-D4F1CF3ED153}" presName="descendantText" presStyleLbl="alignAccFollowNode1" presStyleIdx="0" presStyleCnt="1" custLinFactNeighborX="1089" custLinFactNeighborY="1389">
        <dgm:presLayoutVars>
          <dgm:bulletEnabled val="1"/>
        </dgm:presLayoutVars>
      </dgm:prSet>
      <dgm:spPr/>
    </dgm:pt>
  </dgm:ptLst>
  <dgm:cxnLst>
    <dgm:cxn modelId="{29B92A08-A884-4676-8937-ADFA562A5473}" type="presOf" srcId="{2688B3AB-122E-4E40-9357-2F1C5A9900AD}" destId="{5BF238D1-A00B-4F9C-ACF1-BFEE285D423E}" srcOrd="0" destOrd="2" presId="urn:microsoft.com/office/officeart/2005/8/layout/vList5"/>
    <dgm:cxn modelId="{49E00A23-B2FF-4F6A-8DA4-C261BD7A8FE9}" srcId="{62219E7F-98C3-4618-9B65-D4F1CF3ED153}" destId="{020B12E6-F574-4650-A65D-3337D7789102}" srcOrd="0" destOrd="0" parTransId="{68AFAC36-57D3-4B51-A58F-EF31DDDEF9FE}" sibTransId="{86D6E675-4746-4D92-885B-229385BB18E5}"/>
    <dgm:cxn modelId="{E2853A3C-61C9-4EC4-84E5-E9B41A31E38B}" srcId="{76F62E08-5632-4879-83D1-F8F7C89F92FD}" destId="{62219E7F-98C3-4618-9B65-D4F1CF3ED153}" srcOrd="0" destOrd="0" parTransId="{6FD6F248-CCDE-43EC-B8C4-7C798EFABF87}" sibTransId="{9014F816-5545-4B05-BE2D-C768FDF7CD42}"/>
    <dgm:cxn modelId="{8133E860-3245-418F-8C0F-B13DA26F82B4}" type="presOf" srcId="{76F62E08-5632-4879-83D1-F8F7C89F92FD}" destId="{00AAA744-BA34-4065-9F54-5CFD2FFED5EA}" srcOrd="0" destOrd="0" presId="urn:microsoft.com/office/officeart/2005/8/layout/vList5"/>
    <dgm:cxn modelId="{EFC45B51-C075-4AFD-9B18-30DFF946EA29}" srcId="{62219E7F-98C3-4618-9B65-D4F1CF3ED153}" destId="{2688B3AB-122E-4E40-9357-2F1C5A9900AD}" srcOrd="2" destOrd="0" parTransId="{32AAEE71-507B-4B74-BAD3-B20C84419A2B}" sibTransId="{B4E17A4C-B4B3-442F-AA82-A98F9D882710}"/>
    <dgm:cxn modelId="{BF8E5354-4F67-4623-9068-EFDC4FFFD13B}" srcId="{62219E7F-98C3-4618-9B65-D4F1CF3ED153}" destId="{15862BC6-B2E0-46A7-A2ED-4471B2335F71}" srcOrd="3" destOrd="0" parTransId="{789DE412-1971-4365-9CB4-750712FC215D}" sibTransId="{D89CD629-AFFA-4277-A2B9-59724CE8E362}"/>
    <dgm:cxn modelId="{059F7A78-EEB7-49E6-B085-23FBB0F9947A}" srcId="{62219E7F-98C3-4618-9B65-D4F1CF3ED153}" destId="{C515EADA-D46D-46DC-9D18-AA1CB73415F8}" srcOrd="1" destOrd="0" parTransId="{EB5284DB-139A-4A7C-8A38-0DB34ECE4541}" sibTransId="{84DCBEE1-36BD-4F3A-A748-6C40C654B9B6}"/>
    <dgm:cxn modelId="{6FF00783-A12F-4102-848F-BBB84732E1E1}" type="presOf" srcId="{62219E7F-98C3-4618-9B65-D4F1CF3ED153}" destId="{B98C47FF-1FBF-413D-89D7-A69A43C2D527}" srcOrd="0" destOrd="0" presId="urn:microsoft.com/office/officeart/2005/8/layout/vList5"/>
    <dgm:cxn modelId="{666BF683-0799-44EC-823E-D8649F231C86}" type="presOf" srcId="{15862BC6-B2E0-46A7-A2ED-4471B2335F71}" destId="{5BF238D1-A00B-4F9C-ACF1-BFEE285D423E}" srcOrd="0" destOrd="3" presId="urn:microsoft.com/office/officeart/2005/8/layout/vList5"/>
    <dgm:cxn modelId="{B9FA9891-AD04-49C8-9B34-D32F4AE6A4B3}" type="presOf" srcId="{020B12E6-F574-4650-A65D-3337D7789102}" destId="{5BF238D1-A00B-4F9C-ACF1-BFEE285D423E}" srcOrd="0" destOrd="0" presId="urn:microsoft.com/office/officeart/2005/8/layout/vList5"/>
    <dgm:cxn modelId="{0ADD38F1-F6BD-465C-B643-B08DBB251E9F}" type="presOf" srcId="{C515EADA-D46D-46DC-9D18-AA1CB73415F8}" destId="{5BF238D1-A00B-4F9C-ACF1-BFEE285D423E}" srcOrd="0" destOrd="1" presId="urn:microsoft.com/office/officeart/2005/8/layout/vList5"/>
    <dgm:cxn modelId="{444E5DCB-3555-4D12-B82D-31F2A5B92985}" type="presParOf" srcId="{00AAA744-BA34-4065-9F54-5CFD2FFED5EA}" destId="{FBA0FA79-C6F5-4AAD-A4B9-05AF8F46E262}" srcOrd="0" destOrd="0" presId="urn:microsoft.com/office/officeart/2005/8/layout/vList5"/>
    <dgm:cxn modelId="{E677129D-9FA7-4CD8-B9DC-FCF649B72883}" type="presParOf" srcId="{FBA0FA79-C6F5-4AAD-A4B9-05AF8F46E262}" destId="{B98C47FF-1FBF-413D-89D7-A69A43C2D527}" srcOrd="0" destOrd="0" presId="urn:microsoft.com/office/officeart/2005/8/layout/vList5"/>
    <dgm:cxn modelId="{6AA81FF6-F1A1-4889-8DE1-5038D745E942}" type="presParOf" srcId="{FBA0FA79-C6F5-4AAD-A4B9-05AF8F46E262}" destId="{5BF238D1-A00B-4F9C-ACF1-BFEE285D423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E2581D-FEEB-49F3-94AE-CC99D4206EF0}">
      <dsp:nvSpPr>
        <dsp:cNvPr id="0" name=""/>
        <dsp:cNvSpPr/>
      </dsp:nvSpPr>
      <dsp:spPr>
        <a:xfrm>
          <a:off x="0" y="270049"/>
          <a:ext cx="9127067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66833F-0068-43E2-9409-AD6F573D062C}">
      <dsp:nvSpPr>
        <dsp:cNvPr id="0" name=""/>
        <dsp:cNvSpPr/>
      </dsp:nvSpPr>
      <dsp:spPr>
        <a:xfrm>
          <a:off x="467643" y="81640"/>
          <a:ext cx="6388946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487" tIns="0" rIns="241487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Income from AppStore, Play Store and AdSense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4936" y="98933"/>
        <a:ext cx="6354360" cy="319654"/>
      </dsp:txXfrm>
    </dsp:sp>
    <dsp:sp modelId="{BF049D73-B3C0-4CE1-BFFB-8B72DE658269}">
      <dsp:nvSpPr>
        <dsp:cNvPr id="0" name=""/>
        <dsp:cNvSpPr/>
      </dsp:nvSpPr>
      <dsp:spPr>
        <a:xfrm>
          <a:off x="0" y="814369"/>
          <a:ext cx="9127067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90F486-7781-4E06-A80F-F7406889BEE0}">
      <dsp:nvSpPr>
        <dsp:cNvPr id="0" name=""/>
        <dsp:cNvSpPr/>
      </dsp:nvSpPr>
      <dsp:spPr>
        <a:xfrm>
          <a:off x="456353" y="637250"/>
          <a:ext cx="6388946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487" tIns="0" rIns="241487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Enhanced Drawing Accuracy  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3646" y="654543"/>
        <a:ext cx="6354360" cy="319654"/>
      </dsp:txXfrm>
    </dsp:sp>
    <dsp:sp modelId="{AD5999B2-5407-4D16-8181-465E4FAD69DC}">
      <dsp:nvSpPr>
        <dsp:cNvPr id="0" name=""/>
        <dsp:cNvSpPr/>
      </dsp:nvSpPr>
      <dsp:spPr>
        <a:xfrm>
          <a:off x="0" y="1358689"/>
          <a:ext cx="9127067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995837-6B84-4B39-96D6-8F9162AE50B6}">
      <dsp:nvSpPr>
        <dsp:cNvPr id="0" name=""/>
        <dsp:cNvSpPr/>
      </dsp:nvSpPr>
      <dsp:spPr>
        <a:xfrm>
          <a:off x="456353" y="1181569"/>
          <a:ext cx="6388946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487" tIns="0" rIns="241487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Cognitive and Artistic  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3646" y="1198862"/>
        <a:ext cx="6354360" cy="319654"/>
      </dsp:txXfrm>
    </dsp:sp>
    <dsp:sp modelId="{10AE2012-FE75-43EF-A764-0697C50B9BAF}">
      <dsp:nvSpPr>
        <dsp:cNvPr id="0" name=""/>
        <dsp:cNvSpPr/>
      </dsp:nvSpPr>
      <dsp:spPr>
        <a:xfrm>
          <a:off x="0" y="1903009"/>
          <a:ext cx="9127067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843B06-5538-4F25-9CEE-6A2F66C669AE}">
      <dsp:nvSpPr>
        <dsp:cNvPr id="0" name=""/>
        <dsp:cNvSpPr/>
      </dsp:nvSpPr>
      <dsp:spPr>
        <a:xfrm>
          <a:off x="456353" y="1725889"/>
          <a:ext cx="6388946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487" tIns="0" rIns="241487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Development Educational  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3646" y="1743182"/>
        <a:ext cx="6354360" cy="319654"/>
      </dsp:txXfrm>
    </dsp:sp>
    <dsp:sp modelId="{8FE534FB-B3AC-4ED3-A924-9E84B5DB6B09}">
      <dsp:nvSpPr>
        <dsp:cNvPr id="0" name=""/>
        <dsp:cNvSpPr/>
      </dsp:nvSpPr>
      <dsp:spPr>
        <a:xfrm>
          <a:off x="0" y="2447329"/>
          <a:ext cx="9127067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382CFD-17C7-4D01-8918-E35E7DE673B0}">
      <dsp:nvSpPr>
        <dsp:cNvPr id="0" name=""/>
        <dsp:cNvSpPr/>
      </dsp:nvSpPr>
      <dsp:spPr>
        <a:xfrm>
          <a:off x="456353" y="2270209"/>
          <a:ext cx="6388946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487" tIns="0" rIns="241487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Tool Positive Learning  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3646" y="2287502"/>
        <a:ext cx="6354360" cy="319654"/>
      </dsp:txXfrm>
    </dsp:sp>
    <dsp:sp modelId="{F7FC744E-A116-4A1A-86ED-32B3F4AAB505}">
      <dsp:nvSpPr>
        <dsp:cNvPr id="0" name=""/>
        <dsp:cNvSpPr/>
      </dsp:nvSpPr>
      <dsp:spPr>
        <a:xfrm>
          <a:off x="0" y="2991649"/>
          <a:ext cx="9127067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1F81FC-D8C5-4BFA-BB83-0C37DC21A40A}">
      <dsp:nvSpPr>
        <dsp:cNvPr id="0" name=""/>
        <dsp:cNvSpPr/>
      </dsp:nvSpPr>
      <dsp:spPr>
        <a:xfrm>
          <a:off x="456353" y="2814529"/>
          <a:ext cx="6388946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487" tIns="0" rIns="241487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Environment Efficient </a:t>
          </a:r>
          <a:r>
            <a:rPr lang="en-GB" sz="1100" b="0" i="0" kern="1200" dirty="0"/>
            <a:t> </a:t>
          </a:r>
          <a:endParaRPr lang="en-US" sz="1100" kern="1200" dirty="0"/>
        </a:p>
      </dsp:txBody>
      <dsp:txXfrm>
        <a:off x="473646" y="2831822"/>
        <a:ext cx="6354360" cy="319654"/>
      </dsp:txXfrm>
    </dsp:sp>
    <dsp:sp modelId="{C4B1857D-BA1A-4392-AD44-EA9945A472B4}">
      <dsp:nvSpPr>
        <dsp:cNvPr id="0" name=""/>
        <dsp:cNvSpPr/>
      </dsp:nvSpPr>
      <dsp:spPr>
        <a:xfrm>
          <a:off x="0" y="3535969"/>
          <a:ext cx="9127067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3F20D2-82AE-4655-A67C-466AD26F1567}">
      <dsp:nvSpPr>
        <dsp:cNvPr id="0" name=""/>
        <dsp:cNvSpPr/>
      </dsp:nvSpPr>
      <dsp:spPr>
        <a:xfrm>
          <a:off x="456353" y="3358850"/>
          <a:ext cx="6388946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487" tIns="0" rIns="241487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Resource Utilization  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3646" y="3376143"/>
        <a:ext cx="6354360" cy="319654"/>
      </dsp:txXfrm>
    </dsp:sp>
    <dsp:sp modelId="{29153CC1-C2B6-40E8-A8DF-56649545FCCC}">
      <dsp:nvSpPr>
        <dsp:cNvPr id="0" name=""/>
        <dsp:cNvSpPr/>
      </dsp:nvSpPr>
      <dsp:spPr>
        <a:xfrm>
          <a:off x="0" y="4080289"/>
          <a:ext cx="9127067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916EAA-2478-4846-BD4B-4232391EF10D}">
      <dsp:nvSpPr>
        <dsp:cNvPr id="0" name=""/>
        <dsp:cNvSpPr/>
      </dsp:nvSpPr>
      <dsp:spPr>
        <a:xfrm>
          <a:off x="456353" y="3903170"/>
          <a:ext cx="6388946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487" tIns="0" rIns="241487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Adaptable Learning Experience 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3646" y="3920463"/>
        <a:ext cx="6354360" cy="319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DF1AA-ADC3-4D36-BB0A-EE0C310BB5DF}">
      <dsp:nvSpPr>
        <dsp:cNvPr id="0" name=""/>
        <dsp:cNvSpPr/>
      </dsp:nvSpPr>
      <dsp:spPr>
        <a:xfrm>
          <a:off x="0" y="1305401"/>
          <a:ext cx="11243733" cy="174053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1F4B17-3320-4052-9D62-04583E2073AA}">
      <dsp:nvSpPr>
        <dsp:cNvPr id="0" name=""/>
        <dsp:cNvSpPr/>
      </dsp:nvSpPr>
      <dsp:spPr>
        <a:xfrm>
          <a:off x="1643" y="0"/>
          <a:ext cx="957336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Project Charter </a:t>
          </a:r>
        </a:p>
      </dsp:txBody>
      <dsp:txXfrm>
        <a:off x="1643" y="0"/>
        <a:ext cx="957336" cy="1740535"/>
      </dsp:txXfrm>
    </dsp:sp>
    <dsp:sp modelId="{3D7DDD55-D76A-4982-A28A-A5EDC8948DBD}">
      <dsp:nvSpPr>
        <dsp:cNvPr id="0" name=""/>
        <dsp:cNvSpPr/>
      </dsp:nvSpPr>
      <dsp:spPr>
        <a:xfrm>
          <a:off x="262744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4CBEE6-97E9-4900-97CD-85549A9E0295}">
      <dsp:nvSpPr>
        <dsp:cNvPr id="0" name=""/>
        <dsp:cNvSpPr/>
      </dsp:nvSpPr>
      <dsp:spPr>
        <a:xfrm>
          <a:off x="1006846" y="2610802"/>
          <a:ext cx="1477055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Stakeholder Analysis</a:t>
          </a:r>
        </a:p>
      </dsp:txBody>
      <dsp:txXfrm>
        <a:off x="1006846" y="2610802"/>
        <a:ext cx="1477055" cy="1740535"/>
      </dsp:txXfrm>
    </dsp:sp>
    <dsp:sp modelId="{CD86236E-50D0-465A-B946-EB5C66A95C72}">
      <dsp:nvSpPr>
        <dsp:cNvPr id="0" name=""/>
        <dsp:cNvSpPr/>
      </dsp:nvSpPr>
      <dsp:spPr>
        <a:xfrm>
          <a:off x="1527807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AF41F4-37DD-43DD-8252-B9D40E2270D3}">
      <dsp:nvSpPr>
        <dsp:cNvPr id="0" name=""/>
        <dsp:cNvSpPr/>
      </dsp:nvSpPr>
      <dsp:spPr>
        <a:xfrm>
          <a:off x="2531769" y="0"/>
          <a:ext cx="1072820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Risk Analysis</a:t>
          </a:r>
        </a:p>
      </dsp:txBody>
      <dsp:txXfrm>
        <a:off x="2531769" y="0"/>
        <a:ext cx="1072820" cy="1740535"/>
      </dsp:txXfrm>
    </dsp:sp>
    <dsp:sp modelId="{12698A90-CABA-43DF-AF33-167F4CC04C8A}">
      <dsp:nvSpPr>
        <dsp:cNvPr id="0" name=""/>
        <dsp:cNvSpPr/>
      </dsp:nvSpPr>
      <dsp:spPr>
        <a:xfrm>
          <a:off x="2850612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F8F0C8-3A58-48D3-9E1F-D81D00F50DE2}">
      <dsp:nvSpPr>
        <dsp:cNvPr id="0" name=""/>
        <dsp:cNvSpPr/>
      </dsp:nvSpPr>
      <dsp:spPr>
        <a:xfrm>
          <a:off x="3652456" y="2610802"/>
          <a:ext cx="957336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WBS</a:t>
          </a:r>
        </a:p>
      </dsp:txBody>
      <dsp:txXfrm>
        <a:off x="3652456" y="2610802"/>
        <a:ext cx="957336" cy="1740535"/>
      </dsp:txXfrm>
    </dsp:sp>
    <dsp:sp modelId="{A7BA38D2-E2DA-42B2-86AC-66043439D0CA}">
      <dsp:nvSpPr>
        <dsp:cNvPr id="0" name=""/>
        <dsp:cNvSpPr/>
      </dsp:nvSpPr>
      <dsp:spPr>
        <a:xfrm>
          <a:off x="3913558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76D54-E223-4D61-A01D-5953685617F5}">
      <dsp:nvSpPr>
        <dsp:cNvPr id="0" name=""/>
        <dsp:cNvSpPr/>
      </dsp:nvSpPr>
      <dsp:spPr>
        <a:xfrm>
          <a:off x="4657660" y="0"/>
          <a:ext cx="1443386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Schedulin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</a:t>
          </a:r>
        </a:p>
      </dsp:txBody>
      <dsp:txXfrm>
        <a:off x="4657660" y="0"/>
        <a:ext cx="1443386" cy="1740535"/>
      </dsp:txXfrm>
    </dsp:sp>
    <dsp:sp modelId="{6EC3692E-36C5-4965-BAA6-C8A620D3EBCA}">
      <dsp:nvSpPr>
        <dsp:cNvPr id="0" name=""/>
        <dsp:cNvSpPr/>
      </dsp:nvSpPr>
      <dsp:spPr>
        <a:xfrm>
          <a:off x="5161786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B56FF8-7762-4124-ACDA-A0364E048359}">
      <dsp:nvSpPr>
        <dsp:cNvPr id="0" name=""/>
        <dsp:cNvSpPr/>
      </dsp:nvSpPr>
      <dsp:spPr>
        <a:xfrm>
          <a:off x="6148913" y="2610802"/>
          <a:ext cx="1322513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Resource Allocation</a:t>
          </a:r>
        </a:p>
      </dsp:txBody>
      <dsp:txXfrm>
        <a:off x="6148913" y="2610802"/>
        <a:ext cx="1322513" cy="1740535"/>
      </dsp:txXfrm>
    </dsp:sp>
    <dsp:sp modelId="{A79404D4-9CC8-4298-BA71-A418414815B4}">
      <dsp:nvSpPr>
        <dsp:cNvPr id="0" name=""/>
        <dsp:cNvSpPr/>
      </dsp:nvSpPr>
      <dsp:spPr>
        <a:xfrm>
          <a:off x="6592603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109668-18EB-4EFC-812E-BE66A83050C6}">
      <dsp:nvSpPr>
        <dsp:cNvPr id="0" name=""/>
        <dsp:cNvSpPr/>
      </dsp:nvSpPr>
      <dsp:spPr>
        <a:xfrm>
          <a:off x="7519293" y="0"/>
          <a:ext cx="1446277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Developing Gantt Chart</a:t>
          </a:r>
        </a:p>
      </dsp:txBody>
      <dsp:txXfrm>
        <a:off x="7519293" y="0"/>
        <a:ext cx="1446277" cy="1740535"/>
      </dsp:txXfrm>
    </dsp:sp>
    <dsp:sp modelId="{2CAD5D7F-398C-4949-AE49-2510DEBE45B8}">
      <dsp:nvSpPr>
        <dsp:cNvPr id="0" name=""/>
        <dsp:cNvSpPr/>
      </dsp:nvSpPr>
      <dsp:spPr>
        <a:xfrm>
          <a:off x="8024865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16C1CB-7E74-45C3-891E-5FEDDC5B8A89}">
      <dsp:nvSpPr>
        <dsp:cNvPr id="0" name=""/>
        <dsp:cNvSpPr/>
      </dsp:nvSpPr>
      <dsp:spPr>
        <a:xfrm>
          <a:off x="9013438" y="2610802"/>
          <a:ext cx="110427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Cost Benefit Analysis</a:t>
          </a:r>
        </a:p>
      </dsp:txBody>
      <dsp:txXfrm>
        <a:off x="9013438" y="2610802"/>
        <a:ext cx="1104278" cy="1740535"/>
      </dsp:txXfrm>
    </dsp:sp>
    <dsp:sp modelId="{21309E24-D949-410C-BB6C-3A95534A4EF1}">
      <dsp:nvSpPr>
        <dsp:cNvPr id="0" name=""/>
        <dsp:cNvSpPr/>
      </dsp:nvSpPr>
      <dsp:spPr>
        <a:xfrm>
          <a:off x="9348010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F238D1-A00B-4F9C-ACF1-BFEE285D423E}">
      <dsp:nvSpPr>
        <dsp:cNvPr id="0" name=""/>
        <dsp:cNvSpPr/>
      </dsp:nvSpPr>
      <dsp:spPr>
        <a:xfrm rot="5400000">
          <a:off x="5060298" y="-1725449"/>
          <a:ext cx="1625060" cy="55273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Project Manager[50%]</a:t>
          </a:r>
          <a:r>
            <a:rPr lang="en-GB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Project Analyst[50%]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Quality Assurance Expert[50%]</a:t>
          </a:r>
          <a:endParaRPr lang="en-US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Test Engineer[50%]</a:t>
          </a:r>
          <a:endParaRPr lang="en-US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3109145" y="305033"/>
        <a:ext cx="5448039" cy="1466402"/>
      </dsp:txXfrm>
    </dsp:sp>
    <dsp:sp modelId="{B98C47FF-1FBF-413D-89D7-A69A43C2D527}">
      <dsp:nvSpPr>
        <dsp:cNvPr id="0" name=""/>
        <dsp:cNvSpPr/>
      </dsp:nvSpPr>
      <dsp:spPr>
        <a:xfrm>
          <a:off x="0" y="0"/>
          <a:ext cx="3109144" cy="2031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We handled Over Allocation manually :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9161" y="99161"/>
        <a:ext cx="2910822" cy="18330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197EA-EFBF-7002-F972-66A5C19E7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21307E-5913-D5C6-C623-F87794A06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216C0-F787-6440-CF7B-3D5739A9A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FDF5E-8ED2-4FB5-A590-BC33BDB2BBE8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AE586-4FCA-93B9-CE4A-F2DCA7FA6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7D42-BC2C-19A3-E42D-ED4C03EF4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C98F-F880-43D8-A829-915BD2B76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C4364-7088-A484-3BF0-0703AC697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D56CE4-D336-DB9C-CF51-3AA57113E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ABF2A-9741-EAEC-C98E-DBF4D08C1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FDF5E-8ED2-4FB5-A590-BC33BDB2BBE8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6455A-5C10-9537-DF2C-B8FA281E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0BBCE-E581-D986-AB7C-5584485C9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C98F-F880-43D8-A829-915BD2B76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54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36BBF1-2AD6-0338-E465-0BD69E3FE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DAEAB-734B-C8FF-9451-3DFA6808A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CF69C-EF19-4A60-2A34-A75FE3F46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FDF5E-8ED2-4FB5-A590-BC33BDB2BBE8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15142-511F-0771-5083-84F099D77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032C2-0773-DA31-335A-DD5A3896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C98F-F880-43D8-A829-915BD2B76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59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0DAA1-D2FE-6F96-1C6C-1A06FCC2E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D832A-FAD7-0A9A-7839-B6100D7E4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C8658-5F3B-42E4-4460-8337F37AD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FDF5E-8ED2-4FB5-A590-BC33BDB2BBE8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1391A-D5AF-D626-A4A3-03DEEBA17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BDEEF-0B18-FC43-78B5-7C75A459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C98F-F880-43D8-A829-915BD2B76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8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02131-A268-049F-068C-4E82BCBD5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C7B4B-312D-1E58-0404-CD90A7236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89BD1-4142-E553-E124-320902E0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FDF5E-8ED2-4FB5-A590-BC33BDB2BBE8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59B7C-323A-89C3-25AA-C20F11709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FA468-8CAD-928F-C6C7-1F924BA7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C98F-F880-43D8-A829-915BD2B76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8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7772-5FDF-4DA6-0123-F65DB86A2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DC229-D843-869F-0459-6C7E1C9A8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716FBD-A0F4-08BC-6FF4-0E28610E9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1B3B8-CD57-EBA7-A60A-646DBFD1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FDF5E-8ED2-4FB5-A590-BC33BDB2BBE8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85B1B-C6A4-31D7-9724-B32B23DD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AE493-54B0-2095-5664-DB8BADE06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C98F-F880-43D8-A829-915BD2B76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8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5096B-B99A-FEEE-117B-555FBB24B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CCEDA-C0A2-875C-62E7-696892BE6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E25D6-5DA0-FB3F-30D4-70CDB9429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5DE9B3-1B17-CC1D-3441-263CA3A50A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2F6031-6D91-4DD9-CB52-ECDCD9881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8FF5CA-1DED-39C4-1D99-786ED5486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FDF5E-8ED2-4FB5-A590-BC33BDB2BBE8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ACA1BF-A9D8-BFD7-7AE9-F70CD9976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CC28E1-B540-DFF2-35DF-682DA14C1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C98F-F880-43D8-A829-915BD2B76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2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3DD3D-D59F-735F-25D8-F6309C8DD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E7EA28-5B21-4752-569F-05C8BDB6F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FDF5E-8ED2-4FB5-A590-BC33BDB2BBE8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8055E-7C3A-A085-A198-E77A6F1ED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EF9C15-B687-AA1E-C4FD-3290DEAB2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C98F-F880-43D8-A829-915BD2B76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4B3D3-588F-9997-54E6-2367BF459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FDF5E-8ED2-4FB5-A590-BC33BDB2BBE8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EF6FD8-1310-7743-6AC7-0A2154A8E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5BE67-CA09-38F3-A8A8-780619C76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C98F-F880-43D8-A829-915BD2B76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5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42A1C-2EC9-7F3E-EE36-FE2509074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6CDB8-F837-412D-6D1F-B30AEDFB6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939F6-2C7F-7A44-CBC1-D3058DF1E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EECB5-C5A3-9229-F2A9-9F563ACCC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FDF5E-8ED2-4FB5-A590-BC33BDB2BBE8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75987-6A0B-454D-F4BF-074708F68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EFB90-2341-4CA0-0B22-BE0DDCE75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C98F-F880-43D8-A829-915BD2B76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5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FA93-97FD-84B8-BEC1-496372CBD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547CBD-01F4-3F32-920A-EA06B452D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DA09A-C85F-B0C7-E98B-815232F2C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72D55-2D8F-CBD6-3796-4851D25F3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FDF5E-8ED2-4FB5-A590-BC33BDB2BBE8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EA18E-E6CD-D470-5D71-A42A59E58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CF1F1-76CF-8CED-BD2C-48E25F6A0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C98F-F880-43D8-A829-915BD2B76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7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C81EAF-1B70-F6ED-237C-155D7ADE9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2F621-9DC7-508F-A1DD-2FBDBF92A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AD869-7C1E-AC16-A581-E8AB4809E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FDF5E-8ED2-4FB5-A590-BC33BDB2BBE8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F6BB3-2F9F-6B22-054A-721B3C1B0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2AC26-70A3-719B-5E02-893DF5DF2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3C98F-F880-43D8-A829-915BD2B76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4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9" name="Slide Background">
            <a:extLst>
              <a:ext uri="{FF2B5EF4-FFF2-40B4-BE49-F238E27FC236}">
                <a16:creationId xmlns:a16="http://schemas.microsoft.com/office/drawing/2014/main" id="{9D768B77-8742-43A0-AF16-6AC4D378E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081" name="Rectangle 2080">
            <a:extLst>
              <a:ext uri="{FF2B5EF4-FFF2-40B4-BE49-F238E27FC236}">
                <a16:creationId xmlns:a16="http://schemas.microsoft.com/office/drawing/2014/main" id="{48B13CA8-CBEA-4805-955D-CEBE32236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17490" cy="5486399"/>
          </a:xfrm>
          <a:prstGeom prst="rect">
            <a:avLst/>
          </a:prstGeom>
          <a:ln>
            <a:noFill/>
          </a:ln>
          <a:effectLst>
            <a:outerShdw blurRad="393700" dist="127000" dir="5400000" sx="95000" sy="95000" algn="t" rotWithShape="0">
              <a:srgbClr val="000000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2358F5-CB3D-4B9B-55C0-17B88349FB8B}"/>
              </a:ext>
            </a:extLst>
          </p:cNvPr>
          <p:cNvSpPr txBox="1"/>
          <p:nvPr/>
        </p:nvSpPr>
        <p:spPr>
          <a:xfrm>
            <a:off x="101604" y="2312948"/>
            <a:ext cx="4515887" cy="38592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Implementation and Deployment Project of Intelligent System for </a:t>
            </a:r>
            <a:br>
              <a:rPr lang="en-US" sz="3200" b="1" dirty="0"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en-US" sz="3200" b="1" dirty="0"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Enhancing Artistic Expression </a:t>
            </a:r>
            <a:br>
              <a:rPr lang="en-US" sz="3200" b="1" dirty="0"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endParaRPr lang="en-US" sz="32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050" name="Picture 2" descr="5 Main Roles Of Artificial Intelligence In Education - eLearning Industry">
            <a:extLst>
              <a:ext uri="{FF2B5EF4-FFF2-40B4-BE49-F238E27FC236}">
                <a16:creationId xmlns:a16="http://schemas.microsoft.com/office/drawing/2014/main" id="{2835FB4E-73FF-5A13-1572-B92ABE14E8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95" r="8054"/>
          <a:stretch/>
        </p:blipFill>
        <p:spPr bwMode="auto">
          <a:xfrm>
            <a:off x="4617490" y="-1"/>
            <a:ext cx="7574510" cy="6858000"/>
          </a:xfrm>
          <a:prstGeom prst="rect">
            <a:avLst/>
          </a:prstGeom>
          <a:noFill/>
          <a:effectLst>
            <a:outerShdw blurRad="254000" dist="190500" dir="5580000" sx="90000" sy="90000" algn="ctr" rotWithShape="0">
              <a:srgbClr val="000000">
                <a:alpha val="2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30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A778BD2-6FA8-3CB5-EF25-59CAFED8FD29}"/>
              </a:ext>
            </a:extLst>
          </p:cNvPr>
          <p:cNvSpPr/>
          <p:nvPr/>
        </p:nvSpPr>
        <p:spPr>
          <a:xfrm>
            <a:off x="0" y="1"/>
            <a:ext cx="12192000" cy="12942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Sheet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66886E-CA34-D8B9-2BDB-835A16C60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71" y="1884219"/>
            <a:ext cx="7220774" cy="325581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D81ABB2-6E7C-A39A-CA3A-4F594AC380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914373"/>
              </p:ext>
            </p:extLst>
          </p:nvPr>
        </p:nvGraphicFramePr>
        <p:xfrm>
          <a:off x="7846032" y="1787236"/>
          <a:ext cx="4112998" cy="304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84201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A778BD2-6FA8-3CB5-EF25-59CAFED8FD29}"/>
              </a:ext>
            </a:extLst>
          </p:cNvPr>
          <p:cNvSpPr/>
          <p:nvPr/>
        </p:nvSpPr>
        <p:spPr>
          <a:xfrm>
            <a:off x="0" y="1"/>
            <a:ext cx="12192000" cy="12942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Overallocation Handling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73190045"/>
              </p:ext>
            </p:extLst>
          </p:nvPr>
        </p:nvGraphicFramePr>
        <p:xfrm>
          <a:off x="1777743" y="2827354"/>
          <a:ext cx="8636513" cy="2031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9085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A778BD2-6FA8-3CB5-EF25-59CAFED8FD29}"/>
              </a:ext>
            </a:extLst>
          </p:cNvPr>
          <p:cNvSpPr/>
          <p:nvPr/>
        </p:nvSpPr>
        <p:spPr>
          <a:xfrm>
            <a:off x="0" y="1"/>
            <a:ext cx="12192000" cy="12942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5E95C-2AA9-5D1B-22A8-D44562E8E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191" y="1555816"/>
            <a:ext cx="10311617" cy="490210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9576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A778BD2-6FA8-3CB5-EF25-59CAFED8FD29}"/>
              </a:ext>
            </a:extLst>
          </p:cNvPr>
          <p:cNvSpPr/>
          <p:nvPr/>
        </p:nvSpPr>
        <p:spPr>
          <a:xfrm>
            <a:off x="0" y="1"/>
            <a:ext cx="12192000" cy="12942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Cost Overview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F0A3CC5-F4AB-A28B-8469-3822DEB713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4008875"/>
              </p:ext>
            </p:extLst>
          </p:nvPr>
        </p:nvGraphicFramePr>
        <p:xfrm>
          <a:off x="2670517" y="1716259"/>
          <a:ext cx="6850966" cy="4586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5099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A778BD2-6FA8-3CB5-EF25-59CAFED8FD29}"/>
              </a:ext>
            </a:extLst>
          </p:cNvPr>
          <p:cNvSpPr/>
          <p:nvPr/>
        </p:nvSpPr>
        <p:spPr>
          <a:xfrm>
            <a:off x="0" y="1"/>
            <a:ext cx="12192000" cy="12942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Cost-Benefit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061B7B-5265-8F4F-C75E-3D66F721E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81" y="1666627"/>
            <a:ext cx="11736438" cy="408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82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A778BD2-6FA8-3CB5-EF25-59CAFED8FD29}"/>
              </a:ext>
            </a:extLst>
          </p:cNvPr>
          <p:cNvSpPr/>
          <p:nvPr/>
        </p:nvSpPr>
        <p:spPr>
          <a:xfrm>
            <a:off x="0" y="1"/>
            <a:ext cx="12192000" cy="12942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Cost-Benefit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EB116-7D04-8400-0848-60F02BFCC20E}"/>
              </a:ext>
            </a:extLst>
          </p:cNvPr>
          <p:cNvSpPr txBox="1"/>
          <p:nvPr/>
        </p:nvSpPr>
        <p:spPr>
          <a:xfrm>
            <a:off x="1177636" y="2774109"/>
            <a:ext cx="983672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NPV (Net Present Value): </a:t>
            </a:r>
            <a:r>
              <a:rPr lang="en-GB" dirty="0"/>
              <a:t>The project has a positive NPV of $2,377,485.05, indicating that the present value of expected cash flows exceeds the initial investment.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b="1" dirty="0"/>
              <a:t>BCR (Benefit-to-Cost Ratio): </a:t>
            </a:r>
            <a:r>
              <a:rPr lang="en-GB" dirty="0"/>
              <a:t>The Benefit-to-Cost Ratio is 2.97, signifying that for every dollar invested, there are approximately $2.97 in benefits.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0550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A778BD2-6FA8-3CB5-EF25-59CAFED8FD29}"/>
              </a:ext>
            </a:extLst>
          </p:cNvPr>
          <p:cNvSpPr/>
          <p:nvPr/>
        </p:nvSpPr>
        <p:spPr>
          <a:xfrm>
            <a:off x="0" y="1"/>
            <a:ext cx="12192000" cy="12942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Cost-Benefit Analysis</a:t>
            </a:r>
            <a:endParaRPr lang="en-GB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84F9B76-2F17-9810-9848-E70395324A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361681"/>
              </p:ext>
            </p:extLst>
          </p:nvPr>
        </p:nvGraphicFramePr>
        <p:xfrm>
          <a:off x="1620981" y="1593274"/>
          <a:ext cx="8631383" cy="4503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E62CA86-84F9-3B4B-F5E3-3D7706BE8B9C}"/>
              </a:ext>
            </a:extLst>
          </p:cNvPr>
          <p:cNvSpPr txBox="1"/>
          <p:nvPr/>
        </p:nvSpPr>
        <p:spPr>
          <a:xfrm>
            <a:off x="2072987" y="6211579"/>
            <a:ext cx="8046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Payback Period 5.29 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06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A778BD2-6FA8-3CB5-EF25-59CAFED8FD29}"/>
              </a:ext>
            </a:extLst>
          </p:cNvPr>
          <p:cNvSpPr/>
          <p:nvPr/>
        </p:nvSpPr>
        <p:spPr>
          <a:xfrm>
            <a:off x="0" y="1"/>
            <a:ext cx="12192000" cy="12942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Cost-Benefit Analysis</a:t>
            </a:r>
            <a:endParaRPr lang="en-GB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B9BB1D-A2E4-084E-20D8-A7DBE85BC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872" y="1424319"/>
            <a:ext cx="8082038" cy="47694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EA2315-F082-CAED-4BB7-DF36A056EA18}"/>
              </a:ext>
            </a:extLst>
          </p:cNvPr>
          <p:cNvSpPr txBox="1"/>
          <p:nvPr/>
        </p:nvSpPr>
        <p:spPr>
          <a:xfrm>
            <a:off x="4573731" y="6193749"/>
            <a:ext cx="33493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/>
              <a:t>Internal Rate of Return 32%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374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hank you 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30" y="1208583"/>
            <a:ext cx="7412969" cy="466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3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EE3D0D-8D82-27D6-B515-3F9E20888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657" y="2422640"/>
            <a:ext cx="3455821" cy="205237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ctr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ctr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Dipayan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Bhadra                                  </a:t>
            </a:r>
          </a:p>
          <a:p>
            <a:pPr marR="0" lvl="0" algn="ctr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Adjunct Faculty, </a:t>
            </a:r>
          </a:p>
          <a:p>
            <a:pPr marR="0" lvl="0" algn="ctr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CSE East West University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18D70A8-5529-1DFC-9A8D-F2F9BC521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755309"/>
              </p:ext>
            </p:extLst>
          </p:nvPr>
        </p:nvGraphicFramePr>
        <p:xfrm>
          <a:off x="4526478" y="1788010"/>
          <a:ext cx="6982793" cy="3464278"/>
        </p:xfrm>
        <a:graphic>
          <a:graphicData uri="http://schemas.openxmlformats.org/drawingml/2006/table">
            <a:tbl>
              <a:tblPr firstRow="1" firstCol="1" bandRow="1">
                <a:tableStyleId>{22838BEF-8BB2-4498-84A7-C5851F593DF1}</a:tableStyleId>
              </a:tblPr>
              <a:tblGrid>
                <a:gridCol w="4020490">
                  <a:extLst>
                    <a:ext uri="{9D8B030D-6E8A-4147-A177-3AD203B41FA5}">
                      <a16:colId xmlns:a16="http://schemas.microsoft.com/office/drawing/2014/main" val="3164354613"/>
                    </a:ext>
                  </a:extLst>
                </a:gridCol>
                <a:gridCol w="2962303">
                  <a:extLst>
                    <a:ext uri="{9D8B030D-6E8A-4147-A177-3AD203B41FA5}">
                      <a16:colId xmlns:a16="http://schemas.microsoft.com/office/drawing/2014/main" val="2047313433"/>
                    </a:ext>
                  </a:extLst>
                </a:gridCol>
              </a:tblGrid>
              <a:tr h="584886">
                <a:tc>
                  <a:txBody>
                    <a:bodyPr/>
                    <a:lstStyle/>
                    <a:p>
                      <a:pPr marL="63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cap="all" spc="6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members </a:t>
                      </a:r>
                      <a:endParaRPr lang="en-US" sz="1600" b="1" kern="100" cap="all" spc="6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1973" marR="201973" marT="201973" marB="201973"/>
                </a:tc>
                <a:tc>
                  <a:txBody>
                    <a:bodyPr/>
                    <a:lstStyle/>
                    <a:p>
                      <a:pPr marL="63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cap="all" spc="6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</a:t>
                      </a:r>
                      <a:endParaRPr lang="en-US" sz="1600" b="1" kern="100" cap="all" spc="6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1973" marR="201973" marT="201973" marB="201973"/>
                </a:tc>
                <a:extLst>
                  <a:ext uri="{0D108BD9-81ED-4DB2-BD59-A6C34878D82A}">
                    <a16:rowId xmlns:a16="http://schemas.microsoft.com/office/drawing/2014/main" val="52349376"/>
                  </a:ext>
                </a:extLst>
              </a:tr>
              <a:tr h="5090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Md. </a:t>
                      </a:r>
                      <a:r>
                        <a:rPr lang="en-US" sz="1600" b="1" kern="100" cap="none" spc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Habibuzzaman</a:t>
                      </a:r>
                      <a:r>
                        <a:rPr lang="en-US" sz="1600" b="1" kern="1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[Leader] </a:t>
                      </a:r>
                      <a:endParaRPr lang="en-US" sz="1600" b="1" kern="1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9032" marR="185419" marT="185419" marB="134649"/>
                </a:tc>
                <a:tc>
                  <a:txBody>
                    <a:bodyPr/>
                    <a:lstStyle/>
                    <a:p>
                      <a:pPr marL="127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2020-1-60-212 </a:t>
                      </a:r>
                      <a:endParaRPr lang="en-US" sz="16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9032" marR="185419" marT="185419" marB="134649"/>
                </a:tc>
                <a:extLst>
                  <a:ext uri="{0D108BD9-81ED-4DB2-BD59-A6C34878D82A}">
                    <a16:rowId xmlns:a16="http://schemas.microsoft.com/office/drawing/2014/main" val="2128704139"/>
                  </a:ext>
                </a:extLst>
              </a:tr>
              <a:tr h="509094">
                <a:tc>
                  <a:txBody>
                    <a:bodyPr/>
                    <a:lstStyle/>
                    <a:p>
                      <a:pPr marL="0" marR="63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cap="none" spc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Israfil</a:t>
                      </a:r>
                      <a:r>
                        <a:rPr lang="en-US" sz="1600" b="1" kern="1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Arman </a:t>
                      </a:r>
                      <a:endParaRPr lang="en-US" sz="1600" b="1" kern="1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9032" marR="185419" marT="185419" marB="134649"/>
                </a:tc>
                <a:tc>
                  <a:txBody>
                    <a:bodyPr/>
                    <a:lstStyle/>
                    <a:p>
                      <a:pPr marL="63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2020-1-60-086 </a:t>
                      </a:r>
                      <a:endParaRPr lang="en-US" sz="16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9032" marR="185419" marT="185419" marB="134649"/>
                </a:tc>
                <a:extLst>
                  <a:ext uri="{0D108BD9-81ED-4DB2-BD59-A6C34878D82A}">
                    <a16:rowId xmlns:a16="http://schemas.microsoft.com/office/drawing/2014/main" val="1532555950"/>
                  </a:ext>
                </a:extLst>
              </a:tr>
              <a:tr h="509094">
                <a:tc>
                  <a:txBody>
                    <a:bodyPr/>
                    <a:lstStyle/>
                    <a:p>
                      <a:pPr marL="63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Shafia Hasnin </a:t>
                      </a:r>
                      <a:endParaRPr lang="en-US" sz="1600" b="1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9032" marR="185419" marT="185419" marB="134649"/>
                </a:tc>
                <a:tc>
                  <a:txBody>
                    <a:bodyPr/>
                    <a:lstStyle/>
                    <a:p>
                      <a:pPr marL="63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2020-1-60-209 </a:t>
                      </a:r>
                      <a:endParaRPr lang="en-US" sz="1600" kern="1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9032" marR="185419" marT="185419" marB="134649"/>
                </a:tc>
                <a:extLst>
                  <a:ext uri="{0D108BD9-81ED-4DB2-BD59-A6C34878D82A}">
                    <a16:rowId xmlns:a16="http://schemas.microsoft.com/office/drawing/2014/main" val="1574474887"/>
                  </a:ext>
                </a:extLst>
              </a:tr>
              <a:tr h="509094">
                <a:tc>
                  <a:txBody>
                    <a:bodyPr/>
                    <a:lstStyle/>
                    <a:p>
                      <a:pPr marL="0" marR="127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Samiu Esika Upoma </a:t>
                      </a:r>
                      <a:endParaRPr lang="en-US" sz="1600" b="1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9032" marR="185419" marT="185419" marB="134649"/>
                </a:tc>
                <a:tc>
                  <a:txBody>
                    <a:bodyPr/>
                    <a:lstStyle/>
                    <a:p>
                      <a:pPr marL="63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2020-1-60-082 </a:t>
                      </a:r>
                      <a:endParaRPr lang="en-US" sz="1600" kern="1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9032" marR="185419" marT="185419" marB="134649"/>
                </a:tc>
                <a:extLst>
                  <a:ext uri="{0D108BD9-81ED-4DB2-BD59-A6C34878D82A}">
                    <a16:rowId xmlns:a16="http://schemas.microsoft.com/office/drawing/2014/main" val="562867814"/>
                  </a:ext>
                </a:extLst>
              </a:tr>
              <a:tr h="509094">
                <a:tc>
                  <a:txBody>
                    <a:bodyPr/>
                    <a:lstStyle/>
                    <a:p>
                      <a:pPr marL="0" marR="127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Zarin </a:t>
                      </a:r>
                      <a:r>
                        <a:rPr lang="en-US" sz="1600" b="1" kern="100" cap="none" spc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Tasnim</a:t>
                      </a:r>
                      <a:r>
                        <a:rPr lang="en-US" sz="1600" b="1" kern="1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Nuzhat </a:t>
                      </a:r>
                      <a:endParaRPr lang="en-US" sz="1600" b="1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9032" marR="185419" marT="185419" marB="134649"/>
                </a:tc>
                <a:tc>
                  <a:txBody>
                    <a:bodyPr/>
                    <a:lstStyle/>
                    <a:p>
                      <a:pPr marL="63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2020-1-60-211 </a:t>
                      </a:r>
                      <a:endParaRPr lang="en-US" sz="1600" kern="1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9032" marR="185419" marT="185419" marB="134649"/>
                </a:tc>
                <a:extLst>
                  <a:ext uri="{0D108BD9-81ED-4DB2-BD59-A6C34878D82A}">
                    <a16:rowId xmlns:a16="http://schemas.microsoft.com/office/drawing/2014/main" val="1420017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72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A778BD2-6FA8-3CB5-EF25-59CAFED8FD29}"/>
              </a:ext>
            </a:extLst>
          </p:cNvPr>
          <p:cNvSpPr/>
          <p:nvPr/>
        </p:nvSpPr>
        <p:spPr>
          <a:xfrm>
            <a:off x="0" y="1"/>
            <a:ext cx="12192000" cy="12942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717731-3910-C3D1-51C8-8671C1D5ED52}"/>
              </a:ext>
            </a:extLst>
          </p:cNvPr>
          <p:cNvSpPr txBox="1"/>
          <p:nvPr/>
        </p:nvSpPr>
        <p:spPr>
          <a:xfrm>
            <a:off x="1343892" y="2344249"/>
            <a:ext cx="5124641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GB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engage in artistic expression on a digital canvas, sketching various objects that our intelligent system, powered by a machine learning model, accurately recognizes and assesses for accuracy. </a:t>
            </a:r>
          </a:p>
          <a:p>
            <a:pPr algn="just"/>
            <a:endParaRPr lang="en-GB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then provides constructive feedback based on predefined criteria, guiding users to enhance their drawing skills and fostering a creative and interactive learning experience.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Boy drawing with tablet stock image. Image of addition - 5987619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5" t="4107" b="8552"/>
          <a:stretch/>
        </p:blipFill>
        <p:spPr bwMode="auto">
          <a:xfrm>
            <a:off x="6897511" y="2788355"/>
            <a:ext cx="4225204" cy="285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775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A778BD2-6FA8-3CB5-EF25-59CAFED8FD29}"/>
              </a:ext>
            </a:extLst>
          </p:cNvPr>
          <p:cNvSpPr/>
          <p:nvPr/>
        </p:nvSpPr>
        <p:spPr>
          <a:xfrm>
            <a:off x="0" y="1"/>
            <a:ext cx="12192000" cy="12942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717731-3910-C3D1-51C8-8671C1D5ED52}"/>
              </a:ext>
            </a:extLst>
          </p:cNvPr>
          <p:cNvSpPr txBox="1"/>
          <p:nvPr/>
        </p:nvSpPr>
        <p:spPr>
          <a:xfrm>
            <a:off x="5654710" y="2740546"/>
            <a:ext cx="630022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a user-friendly app for sketching objects. </a:t>
            </a:r>
          </a:p>
          <a:p>
            <a:pPr marL="342900" indent="-342900" algn="just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Identify/detect the object drawn. </a:t>
            </a:r>
          </a:p>
          <a:p>
            <a:pPr marL="342900" indent="-342900" algn="just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Measure the accuracy or correctness of the object drawn.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692" y="1767529"/>
            <a:ext cx="4411416" cy="330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80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A778BD2-6FA8-3CB5-EF25-59CAFED8FD29}"/>
              </a:ext>
            </a:extLst>
          </p:cNvPr>
          <p:cNvSpPr/>
          <p:nvPr/>
        </p:nvSpPr>
        <p:spPr>
          <a:xfrm>
            <a:off x="0" y="1"/>
            <a:ext cx="12192000" cy="12942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Benefits 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18141104"/>
              </p:ext>
            </p:extLst>
          </p:nvPr>
        </p:nvGraphicFramePr>
        <p:xfrm>
          <a:off x="1532466" y="1834869"/>
          <a:ext cx="9127067" cy="4475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6813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A778BD2-6FA8-3CB5-EF25-59CAFED8FD29}"/>
              </a:ext>
            </a:extLst>
          </p:cNvPr>
          <p:cNvSpPr/>
          <p:nvPr/>
        </p:nvSpPr>
        <p:spPr>
          <a:xfrm>
            <a:off x="0" y="1"/>
            <a:ext cx="12192000" cy="12942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87071"/>
              </p:ext>
            </p:extLst>
          </p:nvPr>
        </p:nvGraphicFramePr>
        <p:xfrm>
          <a:off x="541867" y="1825625"/>
          <a:ext cx="1124373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2806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A778BD2-6FA8-3CB5-EF25-59CAFED8FD29}"/>
              </a:ext>
            </a:extLst>
          </p:cNvPr>
          <p:cNvSpPr/>
          <p:nvPr/>
        </p:nvSpPr>
        <p:spPr>
          <a:xfrm>
            <a:off x="0" y="1"/>
            <a:ext cx="12192000" cy="12942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85"/>
              </a:spcAft>
            </a:pPr>
            <a:r>
              <a:rPr lang="en-US" sz="4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 Stakeholders</a:t>
            </a:r>
            <a:endParaRPr lang="en-US" sz="4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4514861" y="5134708"/>
            <a:ext cx="2321165" cy="1723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kern="1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End Users (Kids and Children, Parents/Guardians) </a:t>
            </a:r>
            <a:endParaRPr lang="en-US" sz="1600" kern="100" dirty="0">
              <a:solidFill>
                <a:schemeClr val="bg1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929294" y="3320010"/>
            <a:ext cx="2227914" cy="1255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Stakeholders</a:t>
            </a:r>
          </a:p>
        </p:txBody>
      </p:sp>
      <p:sp>
        <p:nvSpPr>
          <p:cNvPr id="6" name="Oval 5"/>
          <p:cNvSpPr/>
          <p:nvPr/>
        </p:nvSpPr>
        <p:spPr>
          <a:xfrm>
            <a:off x="1542200" y="1475656"/>
            <a:ext cx="2129204" cy="14461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Institutions </a:t>
            </a:r>
          </a:p>
        </p:txBody>
      </p:sp>
      <p:sp>
        <p:nvSpPr>
          <p:cNvPr id="7" name="Oval 6"/>
          <p:cNvSpPr/>
          <p:nvPr/>
        </p:nvSpPr>
        <p:spPr>
          <a:xfrm>
            <a:off x="6043251" y="1335954"/>
            <a:ext cx="2124811" cy="14461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 Developers </a:t>
            </a:r>
          </a:p>
        </p:txBody>
      </p:sp>
      <p:sp>
        <p:nvSpPr>
          <p:cNvPr id="8" name="Oval 7"/>
          <p:cNvSpPr/>
          <p:nvPr/>
        </p:nvSpPr>
        <p:spPr>
          <a:xfrm>
            <a:off x="9344749" y="3094418"/>
            <a:ext cx="2189291" cy="14461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90000"/>
            </a:pPr>
            <a:r>
              <a:rPr lang="en-US" kern="1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User Interface Designers </a:t>
            </a:r>
            <a:endParaRPr lang="en-US" sz="1600" kern="100" dirty="0">
              <a:solidFill>
                <a:schemeClr val="bg1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34323" y="1775258"/>
            <a:ext cx="2270213" cy="14461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90000"/>
            </a:pPr>
            <a:r>
              <a:rPr lang="en-US" kern="1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Educational Researchers</a:t>
            </a:r>
            <a:r>
              <a:rPr lang="en-US" b="1" kern="1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sz="1600" kern="100" dirty="0">
              <a:solidFill>
                <a:schemeClr val="bg1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976703" y="5148610"/>
            <a:ext cx="1805355" cy="14461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90000"/>
            </a:pPr>
            <a:r>
              <a:rPr lang="en-US" kern="1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Project Managers </a:t>
            </a:r>
            <a:endParaRPr lang="en-US" sz="1600" kern="100" dirty="0">
              <a:solidFill>
                <a:schemeClr val="bg1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851905" y="1294229"/>
            <a:ext cx="2145326" cy="14461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90000"/>
            </a:pPr>
            <a:r>
              <a:rPr lang="en-US" kern="1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Privacy and Legal Experts </a:t>
            </a:r>
            <a:endParaRPr lang="en-US" sz="1600" kern="100" dirty="0">
              <a:solidFill>
                <a:schemeClr val="bg1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68388" y="2921817"/>
            <a:ext cx="2326297" cy="1316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90000"/>
            </a:pPr>
            <a:r>
              <a:rPr lang="en-US" kern="1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Community Representatives </a:t>
            </a:r>
            <a:endParaRPr lang="en-US" sz="1600" kern="100" dirty="0">
              <a:solidFill>
                <a:schemeClr val="bg1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05405" y="4313111"/>
            <a:ext cx="2318944" cy="1239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90000"/>
            </a:pPr>
            <a:r>
              <a:rPr lang="en-US" kern="1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Project Sponsor </a:t>
            </a:r>
            <a:endParaRPr lang="en-US" sz="1600" kern="100" dirty="0">
              <a:solidFill>
                <a:schemeClr val="bg1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486768" y="5142829"/>
            <a:ext cx="1969478" cy="14461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90000"/>
            </a:pPr>
            <a:r>
              <a:rPr lang="en-US" kern="1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Environmental Experts </a:t>
            </a:r>
            <a:endParaRPr lang="en-US" sz="1600" kern="100" dirty="0">
              <a:solidFill>
                <a:schemeClr val="bg1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922735" y="4706648"/>
            <a:ext cx="2139462" cy="14461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90000"/>
            </a:pPr>
            <a:r>
              <a:rPr lang="en-US" kern="1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Project Owner </a:t>
            </a:r>
            <a:endParaRPr lang="en-US" sz="1600" kern="100" dirty="0">
              <a:solidFill>
                <a:schemeClr val="bg1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141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A778BD2-6FA8-3CB5-EF25-59CAFED8FD29}"/>
              </a:ext>
            </a:extLst>
          </p:cNvPr>
          <p:cNvSpPr/>
          <p:nvPr/>
        </p:nvSpPr>
        <p:spPr>
          <a:xfrm>
            <a:off x="0" y="1"/>
            <a:ext cx="12192000" cy="12942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Risks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717731-3910-C3D1-51C8-8671C1D5ED52}"/>
              </a:ext>
            </a:extLst>
          </p:cNvPr>
          <p:cNvSpPr txBox="1"/>
          <p:nvPr/>
        </p:nvSpPr>
        <p:spPr>
          <a:xfrm>
            <a:off x="387929" y="2816837"/>
            <a:ext cx="4724400" cy="2146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+mj-lt"/>
              <a:buAutoNum type="arabicPeriod"/>
            </a:pPr>
            <a:r>
              <a:rPr lang="en-US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Machine Learning Model Accuracy </a:t>
            </a:r>
            <a:endParaRPr lang="en-US" sz="18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+mj-lt"/>
              <a:buAutoNum type="arabicPeriod"/>
            </a:pPr>
            <a:r>
              <a:rPr lang="en-US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Bias in Machine Learning </a:t>
            </a:r>
            <a:endParaRPr lang="en-US" sz="18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+mj-lt"/>
              <a:buAutoNum type="arabicPeriod"/>
            </a:pPr>
            <a:r>
              <a:rPr lang="en-US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Dataset Collection </a:t>
            </a:r>
            <a:endParaRPr lang="en-US" sz="18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+mj-lt"/>
              <a:buAutoNum type="arabicPeriod"/>
            </a:pPr>
            <a:r>
              <a:rPr lang="en-US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Computational Resource Constraints </a:t>
            </a:r>
            <a:endParaRPr lang="en-US" sz="18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+mj-lt"/>
              <a:buAutoNum type="arabicPeriod"/>
            </a:pPr>
            <a:r>
              <a:rPr lang="en-US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User Engagement </a:t>
            </a:r>
            <a:endParaRPr lang="en-US" sz="18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+mj-lt"/>
              <a:buAutoNum type="arabicPeriod"/>
            </a:pPr>
            <a:r>
              <a:rPr lang="en-US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Privacy Concerns </a:t>
            </a:r>
            <a:endParaRPr lang="en-US" sz="18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+mj-lt"/>
              <a:buAutoNum type="arabicPeriod"/>
            </a:pPr>
            <a:r>
              <a:rPr lang="en-US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Educational Effectiveness </a:t>
            </a:r>
            <a:endParaRPr lang="en-US" sz="18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486008-1FB1-7140-8660-4A0C9314E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547" y="1619175"/>
            <a:ext cx="5962064" cy="49575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7425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A778BD2-6FA8-3CB5-EF25-59CAFED8FD29}"/>
              </a:ext>
            </a:extLst>
          </p:cNvPr>
          <p:cNvSpPr/>
          <p:nvPr/>
        </p:nvSpPr>
        <p:spPr>
          <a:xfrm>
            <a:off x="0" y="1"/>
            <a:ext cx="12192000" cy="12942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WBS, Scheduling &amp; Resource Allocation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0E8542-A3DA-12C9-7AF8-28E5BB511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6" y="1456551"/>
            <a:ext cx="11360727" cy="509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37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365</Words>
  <Application>Microsoft Office PowerPoint</Application>
  <PresentationFormat>Widescreen</PresentationFormat>
  <Paragraphs>88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Samiu Esika Upoma</dc:creator>
  <cp:lastModifiedBy>Samiu Esika Upoma</cp:lastModifiedBy>
  <cp:revision>18</cp:revision>
  <dcterms:created xsi:type="dcterms:W3CDTF">2023-12-25T19:26:11Z</dcterms:created>
  <dcterms:modified xsi:type="dcterms:W3CDTF">2023-12-26T08:15:05Z</dcterms:modified>
</cp:coreProperties>
</file>