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38995-8E2C-4FF0-8E82-D21ED2ED1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C850A8-03BC-4E03-B544-E862FCF29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D223B-59D1-443B-9505-94B4966F1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50BB-0158-4753-B635-CA8B310A5B33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836DA-1443-42F4-9FA6-E8097E116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D1A15-BB59-4BF7-9931-5B4BFE10A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292C6-81D4-4398-AB7B-67F2545C0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0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9E21-9C4F-45CC-94A8-35AF8D76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E0461-EE0D-4648-846F-4767B494E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2E0AD-1410-4BB9-8B42-8368CBCF2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50BB-0158-4753-B635-CA8B310A5B33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F1205-7EB7-4A6A-8395-3FF51FDC9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CC406-61E7-453D-A699-6C4F49395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292C6-81D4-4398-AB7B-67F2545C0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59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0CC013-5D38-4135-B6C2-2E2E9AD4A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0958C0-4518-4756-A867-60B52CF7A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2EA2C-BAEE-476A-8245-1D7E5DBFF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50BB-0158-4753-B635-CA8B310A5B33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BB977-315D-4544-A3BD-BC2E9AF77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876DF-8383-430C-954E-8361C13B4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292C6-81D4-4398-AB7B-67F2545C0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27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B701D-BA21-459E-8670-7A025178F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A1CA9-413B-4C3C-A8C8-150F116D3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6AF3A-3F0A-4801-8F5E-81C490433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50BB-0158-4753-B635-CA8B310A5B33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257E3-B10C-447F-8BA7-2C3E4542B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AD6EE-0AE3-4C99-ADE9-CC7B30473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292C6-81D4-4398-AB7B-67F2545C0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62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DC730-DDCC-4EBF-A4E0-EA1BA463B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CFA03-5515-4DE6-AE7D-D220A2E8D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3C575-F23A-4732-AC66-E117AC816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50BB-0158-4753-B635-CA8B310A5B33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66CE4-7895-4C24-B775-C789DB93E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63E92-6CC6-41BA-A233-CA49538CB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292C6-81D4-4398-AB7B-67F2545C0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42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B8513-AE4A-4E72-94AC-BC146FF4E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DA3AD-C925-43C3-9471-FDA188C84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B5EC20-DB33-4188-96A0-C29A2C98A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0A5DD-E757-493A-95C0-46594603B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50BB-0158-4753-B635-CA8B310A5B33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90D4C-0F93-4FBA-9B2B-8E84764C6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45451-D8AC-4D3F-8602-0551FAEAE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292C6-81D4-4398-AB7B-67F2545C0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1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21BF8-CAD5-4246-8286-5236CE966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E09A9-E8FB-415D-BD4E-6310458C0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4639F-B067-44B3-B0E9-5340926B1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9F36ED-D034-4CC8-971C-09F247E764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FE2F1C-DFA1-4B42-AE1D-F917B0C5AD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115D96-E91D-45D4-859C-98C2AC61D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50BB-0158-4753-B635-CA8B310A5B33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AA8B93-CCD6-4DEF-950E-32F8257C6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3579DD-EC98-407D-A692-0B4EE4FA7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292C6-81D4-4398-AB7B-67F2545C0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01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8F59-E695-4633-8655-5D3554FAF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C054D7-862D-46A6-8CDA-9CD60E587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50BB-0158-4753-B635-CA8B310A5B33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931A2-484C-414D-BE0D-82913FE34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713917-8DD3-43F2-A383-95BFF6872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292C6-81D4-4398-AB7B-67F2545C0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38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0AF623-5DEE-4E8B-B5E9-D4D744093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50BB-0158-4753-B635-CA8B310A5B33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B649D-5C59-40BF-8E2B-0820155A1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8F52E-A866-420C-939A-39C5F671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292C6-81D4-4398-AB7B-67F2545C0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0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BD02-BFE6-424A-87B4-2D59CEABF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9FA31-E2DF-4338-884E-4176C8F0D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7D14F-A148-4E80-B182-8C2802B74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47FD0-9AE9-47F6-9AB6-E70E85C09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50BB-0158-4753-B635-CA8B310A5B33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4FC46-3331-4BD7-A8AA-E14259F7C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EF9B3-118B-4478-B57A-BC84FB50E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292C6-81D4-4398-AB7B-67F2545C0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82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C8F09-5809-4A44-AA22-8AFE134AB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ACBCCC-845B-4266-A79A-77A9E0A09C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8B77B-B215-46CB-876A-BE5C8E8F4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CF5EC-E366-453A-9FB7-D91BE218F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50BB-0158-4753-B635-CA8B310A5B33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A77BA-BB05-40FD-B260-C9C298E6F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578AA-65FC-4381-A27F-56CA3514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292C6-81D4-4398-AB7B-67F2545C0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37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40FFDA-078F-42A1-8C06-BE1D3C9C8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DF6AD-EC9B-469E-9851-DF524D362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A8777-B681-42C5-95B9-83840B143A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550BB-0158-4753-B635-CA8B310A5B33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6BF07-367F-411F-B673-F8A6CCA97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DF47B-FF26-4AE0-AE09-C141B4BC3B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292C6-81D4-4398-AB7B-67F2545C0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5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D9A284-FA66-4D34-952C-FCE83610C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02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Anik</dc:creator>
  <cp:lastModifiedBy>Anik</cp:lastModifiedBy>
  <cp:revision>1</cp:revision>
  <dcterms:created xsi:type="dcterms:W3CDTF">2022-02-18T07:03:35Z</dcterms:created>
  <dcterms:modified xsi:type="dcterms:W3CDTF">2022-02-18T07:03:38Z</dcterms:modified>
</cp:coreProperties>
</file>