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1" r:id="rId5"/>
    <p:sldId id="257" r:id="rId6"/>
    <p:sldId id="268" r:id="rId7"/>
    <p:sldId id="269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343" autoAdjust="0"/>
  </p:normalViewPr>
  <p:slideViewPr>
    <p:cSldViewPr>
      <p:cViewPr varScale="1">
        <p:scale>
          <a:sx n="66" d="100"/>
          <a:sy n="66" d="100"/>
        </p:scale>
        <p:origin x="82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2" y="1295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Presentation on Game Development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32004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by-</a:t>
            </a:r>
          </a:p>
          <a:p>
            <a:r>
              <a:rPr lang="en-US" sz="2800" dirty="0" smtClean="0"/>
              <a:t>Team: ONE</a:t>
            </a:r>
            <a:r>
              <a:rPr lang="en-US" sz="2800" dirty="0" smtClean="0"/>
              <a:t>_BY_ZERO</a:t>
            </a:r>
            <a:endParaRPr lang="en-US" sz="2800" dirty="0" smtClean="0"/>
          </a:p>
          <a:p>
            <a:r>
              <a:rPr lang="en-US" sz="2800" dirty="0" smtClean="0"/>
              <a:t>Members: </a:t>
            </a:r>
            <a:r>
              <a:rPr lang="en-US" sz="2800" dirty="0" err="1" smtClean="0"/>
              <a:t>Zarin</a:t>
            </a:r>
            <a:r>
              <a:rPr lang="en-US" sz="2800" dirty="0" smtClean="0"/>
              <a:t> </a:t>
            </a:r>
            <a:r>
              <a:rPr lang="en-US" sz="2800" dirty="0" err="1" smtClean="0"/>
              <a:t>Tasnim</a:t>
            </a:r>
            <a:r>
              <a:rPr lang="en-US" sz="2800" dirty="0" smtClean="0"/>
              <a:t> </a:t>
            </a:r>
            <a:r>
              <a:rPr lang="en-US" sz="2800" dirty="0" err="1" smtClean="0"/>
              <a:t>Roichi</a:t>
            </a:r>
            <a:r>
              <a:rPr lang="en-US" sz="2800" dirty="0" smtClean="0"/>
              <a:t>                </a:t>
            </a:r>
          </a:p>
          <a:p>
            <a:pPr algn="ctr"/>
            <a:r>
              <a:rPr lang="en-US" sz="2800" dirty="0" smtClean="0"/>
              <a:t>&amp;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</a:t>
            </a:r>
            <a:r>
              <a:rPr lang="en-US" sz="2800" dirty="0" err="1" smtClean="0"/>
              <a:t>Habiba</a:t>
            </a:r>
            <a:r>
              <a:rPr lang="en-US" sz="2800" dirty="0" smtClean="0"/>
              <a:t> </a:t>
            </a:r>
            <a:r>
              <a:rPr lang="en-US" sz="2800" dirty="0" err="1" smtClean="0"/>
              <a:t>Binty</a:t>
            </a:r>
            <a:r>
              <a:rPr lang="en-US" sz="2800" dirty="0" smtClean="0"/>
              <a:t> </a:t>
            </a:r>
            <a:r>
              <a:rPr lang="en-US" sz="2800" dirty="0" err="1" smtClean="0"/>
              <a:t>Khorshed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75412" y="3048000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Submitted to-</a:t>
            </a:r>
          </a:p>
          <a:p>
            <a:r>
              <a:rPr lang="en-US" dirty="0" smtClean="0"/>
              <a:t>Mr. Mohammad </a:t>
            </a:r>
            <a:r>
              <a:rPr lang="en-US" dirty="0" err="1" smtClean="0"/>
              <a:t>Marufur</a:t>
            </a:r>
            <a:r>
              <a:rPr lang="en-US" dirty="0" smtClean="0"/>
              <a:t> Rahman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Lecturer, </a:t>
            </a:r>
            <a:r>
              <a:rPr lang="en-US" sz="2000" dirty="0" err="1" smtClean="0">
                <a:solidFill>
                  <a:schemeClr val="tx2"/>
                </a:solidFill>
              </a:rPr>
              <a:t>Ahsanullah</a:t>
            </a:r>
            <a:r>
              <a:rPr lang="en-US" sz="2000" dirty="0" smtClean="0">
                <a:solidFill>
                  <a:schemeClr val="tx2"/>
                </a:solidFill>
              </a:rPr>
              <a:t> University of Science and Technology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Nibir</a:t>
            </a:r>
            <a:r>
              <a:rPr lang="en-US" dirty="0" smtClean="0"/>
              <a:t> Chandra Mandal</a:t>
            </a:r>
          </a:p>
          <a:p>
            <a:r>
              <a:rPr lang="en-US" sz="2000" dirty="0">
                <a:solidFill>
                  <a:schemeClr val="tx2"/>
                </a:solidFill>
              </a:rPr>
              <a:t>Lecturer, </a:t>
            </a:r>
            <a:r>
              <a:rPr lang="en-US" sz="2000" dirty="0" err="1">
                <a:solidFill>
                  <a:schemeClr val="tx2"/>
                </a:solidFill>
              </a:rPr>
              <a:t>Ahsanullah</a:t>
            </a:r>
            <a:r>
              <a:rPr lang="en-US" sz="2000" dirty="0">
                <a:solidFill>
                  <a:schemeClr val="tx2"/>
                </a:solidFill>
              </a:rPr>
              <a:t>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19941" y="1092202"/>
            <a:ext cx="1828803" cy="2175327"/>
            <a:chOff x="1719941" y="1092202"/>
            <a:chExt cx="1828803" cy="2175327"/>
          </a:xfrm>
          <a:solidFill>
            <a:schemeClr val="tx1"/>
          </a:solidFill>
        </p:grpSpPr>
        <p:sp>
          <p:nvSpPr>
            <p:cNvPr id="6" name="Rounded Rectangle 5"/>
            <p:cNvSpPr/>
            <p:nvPr/>
          </p:nvSpPr>
          <p:spPr>
            <a:xfrm>
              <a:off x="1719941" y="2703286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34455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34455" y="1629230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19942" y="216625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64113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64113" y="216625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85887" y="1629230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78631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23030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67429" y="1629230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19084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1899" y="1092202"/>
            <a:ext cx="1857827" cy="2157181"/>
            <a:chOff x="3744688" y="1110348"/>
            <a:chExt cx="1857827" cy="2157181"/>
          </a:xfrm>
          <a:solidFill>
            <a:srgbClr val="ED7D31"/>
          </a:solidFill>
        </p:grpSpPr>
        <p:sp>
          <p:nvSpPr>
            <p:cNvPr id="18" name="Rounded Rectangle 17"/>
            <p:cNvSpPr/>
            <p:nvPr/>
          </p:nvSpPr>
          <p:spPr>
            <a:xfrm>
              <a:off x="5239658" y="2712359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76801" y="1638303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72743" y="216625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13943" y="111034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51086" y="1629230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55144" y="216625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44688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8001" y="217533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95372" y="216625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65373" y="1092202"/>
            <a:ext cx="1509475" cy="2175327"/>
            <a:chOff x="5965373" y="1092202"/>
            <a:chExt cx="1509475" cy="2175327"/>
          </a:xfrm>
          <a:solidFill>
            <a:srgbClr val="00B050"/>
          </a:solidFill>
        </p:grpSpPr>
        <p:sp>
          <p:nvSpPr>
            <p:cNvPr id="28" name="Rounded Rectangle 27"/>
            <p:cNvSpPr/>
            <p:nvPr/>
          </p:nvSpPr>
          <p:spPr>
            <a:xfrm>
              <a:off x="6734626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357259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65373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691087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28230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69001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50316" y="1092202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11991" y="273050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24600" y="2020211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79886" y="2193473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50315" y="1651004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05600" y="1846948"/>
              <a:ext cx="362857" cy="537028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61086" y="1110348"/>
            <a:ext cx="1491345" cy="2143574"/>
            <a:chOff x="7961086" y="1110348"/>
            <a:chExt cx="1491345" cy="2143574"/>
          </a:xfrm>
        </p:grpSpPr>
        <p:sp>
          <p:nvSpPr>
            <p:cNvPr id="41" name="Rounded Rectangle 40"/>
            <p:cNvSpPr/>
            <p:nvPr/>
          </p:nvSpPr>
          <p:spPr>
            <a:xfrm>
              <a:off x="8733970" y="1924959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352970" y="1929493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046031" y="2739570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697685" y="2739570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320314" y="2739570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049658" y="1119417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672288" y="1119417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320315" y="1119417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71970" y="2739570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971970" y="2193473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971970" y="1647376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961086" y="1110348"/>
              <a:ext cx="402773" cy="51435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71920" y="3754656"/>
            <a:ext cx="1306282" cy="2133600"/>
            <a:chOff x="791028" y="3715658"/>
            <a:chExt cx="1306282" cy="2133600"/>
          </a:xfrm>
          <a:solidFill>
            <a:srgbClr val="FF0000"/>
          </a:solidFill>
        </p:grpSpPr>
        <p:sp>
          <p:nvSpPr>
            <p:cNvPr id="54" name="Rounded Rectangle 53"/>
            <p:cNvSpPr/>
            <p:nvPr/>
          </p:nvSpPr>
          <p:spPr>
            <a:xfrm>
              <a:off x="791029" y="371565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91028" y="423817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70431" y="371565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99024" y="423817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563908" y="3730172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843311" y="371565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843311" y="532674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843311" y="4800606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32426" y="4267201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91028" y="532674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91028" y="478245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76287" y="3744687"/>
            <a:ext cx="1069507" cy="2100947"/>
            <a:chOff x="2576287" y="3744687"/>
            <a:chExt cx="1069507" cy="2100947"/>
          </a:xfrm>
          <a:solidFill>
            <a:srgbClr val="7030A0"/>
          </a:solidFill>
        </p:grpSpPr>
        <p:sp>
          <p:nvSpPr>
            <p:cNvPr id="66" name="Rounded Rectangle 65"/>
            <p:cNvSpPr/>
            <p:nvPr/>
          </p:nvSpPr>
          <p:spPr>
            <a:xfrm>
              <a:off x="3391795" y="532312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76287" y="478245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583728" y="5323116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838707" y="531586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389087" y="3744687"/>
              <a:ext cx="250374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127832" y="3744687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855690" y="3744687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576287" y="3744687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584303" y="4278092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837542" y="449943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19817" y="449943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114607" y="532312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074415" y="3692071"/>
            <a:ext cx="1346671" cy="2153563"/>
            <a:chOff x="4074415" y="3692071"/>
            <a:chExt cx="1346671" cy="2153563"/>
          </a:xfrm>
          <a:solidFill>
            <a:srgbClr val="FFFF00"/>
          </a:solidFill>
        </p:grpSpPr>
        <p:sp>
          <p:nvSpPr>
            <p:cNvPr id="79" name="Rounded Rectangle 78"/>
            <p:cNvSpPr/>
            <p:nvPr/>
          </p:nvSpPr>
          <p:spPr>
            <a:xfrm>
              <a:off x="4083206" y="4261778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089832" y="4773386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074415" y="531586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67087" y="3692071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67086" y="423817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167087" y="4778835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167086" y="532312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882174" y="503464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616899" y="4568379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347228" y="4064001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085775" y="3719297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27094" y="3755579"/>
            <a:ext cx="1070425" cy="2079174"/>
            <a:chOff x="5908611" y="3762839"/>
            <a:chExt cx="1070425" cy="2079174"/>
          </a:xfrm>
        </p:grpSpPr>
        <p:sp>
          <p:nvSpPr>
            <p:cNvPr id="91" name="Rounded Rectangle 90"/>
            <p:cNvSpPr/>
            <p:nvPr/>
          </p:nvSpPr>
          <p:spPr>
            <a:xfrm>
              <a:off x="6456526" y="3762839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184384" y="3762839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456480" y="5301349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918408" y="4800606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910533" y="4285353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908611" y="3762839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23238" y="4546610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725037" y="4016835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712329" y="5061865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912236" y="5315864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179808" y="5319499"/>
              <a:ext cx="253999" cy="522514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510439" y="3733833"/>
            <a:ext cx="1060871" cy="2082795"/>
            <a:chOff x="7425401" y="3762839"/>
            <a:chExt cx="1060871" cy="208279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ounded Rectangle 102"/>
            <p:cNvSpPr/>
            <p:nvPr/>
          </p:nvSpPr>
          <p:spPr>
            <a:xfrm>
              <a:off x="8225970" y="531586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998711" y="449943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443083" y="4800606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36699" y="3762839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48466" y="4285353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13369" y="449943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25401" y="531586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7698932" y="5323120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979678" y="5315864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8232273" y="3762839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971018" y="3762839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702465" y="3762839"/>
              <a:ext cx="253999" cy="522514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033198" y="3719297"/>
            <a:ext cx="1081333" cy="2093695"/>
            <a:chOff x="9046478" y="3760991"/>
            <a:chExt cx="1081333" cy="2093695"/>
          </a:xfrm>
        </p:grpSpPr>
        <p:sp>
          <p:nvSpPr>
            <p:cNvPr id="116" name="Rounded Rectangle 115"/>
            <p:cNvSpPr/>
            <p:nvPr/>
          </p:nvSpPr>
          <p:spPr>
            <a:xfrm>
              <a:off x="9046478" y="3760991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9060989" y="4279885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9608904" y="5016476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9343996" y="4637288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9594396" y="4493962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844796" y="4058533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9594397" y="3760991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9329500" y="3760991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9062770" y="5332172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9873812" y="5295900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9067330" y="4795138"/>
              <a:ext cx="253999" cy="522514"/>
            </a:xfrm>
            <a:prstGeom prst="round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extrusionH="12700" contourW="6350" prstMaterial="softEdge">
              <a:bevelT w="127000" prst="artDeco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3411" y="304800"/>
            <a:ext cx="10360501" cy="1223963"/>
          </a:xfrm>
        </p:spPr>
        <p:txBody>
          <a:bodyPr/>
          <a:lstStyle/>
          <a:p>
            <a:r>
              <a:rPr lang="en-US" dirty="0" smtClean="0"/>
              <a:t>What is Maze Mender?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105161" y="3964113"/>
            <a:ext cx="1343100" cy="1132795"/>
            <a:chOff x="3221038" y="5603555"/>
            <a:chExt cx="1343100" cy="1132795"/>
          </a:xfrm>
        </p:grpSpPr>
        <p:sp>
          <p:nvSpPr>
            <p:cNvPr id="7" name="Rectangle 6"/>
            <p:cNvSpPr/>
            <p:nvPr/>
          </p:nvSpPr>
          <p:spPr>
            <a:xfrm flipH="1" flipV="1">
              <a:off x="4106938" y="6172469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72638" y="616743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 flipH="1" flipV="1">
              <a:off x="3678238" y="5603555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 flipH="1" flipV="1">
              <a:off x="3221038" y="560355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28692" y="3964113"/>
            <a:ext cx="1369119" cy="1110296"/>
            <a:chOff x="3257688" y="3943347"/>
            <a:chExt cx="1369119" cy="1110296"/>
          </a:xfrm>
        </p:grpSpPr>
        <p:sp>
          <p:nvSpPr>
            <p:cNvPr id="11" name="Rectangle 10"/>
            <p:cNvSpPr/>
            <p:nvPr/>
          </p:nvSpPr>
          <p:spPr>
            <a:xfrm flipH="1" flipV="1">
              <a:off x="4169607" y="394588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257688" y="4489762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 flipH="1" flipV="1">
              <a:off x="3708272" y="4489762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708272" y="3943347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37215" y="3964113"/>
            <a:ext cx="457200" cy="2257356"/>
            <a:chOff x="6804861" y="3910081"/>
            <a:chExt cx="457200" cy="2257356"/>
          </a:xfrm>
        </p:grpSpPr>
        <p:sp>
          <p:nvSpPr>
            <p:cNvPr id="17" name="Rectangle 16"/>
            <p:cNvSpPr/>
            <p:nvPr/>
          </p:nvSpPr>
          <p:spPr>
            <a:xfrm flipH="1" flipV="1">
              <a:off x="6804861" y="560355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/>
            <p:cNvSpPr/>
            <p:nvPr/>
          </p:nvSpPr>
          <p:spPr>
            <a:xfrm flipH="1" flipV="1">
              <a:off x="6804861" y="5056872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 flipH="1" flipV="1">
              <a:off x="6804861" y="4481719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6804861" y="3910081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6573" y="3964113"/>
            <a:ext cx="916822" cy="1135019"/>
            <a:chOff x="5027612" y="3905368"/>
            <a:chExt cx="916822" cy="1135019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5487234" y="447650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5027612" y="4472939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 flipH="1" flipV="1">
              <a:off x="5487234" y="3912625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 23"/>
            <p:cNvSpPr/>
            <p:nvPr/>
          </p:nvSpPr>
          <p:spPr>
            <a:xfrm flipH="1" flipV="1">
              <a:off x="5027612" y="3905368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99292" y="3964113"/>
            <a:ext cx="1365585" cy="1127762"/>
            <a:chOff x="8228013" y="3931916"/>
            <a:chExt cx="1365585" cy="1127762"/>
          </a:xfrm>
        </p:grpSpPr>
        <p:sp>
          <p:nvSpPr>
            <p:cNvPr id="26" name="Rectangle 25"/>
            <p:cNvSpPr/>
            <p:nvPr/>
          </p:nvSpPr>
          <p:spPr>
            <a:xfrm flipH="1" flipV="1">
              <a:off x="8684504" y="4495797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 26"/>
            <p:cNvSpPr/>
            <p:nvPr/>
          </p:nvSpPr>
          <p:spPr>
            <a:xfrm flipH="1" flipV="1">
              <a:off x="9136398" y="3931916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 27"/>
            <p:cNvSpPr/>
            <p:nvPr/>
          </p:nvSpPr>
          <p:spPr>
            <a:xfrm flipH="1" flipV="1">
              <a:off x="8685213" y="3931917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8228013" y="3931918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27814" y="3964113"/>
            <a:ext cx="918825" cy="1717356"/>
            <a:chOff x="1587694" y="3886199"/>
            <a:chExt cx="918825" cy="1717356"/>
          </a:xfrm>
        </p:grpSpPr>
        <p:sp>
          <p:nvSpPr>
            <p:cNvPr id="3" name="Rectangle 2"/>
            <p:cNvSpPr/>
            <p:nvPr/>
          </p:nvSpPr>
          <p:spPr>
            <a:xfrm flipH="1" flipV="1">
              <a:off x="1587694" y="3886199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ectangle 5"/>
            <p:cNvSpPr/>
            <p:nvPr/>
          </p:nvSpPr>
          <p:spPr>
            <a:xfrm flipH="1" flipV="1">
              <a:off x="1593947" y="5033049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 24"/>
            <p:cNvSpPr/>
            <p:nvPr/>
          </p:nvSpPr>
          <p:spPr>
            <a:xfrm flipH="1" flipV="1">
              <a:off x="1593947" y="4459624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/>
            <p:cNvSpPr/>
            <p:nvPr/>
          </p:nvSpPr>
          <p:spPr>
            <a:xfrm flipH="1" flipV="1">
              <a:off x="2049319" y="5039674"/>
              <a:ext cx="457200" cy="5638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293812" y="1528763"/>
            <a:ext cx="10260100" cy="207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Puzzle-making game that uses different shapes like L, Z, O, and square.</a:t>
            </a:r>
          </a:p>
          <a:p>
            <a:pPr marL="304747" lvl="0" indent="-304747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Shapes are made of </a:t>
            </a:r>
            <a:r>
              <a:rPr lang="en-US" sz="2800" dirty="0" smtClean="0">
                <a:solidFill>
                  <a:prstClr val="white"/>
                </a:solidFill>
              </a:rPr>
              <a:t>four squares </a:t>
            </a:r>
            <a:r>
              <a:rPr lang="en-US" sz="2800" dirty="0">
                <a:solidFill>
                  <a:prstClr val="white"/>
                </a:solidFill>
              </a:rPr>
              <a:t>each.</a:t>
            </a:r>
          </a:p>
          <a:p>
            <a:pPr marL="304747" lvl="0" indent="-304747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This game is inspired by the game ‘Tetris’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</a:t>
            </a:r>
            <a:r>
              <a:rPr lang="en-US" dirty="0" smtClean="0"/>
              <a:t>will be</a:t>
            </a:r>
            <a:r>
              <a:rPr lang="en-US" dirty="0" smtClean="0"/>
              <a:t> </a:t>
            </a:r>
            <a:r>
              <a:rPr lang="en-US" dirty="0" smtClean="0"/>
              <a:t>used for </a:t>
            </a:r>
            <a:r>
              <a:rPr lang="en-US" dirty="0" smtClean="0"/>
              <a:t>creating</a:t>
            </a:r>
            <a:r>
              <a:rPr lang="en-US" dirty="0" smtClean="0"/>
              <a:t> this </a:t>
            </a:r>
            <a:r>
              <a:rPr lang="en-US" dirty="0" smtClean="0"/>
              <a:t>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2133600"/>
            <a:ext cx="10360501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Visual Studios 13[This game is created using &lt;</a:t>
            </a:r>
            <a:r>
              <a:rPr lang="en-US" dirty="0" err="1" smtClean="0"/>
              <a:t>graphics.h</a:t>
            </a:r>
            <a:r>
              <a:rPr lang="en-US" dirty="0" smtClean="0"/>
              <a:t>&gt; header file and compiled and executed in turbo C++]</a:t>
            </a:r>
            <a:endParaRPr lang="en-US" dirty="0"/>
          </a:p>
          <a:p>
            <a:r>
              <a:rPr lang="en-US" dirty="0" smtClean="0"/>
              <a:t>Code Blocks</a:t>
            </a:r>
            <a:endParaRPr lang="en-US" dirty="0"/>
          </a:p>
        </p:txBody>
      </p:sp>
      <p:pic>
        <p:nvPicPr>
          <p:cNvPr id="6" name="Picture 5" descr="Snipping Tool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68" b="73464" l="24339" r="811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41" t="44668" r="11779" b="23337"/>
          <a:stretch/>
        </p:blipFill>
        <p:spPr>
          <a:xfrm>
            <a:off x="3808412" y="3506880"/>
            <a:ext cx="4696179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657600"/>
            <a:ext cx="252447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524" y="1524000"/>
            <a:ext cx="10057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types of shapes I want to develop for </a:t>
            </a:r>
            <a:r>
              <a:rPr lang="en-US" sz="2800" dirty="0" smtClean="0"/>
              <a:t>our </a:t>
            </a:r>
            <a:r>
              <a:rPr lang="en-US" sz="2800" dirty="0"/>
              <a:t>version of the game are geometrically </a:t>
            </a:r>
            <a:r>
              <a:rPr lang="en-US" sz="2800" dirty="0" smtClean="0"/>
              <a:t>visual.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falling puzzle pieces must consist of four squares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certain time for the falling pieces.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shapes move on a square-by-square basis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game is considered to be over if pieces reach the top of the screen.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You have to remove pieces from that screen by filling all the blank </a:t>
            </a:r>
            <a:r>
              <a:rPr lang="en-US" sz="2800" dirty="0" smtClean="0"/>
              <a:t>spaces </a:t>
            </a:r>
            <a:r>
              <a:rPr lang="en-US" sz="2800" dirty="0" smtClean="0"/>
              <a:t>in a 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521" y="2743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you!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89412" y="3266420"/>
            <a:ext cx="6918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“Any </a:t>
            </a:r>
            <a:r>
              <a:rPr lang="en-US" sz="3600" dirty="0" smtClean="0"/>
              <a:t>question?”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208</TotalTime>
  <Words>207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PowerPoint Presentation</vt:lpstr>
      <vt:lpstr>PowerPoint Presentation</vt:lpstr>
      <vt:lpstr>What is Maze Mender?</vt:lpstr>
      <vt:lpstr> What will be used for creating this game?</vt:lpstr>
      <vt:lpstr>Game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2022-07-18T19:36:03Z</dcterms:created>
  <dcterms:modified xsi:type="dcterms:W3CDTF">2022-07-19T04:34:41Z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