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87997393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f87997393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4cfffb07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4cfffb07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7133fb10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57133fb10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7133fb10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57133fb10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2ba6c91f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a2ba6c91f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63296219c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63296219c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12186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20004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95010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84450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38107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56601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99533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612454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348269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91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29029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22253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78901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25689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71405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682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00947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40357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9489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ctrTitle"/>
          </p:nvPr>
        </p:nvSpPr>
        <p:spPr>
          <a:xfrm>
            <a:off x="886047" y="1273587"/>
            <a:ext cx="7350641" cy="10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Simulation of Spreading of the Covid19 Virus: A Generative Approach</a:t>
            </a:r>
          </a:p>
        </p:txBody>
      </p:sp>
      <p:sp>
        <p:nvSpPr>
          <p:cNvPr id="229" name="Google Shape;229;p17"/>
          <p:cNvSpPr txBox="1"/>
          <p:nvPr/>
        </p:nvSpPr>
        <p:spPr>
          <a:xfrm>
            <a:off x="1511357" y="3104042"/>
            <a:ext cx="24675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Zarin Tasnim Promi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ID: 22266011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17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7210500" y="3860461"/>
            <a:ext cx="13920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ST: Mehnaz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RA: Ehsanur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3456908" y="2255496"/>
            <a:ext cx="27903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 Number:  15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17"/>
          <p:cNvSpPr txBox="1"/>
          <p:nvPr/>
        </p:nvSpPr>
        <p:spPr>
          <a:xfrm>
            <a:off x="5351247" y="3104042"/>
            <a:ext cx="1894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Rabeya Akter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ID: 23173002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3511950" y="3802150"/>
            <a:ext cx="21201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Md Rashik Saif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ID: 22273006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/>
          <p:nvPr/>
        </p:nvSpPr>
        <p:spPr>
          <a:xfrm>
            <a:off x="1546053" y="1487670"/>
            <a:ext cx="6407700" cy="29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Covid19 pandemic has affected the world in unprecedented ways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Governments and organizations have relied heavily on modeling to determine effective mitigation techniques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However, there are other challenges brought on by the pandemic that require unique models to determine the best approach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p18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Recent Works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1448025" y="1493936"/>
            <a:ext cx="70389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The SIR model is the foundation for all epidemiological models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Recent modeling papers on Covid19 primarily focus on epidemiology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The SEIR model is the most widely used model for defining epidemiology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Herd Immunity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/>
          </a:p>
        </p:txBody>
      </p:sp>
      <p:sp>
        <p:nvSpPr>
          <p:cNvPr id="254" name="Google Shape;254;p20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1436476" y="1454747"/>
            <a:ext cx="70389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Howard Weiss discussed the herd immunity concept of preventing epidemics by immunizing only a portion of the vulnerable class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Achieving herd immunity only through vaccination seems unlikely to achieve now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Covid19 has a reproduction rate of about 3 and a vaccination rate of 60-70%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National Provider Identifier (NPIs)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1"/>
          <p:cNvSpPr txBox="1"/>
          <p:nvPr/>
        </p:nvSpPr>
        <p:spPr>
          <a:xfrm>
            <a:off x="1563600" y="1494108"/>
            <a:ext cx="70389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In March 2020, the National Provider Identifier (NPIs) expanded across 80% of OECD countries in a 2week time-frame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Prior adoptions of a policy among geographically close countries, or the number of earlier adopters in the same region, was a key predictor of a country implementing NPIs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The number of incidents or fatalities, the proportion of people over 65, or the nation’s hospital beds per person were all factors that did not predict the adoption of NPIs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Corona Dilemma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2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1460900" y="1453050"/>
            <a:ext cx="70389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Corona Dilemma is based on the Trolley Problem in philosophy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Economist Paul Frijters presented the dilemma of diverting the train or not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globe pulled the trigger, and neither modeling nor policy took into account the unforeseen health effects of these actions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3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1467988" y="1435424"/>
            <a:ext cx="70389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Real life doesn’t operate in the same way as our simulation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Precautions and immunization are necessary to combat the virus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Big data analytics mechanisms can assist in the medical sector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354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Wingdings 3</vt:lpstr>
      <vt:lpstr>Century Gothic</vt:lpstr>
      <vt:lpstr>Lato</vt:lpstr>
      <vt:lpstr>Arial</vt:lpstr>
      <vt:lpstr>Ion</vt:lpstr>
      <vt:lpstr>Simulation of Spreading of the Covid19 Virus: A Generative Approach</vt:lpstr>
      <vt:lpstr>Introduction </vt:lpstr>
      <vt:lpstr>Recent Works </vt:lpstr>
      <vt:lpstr>Herd Immunity </vt:lpstr>
      <vt:lpstr> National Provider Identifier (NPIs) </vt:lpstr>
      <vt:lpstr>The Corona Dilemma </vt:lpstr>
      <vt:lpstr>Conclusion and 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Spreading of the Covid19 Virus: A Generative Approach</dc:title>
  <cp:lastModifiedBy>Rabeya Akter</cp:lastModifiedBy>
  <cp:revision>2</cp:revision>
  <dcterms:modified xsi:type="dcterms:W3CDTF">2023-12-13T08:50:19Z</dcterms:modified>
</cp:coreProperties>
</file>