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70" r:id="rId15"/>
    <p:sldId id="271" r:id="rId16"/>
    <p:sldId id="272" r:id="rId17"/>
    <p:sldId id="275" r:id="rId18"/>
    <p:sldId id="273" r:id="rId19"/>
    <p:sldId id="274" r:id="rId20"/>
    <p:sldId id="276" r:id="rId21"/>
    <p:sldId id="277" r:id="rId22"/>
    <p:sldId id="266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7/22/2023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7/22/2023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7/22/2023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7/22/2023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7/22/2023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7/22/2023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7/22/2023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7/22/2023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7/22/2023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7/22/2023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7/22/2023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7/22/2023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353312"/>
            <a:ext cx="9966960" cy="3035808"/>
          </a:xfrm>
        </p:spPr>
        <p:txBody>
          <a:bodyPr/>
          <a:lstStyle/>
          <a:p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Hospital management system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7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</a:t>
            </a: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Zarin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Tasnim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(18502003563)</a:t>
            </a: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Sumaiya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Aktar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(18502003558)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31389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57081"/>
            <a:ext cx="10058400" cy="1522337"/>
          </a:xfrm>
        </p:spPr>
        <p:txBody>
          <a:bodyPr>
            <a:normAutofit/>
          </a:bodyPr>
          <a:lstStyle/>
          <a:p>
            <a:r>
              <a:rPr lang="en-US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flow diagram</a:t>
            </a:r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302327"/>
            <a:ext cx="10058400" cy="5417128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Level-1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995055" y="1814945"/>
            <a:ext cx="2992581" cy="72043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External patient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720025" y="1814945"/>
            <a:ext cx="2992581" cy="72043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Hospital system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608163" y="2598356"/>
            <a:ext cx="3574473" cy="5126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Existing Patient details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605805" y="3241964"/>
            <a:ext cx="3574473" cy="5126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New patient details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605805" y="3838818"/>
            <a:ext cx="3574473" cy="5126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Appointment confirmation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594996" y="4443914"/>
            <a:ext cx="3574473" cy="5126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Appointment cancelation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594996" y="5059957"/>
            <a:ext cx="3574473" cy="5126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Doctor’s availability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581142" y="5635336"/>
            <a:ext cx="3574473" cy="5126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Doctor’s free slot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575049" y="6238425"/>
            <a:ext cx="3574473" cy="5126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Assistant’s action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5" idx="3"/>
            <a:endCxn id="6" idx="1"/>
          </p:cNvCxnSpPr>
          <p:nvPr/>
        </p:nvCxnSpPr>
        <p:spPr>
          <a:xfrm>
            <a:off x="4987636" y="2175164"/>
            <a:ext cx="27323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endCxn id="5" idx="2"/>
          </p:cNvCxnSpPr>
          <p:nvPr/>
        </p:nvCxnSpPr>
        <p:spPr>
          <a:xfrm flipV="1">
            <a:off x="3491345" y="2535382"/>
            <a:ext cx="1" cy="43226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9609651" y="2518133"/>
            <a:ext cx="1" cy="43226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3491345" y="2882577"/>
            <a:ext cx="10698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3535956" y="4696691"/>
            <a:ext cx="10698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3525147" y="3498273"/>
            <a:ext cx="10698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8163377" y="4074346"/>
            <a:ext cx="14185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8196834" y="5316266"/>
            <a:ext cx="14185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8191084" y="5891645"/>
            <a:ext cx="14185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>
            <a:off x="8169469" y="6412716"/>
            <a:ext cx="14185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5198502" y="1814945"/>
            <a:ext cx="2507668" cy="2759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Appointment request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80603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Home page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8509" y="2623196"/>
            <a:ext cx="7398328" cy="3546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3702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service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888" y="2578608"/>
            <a:ext cx="9418320" cy="3593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2007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Book an</a:t>
            </a:r>
          </a:p>
          <a:p>
            <a:pPr marL="0" indent="0">
              <a:buNone/>
            </a:pPr>
            <a:r>
              <a:rPr lang="en-US" dirty="0" smtClean="0"/>
              <a:t> appointment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1745" y="2308860"/>
            <a:ext cx="7450976" cy="3904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941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Our doctors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" y="2944673"/>
            <a:ext cx="10058400" cy="3254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2089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Recent blogs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1720" y="2491848"/>
            <a:ext cx="8092440" cy="3707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3719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Our pricing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8528" y="2436626"/>
            <a:ext cx="6772712" cy="3735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146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091" y="2120900"/>
            <a:ext cx="8094168" cy="4051300"/>
          </a:xfrm>
        </p:spPr>
      </p:pic>
    </p:spTree>
    <p:extLst>
      <p:ext uri="{BB962C8B-B14F-4D97-AF65-F5344CB8AC3E}">
        <p14:creationId xmlns:p14="http://schemas.microsoft.com/office/powerpoint/2010/main" val="15470234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091" y="2120900"/>
            <a:ext cx="8094168" cy="4051300"/>
          </a:xfrm>
        </p:spPr>
      </p:pic>
    </p:spTree>
    <p:extLst>
      <p:ext uri="{BB962C8B-B14F-4D97-AF65-F5344CB8AC3E}">
        <p14:creationId xmlns:p14="http://schemas.microsoft.com/office/powerpoint/2010/main" val="28819382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091" y="2120900"/>
            <a:ext cx="8094168" cy="4051300"/>
          </a:xfrm>
        </p:spPr>
      </p:pic>
    </p:spTree>
    <p:extLst>
      <p:ext uri="{BB962C8B-B14F-4D97-AF65-F5344CB8AC3E}">
        <p14:creationId xmlns:p14="http://schemas.microsoft.com/office/powerpoint/2010/main" val="1222123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 of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of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 of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Entity Relationship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Diagram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Case </a:t>
            </a:r>
            <a:r>
              <a:rPr 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Diagram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Diagram</a:t>
            </a: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83279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091" y="2120900"/>
            <a:ext cx="8094168" cy="4051300"/>
          </a:xfrm>
        </p:spPr>
      </p:pic>
    </p:spTree>
    <p:extLst>
      <p:ext uri="{BB962C8B-B14F-4D97-AF65-F5344CB8AC3E}">
        <p14:creationId xmlns:p14="http://schemas.microsoft.com/office/powerpoint/2010/main" val="27566433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7055" y="2120900"/>
            <a:ext cx="7084240" cy="4051300"/>
          </a:xfrm>
        </p:spPr>
      </p:pic>
    </p:spTree>
    <p:extLst>
      <p:ext uri="{BB962C8B-B14F-4D97-AF65-F5344CB8AC3E}">
        <p14:creationId xmlns:p14="http://schemas.microsoft.com/office/powerpoint/2010/main" val="40959343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</a:t>
            </a:r>
            <a:r>
              <a:rPr lang="en-US" dirty="0" smtClean="0"/>
              <a:t>Hospital Management </a:t>
            </a:r>
            <a:r>
              <a:rPr lang="en-US" dirty="0"/>
              <a:t>System has been developed as it was intended to solve as requirement </a:t>
            </a:r>
            <a:r>
              <a:rPr lang="en-US" dirty="0" smtClean="0"/>
              <a:t>specification.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It </a:t>
            </a:r>
            <a:r>
              <a:rPr lang="en-US" dirty="0"/>
              <a:t>is able to </a:t>
            </a:r>
            <a:r>
              <a:rPr lang="en-US" dirty="0" smtClean="0"/>
              <a:t>record </a:t>
            </a:r>
            <a:r>
              <a:rPr lang="en-US" dirty="0"/>
              <a:t>and update database with more ease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It </a:t>
            </a:r>
            <a:r>
              <a:rPr lang="en-US" dirty="0"/>
              <a:t>has reached at a steady state by operating at a high level e</a:t>
            </a:r>
            <a:r>
              <a:rPr lang="en-US" dirty="0" smtClean="0"/>
              <a:t>fficiency.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It </a:t>
            </a:r>
            <a:r>
              <a:rPr lang="en-US" dirty="0"/>
              <a:t>can be altered in accordance with the future </a:t>
            </a:r>
            <a:r>
              <a:rPr lang="en-US" dirty="0" smtClean="0"/>
              <a:t>requirements </a:t>
            </a:r>
            <a:r>
              <a:rPr lang="en-US" dirty="0"/>
              <a:t>of the organization.</a:t>
            </a:r>
          </a:p>
        </p:txBody>
      </p:sp>
      <p:sp>
        <p:nvSpPr>
          <p:cNvPr id="4" name="Rectangle 3"/>
          <p:cNvSpPr/>
          <p:nvPr/>
        </p:nvSpPr>
        <p:spPr>
          <a:xfrm>
            <a:off x="942109" y="1828800"/>
            <a:ext cx="10515600" cy="38654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942109" y="2757055"/>
            <a:ext cx="10515600" cy="415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942109" y="4679372"/>
            <a:ext cx="10515600" cy="415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942109" y="3761509"/>
            <a:ext cx="10515600" cy="415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3897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581617"/>
            <a:ext cx="10058400" cy="1609344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479963"/>
            <a:ext cx="10058400" cy="3629891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Hospital management system is a computer system that helps manage the information related to health care and aids in the job completion of health care 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a well-organized software solution for a hospital.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performs all task systematically.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provides improved and optimized service.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083703" y="3269673"/>
            <a:ext cx="98397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125265" y="4156364"/>
            <a:ext cx="98397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125265" y="4959927"/>
            <a:ext cx="98397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4853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 of project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410690"/>
            <a:ext cx="10058400" cy="3207327"/>
          </a:xfrm>
        </p:spPr>
        <p:txBody>
          <a:bodyPr/>
          <a:lstStyle/>
          <a:p>
            <a:r>
              <a:rPr lang="en-US" dirty="0"/>
              <a:t>To provide a user friendly environment where user can be serviced better.</a:t>
            </a:r>
          </a:p>
          <a:p>
            <a:endParaRPr lang="en-US" dirty="0"/>
          </a:p>
          <a:p>
            <a:r>
              <a:rPr lang="en-US" dirty="0"/>
              <a:t>To make functioning of service faster.</a:t>
            </a:r>
          </a:p>
          <a:p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To </a:t>
            </a:r>
            <a:r>
              <a:rPr lang="en-US" dirty="0" smtClean="0"/>
              <a:t>eliminate </a:t>
            </a:r>
            <a:r>
              <a:rPr lang="en-US" dirty="0"/>
              <a:t>the paper work for service in hospital.</a:t>
            </a:r>
          </a:p>
          <a:p>
            <a:endParaRPr lang="en-US" dirty="0"/>
          </a:p>
          <a:p>
            <a:r>
              <a:rPr lang="en-US" dirty="0"/>
              <a:t>To avoid problem such as record file missing.</a:t>
            </a:r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1052946" y="2923309"/>
            <a:ext cx="8922327" cy="277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1052946" y="3858491"/>
            <a:ext cx="8922327" cy="277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1069848" y="4765963"/>
            <a:ext cx="8922327" cy="277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1052946" y="2117252"/>
            <a:ext cx="8922326" cy="35378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1041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Task of project</a:t>
            </a:r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Patients can request for appointment for any doctor .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 will retrieve the details of the existing patients.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Assistant will help the new patients to update their details in  the system.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Assistant can confirm or cancel the appointment.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Assistant will also inform the patient by telling the availability of doctor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s.</a:t>
            </a:r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1069848" y="2590800"/>
            <a:ext cx="9805970" cy="277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1069848" y="3177811"/>
            <a:ext cx="9805970" cy="277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1069848" y="4005426"/>
            <a:ext cx="9805970" cy="277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1069848" y="4568540"/>
            <a:ext cx="9805970" cy="277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858982" y="1913867"/>
            <a:ext cx="10016836" cy="38080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713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 of project</a:t>
            </a:r>
            <a:r>
              <a:rPr lang="en-US" sz="4400" dirty="0" smtClean="0"/>
              <a:t> 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4445647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agile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SDLC model illustrates the software development process based on iterative and incremental development. It breaks the task into smaller iterations &amp; ensures customer satisfaction in every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iteration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2509" y="3283527"/>
            <a:ext cx="4447309" cy="2563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3531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3" y="484632"/>
            <a:ext cx="10405875" cy="912848"/>
          </a:xfrm>
        </p:spPr>
        <p:txBody>
          <a:bodyPr>
            <a:noAutofit/>
          </a:bodyPr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Entity relationship diagram(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erd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2373" y="1439045"/>
            <a:ext cx="9807082" cy="4865694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ERD for hospital management system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486889" y="3013363"/>
            <a:ext cx="1378529" cy="36714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assistant</a:t>
            </a:r>
            <a:endParaRPr lang="en-US" dirty="0"/>
          </a:p>
        </p:txBody>
      </p:sp>
      <p:sp>
        <p:nvSpPr>
          <p:cNvPr id="7" name="Diamond 6"/>
          <p:cNvSpPr/>
          <p:nvPr/>
        </p:nvSpPr>
        <p:spPr>
          <a:xfrm>
            <a:off x="2151860" y="4366763"/>
            <a:ext cx="2048067" cy="725559"/>
          </a:xfrm>
          <a:prstGeom prst="diamond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appointment</a:t>
            </a:r>
            <a:endParaRPr lang="en-US" sz="1100" dirty="0"/>
          </a:p>
        </p:txBody>
      </p:sp>
      <p:sp>
        <p:nvSpPr>
          <p:cNvPr id="10" name="Rectangle 9"/>
          <p:cNvSpPr/>
          <p:nvPr/>
        </p:nvSpPr>
        <p:spPr>
          <a:xfrm>
            <a:off x="4851298" y="4533085"/>
            <a:ext cx="1378529" cy="36714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patient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861044" y="3007167"/>
            <a:ext cx="1378529" cy="36714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Doctor</a:t>
            </a:r>
            <a:endParaRPr lang="en-US" dirty="0"/>
          </a:p>
        </p:txBody>
      </p:sp>
      <p:sp>
        <p:nvSpPr>
          <p:cNvPr id="12" name="Diamond 11"/>
          <p:cNvSpPr/>
          <p:nvPr/>
        </p:nvSpPr>
        <p:spPr>
          <a:xfrm>
            <a:off x="6641041" y="4408547"/>
            <a:ext cx="2094637" cy="602266"/>
          </a:xfrm>
          <a:prstGeom prst="diamond">
            <a:avLst/>
          </a:prstGeom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treatment</a:t>
            </a:r>
            <a:endParaRPr lang="en-US" sz="1400" dirty="0"/>
          </a:p>
        </p:txBody>
      </p:sp>
      <p:sp>
        <p:nvSpPr>
          <p:cNvPr id="13" name="Diamond 12"/>
          <p:cNvSpPr/>
          <p:nvPr/>
        </p:nvSpPr>
        <p:spPr>
          <a:xfrm>
            <a:off x="4886771" y="2854240"/>
            <a:ext cx="1239982" cy="602266"/>
          </a:xfrm>
          <a:prstGeom prst="diamond">
            <a:avLst/>
          </a:prstGeom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has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6350169" y="2220859"/>
            <a:ext cx="1330036" cy="4634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u="sng" dirty="0" smtClean="0"/>
              <a:t>doctor_-id</a:t>
            </a:r>
            <a:endParaRPr lang="en-US" sz="1200" u="sng" dirty="0"/>
          </a:p>
        </p:txBody>
      </p:sp>
      <p:sp>
        <p:nvSpPr>
          <p:cNvPr id="15" name="Oval 14"/>
          <p:cNvSpPr/>
          <p:nvPr/>
        </p:nvSpPr>
        <p:spPr>
          <a:xfrm>
            <a:off x="7893207" y="2194798"/>
            <a:ext cx="1330036" cy="4634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Doctor-name</a:t>
            </a:r>
            <a:endParaRPr lang="en-US" sz="1200" dirty="0"/>
          </a:p>
        </p:txBody>
      </p:sp>
      <p:sp>
        <p:nvSpPr>
          <p:cNvPr id="16" name="Oval 15"/>
          <p:cNvSpPr/>
          <p:nvPr/>
        </p:nvSpPr>
        <p:spPr>
          <a:xfrm>
            <a:off x="8823467" y="2899158"/>
            <a:ext cx="1401188" cy="5573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Qualification</a:t>
            </a:r>
            <a:endParaRPr lang="en-US" sz="1000" dirty="0"/>
          </a:p>
        </p:txBody>
      </p:sp>
      <p:sp>
        <p:nvSpPr>
          <p:cNvPr id="17" name="Oval 16"/>
          <p:cNvSpPr/>
          <p:nvPr/>
        </p:nvSpPr>
        <p:spPr>
          <a:xfrm>
            <a:off x="7667657" y="5598059"/>
            <a:ext cx="1330036" cy="4634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record</a:t>
            </a:r>
            <a:endParaRPr lang="en-US" sz="1600" dirty="0"/>
          </a:p>
        </p:txBody>
      </p:sp>
      <p:sp>
        <p:nvSpPr>
          <p:cNvPr id="18" name="Oval 17"/>
          <p:cNvSpPr/>
          <p:nvPr/>
        </p:nvSpPr>
        <p:spPr>
          <a:xfrm>
            <a:off x="6220273" y="5652918"/>
            <a:ext cx="1275036" cy="4481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u="sng" dirty="0" err="1" smtClean="0"/>
              <a:t>P_id</a:t>
            </a:r>
            <a:endParaRPr lang="en-US" sz="1600" u="sng" dirty="0"/>
          </a:p>
        </p:txBody>
      </p:sp>
      <p:sp>
        <p:nvSpPr>
          <p:cNvPr id="19" name="Oval 18"/>
          <p:cNvSpPr/>
          <p:nvPr/>
        </p:nvSpPr>
        <p:spPr>
          <a:xfrm>
            <a:off x="4662468" y="5637618"/>
            <a:ext cx="1330036" cy="4634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P_name</a:t>
            </a:r>
            <a:endParaRPr lang="en-US" sz="1600" dirty="0"/>
          </a:p>
        </p:txBody>
      </p:sp>
      <p:sp>
        <p:nvSpPr>
          <p:cNvPr id="20" name="Oval 19"/>
          <p:cNvSpPr/>
          <p:nvPr/>
        </p:nvSpPr>
        <p:spPr>
          <a:xfrm>
            <a:off x="3176153" y="5602673"/>
            <a:ext cx="1330036" cy="4634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Address</a:t>
            </a:r>
            <a:endParaRPr lang="en-US" sz="1400" dirty="0"/>
          </a:p>
        </p:txBody>
      </p:sp>
      <p:sp>
        <p:nvSpPr>
          <p:cNvPr id="21" name="Oval 20"/>
          <p:cNvSpPr/>
          <p:nvPr/>
        </p:nvSpPr>
        <p:spPr>
          <a:xfrm>
            <a:off x="960340" y="3571661"/>
            <a:ext cx="1269072" cy="7149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u="sng" dirty="0" err="1" smtClean="0"/>
              <a:t>Assistant_id</a:t>
            </a:r>
            <a:endParaRPr lang="en-US" sz="1200" u="sng" dirty="0"/>
          </a:p>
        </p:txBody>
      </p:sp>
      <p:sp>
        <p:nvSpPr>
          <p:cNvPr id="22" name="Oval 21"/>
          <p:cNvSpPr/>
          <p:nvPr/>
        </p:nvSpPr>
        <p:spPr>
          <a:xfrm>
            <a:off x="914400" y="2109422"/>
            <a:ext cx="1541826" cy="656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Doctor’s availability check</a:t>
            </a:r>
            <a:endParaRPr lang="en-US" sz="1000" dirty="0"/>
          </a:p>
        </p:txBody>
      </p:sp>
      <p:cxnSp>
        <p:nvCxnSpPr>
          <p:cNvPr id="26" name="Straight Connector 25"/>
          <p:cNvCxnSpPr/>
          <p:nvPr/>
        </p:nvCxnSpPr>
        <p:spPr>
          <a:xfrm flipH="1">
            <a:off x="3640411" y="3141721"/>
            <a:ext cx="1387401" cy="136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6040997" y="3141721"/>
            <a:ext cx="84429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3176153" y="3341462"/>
            <a:ext cx="8587" cy="1171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7660459" y="3258332"/>
            <a:ext cx="0" cy="12747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2007938" y="2765936"/>
            <a:ext cx="638870" cy="3649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>
            <a:off x="2007938" y="3312813"/>
            <a:ext cx="549613" cy="6539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3865418" y="4709680"/>
            <a:ext cx="1248848" cy="215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6153218" y="4709680"/>
            <a:ext cx="732073" cy="215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endCxn id="11" idx="0"/>
          </p:cNvCxnSpPr>
          <p:nvPr/>
        </p:nvCxnSpPr>
        <p:spPr>
          <a:xfrm>
            <a:off x="7135091" y="2610303"/>
            <a:ext cx="415218" cy="3968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H="1">
            <a:off x="7758138" y="2640337"/>
            <a:ext cx="436413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H="1">
            <a:off x="7920087" y="3171611"/>
            <a:ext cx="1053777" cy="876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6011202" y="4822828"/>
            <a:ext cx="91440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endCxn id="19" idx="0"/>
          </p:cNvCxnSpPr>
          <p:nvPr/>
        </p:nvCxnSpPr>
        <p:spPr>
          <a:xfrm flipH="1">
            <a:off x="5327486" y="4826628"/>
            <a:ext cx="296903" cy="8109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flipH="1">
            <a:off x="4291714" y="4758692"/>
            <a:ext cx="837588" cy="10988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6035603" y="4765676"/>
            <a:ext cx="2121754" cy="9948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20391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797552"/>
          </a:xfrm>
        </p:spPr>
        <p:txBody>
          <a:bodyPr>
            <a:normAutofit/>
          </a:bodyPr>
          <a:lstStyle/>
          <a:p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 case diagram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0709" y="1143000"/>
            <a:ext cx="10058400" cy="5573248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Given below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9047018" y="4042968"/>
            <a:ext cx="1025237" cy="2697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doctor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9182101" y="5932076"/>
            <a:ext cx="1042553" cy="3042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patient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607127" y="4312679"/>
            <a:ext cx="1468582" cy="3084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assistant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4978143" y="1845839"/>
            <a:ext cx="1863852" cy="4382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 in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4142731" y="1373771"/>
            <a:ext cx="3688332" cy="51117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5064308" y="5493777"/>
            <a:ext cx="1863852" cy="4382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prescription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Oval 35"/>
          <p:cNvSpPr/>
          <p:nvPr/>
        </p:nvSpPr>
        <p:spPr>
          <a:xfrm>
            <a:off x="5008433" y="2506388"/>
            <a:ext cx="1863852" cy="4382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Make </a:t>
            </a:r>
            <a:r>
              <a:rPr lang="en-US" sz="1100" dirty="0" err="1" smtClean="0"/>
              <a:t>appoinment</a:t>
            </a:r>
            <a:endParaRPr lang="en-US" sz="1100" dirty="0"/>
          </a:p>
        </p:txBody>
      </p:sp>
      <p:sp>
        <p:nvSpPr>
          <p:cNvPr id="37" name="Oval 36"/>
          <p:cNvSpPr/>
          <p:nvPr/>
        </p:nvSpPr>
        <p:spPr>
          <a:xfrm>
            <a:off x="5019479" y="3146305"/>
            <a:ext cx="1863852" cy="4382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Cancel </a:t>
            </a:r>
            <a:r>
              <a:rPr lang="en-US" sz="1050" dirty="0" err="1" smtClean="0"/>
              <a:t>appoinment</a:t>
            </a:r>
            <a:endParaRPr lang="en-US" sz="1050" dirty="0"/>
          </a:p>
        </p:txBody>
      </p:sp>
      <p:sp>
        <p:nvSpPr>
          <p:cNvPr id="38" name="Oval 37"/>
          <p:cNvSpPr/>
          <p:nvPr/>
        </p:nvSpPr>
        <p:spPr>
          <a:xfrm>
            <a:off x="5064308" y="3697038"/>
            <a:ext cx="1863852" cy="4382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Edit doctor details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5054971" y="4247772"/>
            <a:ext cx="1863852" cy="4382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Confrim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appoinment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Oval 39"/>
          <p:cNvSpPr/>
          <p:nvPr/>
        </p:nvSpPr>
        <p:spPr>
          <a:xfrm>
            <a:off x="5054971" y="4865154"/>
            <a:ext cx="1863852" cy="4382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payment</a:t>
            </a:r>
            <a:endParaRPr lang="en-US" dirty="0"/>
          </a:p>
        </p:txBody>
      </p:sp>
      <p:cxnSp>
        <p:nvCxnSpPr>
          <p:cNvPr id="48" name="Straight Arrow Connector 47"/>
          <p:cNvCxnSpPr/>
          <p:nvPr/>
        </p:nvCxnSpPr>
        <p:spPr>
          <a:xfrm flipV="1">
            <a:off x="2878504" y="1997336"/>
            <a:ext cx="2185804" cy="1316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endCxn id="39" idx="3"/>
          </p:cNvCxnSpPr>
          <p:nvPr/>
        </p:nvCxnSpPr>
        <p:spPr>
          <a:xfrm>
            <a:off x="2878504" y="3281623"/>
            <a:ext cx="2449422" cy="13402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endCxn id="37" idx="2"/>
          </p:cNvCxnSpPr>
          <p:nvPr/>
        </p:nvCxnSpPr>
        <p:spPr>
          <a:xfrm>
            <a:off x="2846228" y="3313667"/>
            <a:ext cx="2173251" cy="517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H="1" flipV="1">
            <a:off x="6512327" y="2094529"/>
            <a:ext cx="2534691" cy="11455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H="1">
            <a:off x="6711866" y="3240058"/>
            <a:ext cx="2354204" cy="24865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H="1" flipV="1">
            <a:off x="6567245" y="2062455"/>
            <a:ext cx="2528045" cy="32005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H="1" flipV="1">
            <a:off x="6240372" y="2707285"/>
            <a:ext cx="2893458" cy="25954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endCxn id="38" idx="2"/>
          </p:cNvCxnSpPr>
          <p:nvPr/>
        </p:nvCxnSpPr>
        <p:spPr>
          <a:xfrm>
            <a:off x="2878504" y="3281623"/>
            <a:ext cx="2185804" cy="6345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flipH="1" flipV="1">
            <a:off x="6640232" y="5044923"/>
            <a:ext cx="2487334" cy="1994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9422163" y="4489455"/>
            <a:ext cx="443346" cy="54218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9308413" y="2506388"/>
            <a:ext cx="443346" cy="54218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1978935" y="2526337"/>
            <a:ext cx="443346" cy="54218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/>
          <p:nvPr/>
        </p:nvCxnSpPr>
        <p:spPr>
          <a:xfrm>
            <a:off x="2186754" y="3068526"/>
            <a:ext cx="5029" cy="5942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9653849" y="4998634"/>
            <a:ext cx="5029" cy="5942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9529783" y="3026901"/>
            <a:ext cx="5029" cy="5942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2200608" y="3630373"/>
            <a:ext cx="221673" cy="5049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H="1">
            <a:off x="9425177" y="5536382"/>
            <a:ext cx="229600" cy="2729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9541991" y="3620879"/>
            <a:ext cx="202951" cy="3595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>
            <a:off x="1940079" y="3630373"/>
            <a:ext cx="260529" cy="4631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>
            <a:off x="9308413" y="3620879"/>
            <a:ext cx="205819" cy="2953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9675667" y="5551273"/>
            <a:ext cx="282797" cy="211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1607127" y="3240058"/>
            <a:ext cx="10529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9163051" y="5244355"/>
            <a:ext cx="10529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8987759" y="3144399"/>
            <a:ext cx="10529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79652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flow diagram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1413" y="2121408"/>
            <a:ext cx="10058400" cy="405079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Level 0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37854" y="2673927"/>
            <a:ext cx="1939637" cy="70658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  <a:r>
              <a:rPr lang="en-US" dirty="0" smtClean="0"/>
              <a:t>atient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726874" y="3488436"/>
            <a:ext cx="1939637" cy="70658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Hospital system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188290" y="4188714"/>
            <a:ext cx="1939637" cy="70658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r>
              <a:rPr lang="en-US" dirty="0" smtClean="0"/>
              <a:t>ssistant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65127" y="5084618"/>
            <a:ext cx="1939637" cy="70658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Doctor(s)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507667" y="3380509"/>
            <a:ext cx="1191491" cy="461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7226664" y="4845073"/>
            <a:ext cx="1191491" cy="461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5018400" y="4114523"/>
            <a:ext cx="1191491" cy="461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87004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314</TotalTime>
  <Words>384</Words>
  <Application>Microsoft Office PowerPoint</Application>
  <PresentationFormat>Widescreen</PresentationFormat>
  <Paragraphs>111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Rockwell</vt:lpstr>
      <vt:lpstr>Rockwell Condensed</vt:lpstr>
      <vt:lpstr>Times New Roman</vt:lpstr>
      <vt:lpstr>Wingdings</vt:lpstr>
      <vt:lpstr>Wood Type</vt:lpstr>
      <vt:lpstr>Hospital management system</vt:lpstr>
      <vt:lpstr>contents</vt:lpstr>
      <vt:lpstr>Introduction</vt:lpstr>
      <vt:lpstr>Objective of project</vt:lpstr>
      <vt:lpstr>Task of project</vt:lpstr>
      <vt:lpstr>Process of project </vt:lpstr>
      <vt:lpstr>Entity relationship diagram(erd)</vt:lpstr>
      <vt:lpstr>Use case diagram</vt:lpstr>
      <vt:lpstr>Data flow diagram</vt:lpstr>
      <vt:lpstr>Data flow diagram</vt:lpstr>
      <vt:lpstr>screenshots</vt:lpstr>
      <vt:lpstr>screenshots</vt:lpstr>
      <vt:lpstr>screenshots</vt:lpstr>
      <vt:lpstr>screenshots</vt:lpstr>
      <vt:lpstr>screenshots</vt:lpstr>
      <vt:lpstr>screenshots</vt:lpstr>
      <vt:lpstr>screenshots</vt:lpstr>
      <vt:lpstr>screenshots</vt:lpstr>
      <vt:lpstr>screenshots</vt:lpstr>
      <vt:lpstr>screenshots</vt:lpstr>
      <vt:lpstr>screenshots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Hospital management system</dc:title>
  <dc:creator>Airin</dc:creator>
  <cp:lastModifiedBy>Airin</cp:lastModifiedBy>
  <cp:revision>39</cp:revision>
  <dcterms:created xsi:type="dcterms:W3CDTF">2023-07-15T07:00:49Z</dcterms:created>
  <dcterms:modified xsi:type="dcterms:W3CDTF">2023-07-22T17:01:38Z</dcterms:modified>
</cp:coreProperties>
</file>