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37C-409E-45B9-B259-CA4D85CB7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Klase</a:t>
            </a:r>
            <a:r>
              <a:rPr lang="en-US" dirty="0"/>
              <a:t> I </a:t>
            </a:r>
            <a:r>
              <a:rPr lang="en-US" dirty="0" err="1"/>
              <a:t>objekti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E27D3-63CC-49C9-A73B-A7CC3787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Stati</a:t>
            </a:r>
            <a:r>
              <a:rPr lang="sr-Latn-RS" dirty="0"/>
              <a:t>čka polja i metode</a:t>
            </a:r>
          </a:p>
          <a:p>
            <a:r>
              <a:rPr lang="sr-Latn-RS" dirty="0"/>
              <a:t>Polimorfizam</a:t>
            </a:r>
          </a:p>
          <a:p>
            <a:r>
              <a:rPr lang="sr-Latn-RS" dirty="0"/>
              <a:t>Apstraktne klase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6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A94A-3652-4B9B-B145-F6A376E9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sr-Latn-RS" dirty="0"/>
              <a:t>Statička polja i 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57C9-E27F-4212-8CEE-CBB8F22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0275"/>
            <a:ext cx="8534400" cy="3615267"/>
          </a:xfrm>
        </p:spPr>
        <p:txBody>
          <a:bodyPr/>
          <a:lstStyle/>
          <a:p>
            <a:r>
              <a:rPr lang="sr-Latn-RS" dirty="0"/>
              <a:t>Statička polja i metode mogu se pozivati bez kreiranja objekata klase.</a:t>
            </a:r>
          </a:p>
          <a:p>
            <a:r>
              <a:rPr lang="sr-Latn-RS" dirty="0"/>
              <a:t>Stavljanjem modifikatora </a:t>
            </a:r>
            <a:r>
              <a:rPr lang="sr-Latn-RS" i="1" dirty="0"/>
              <a:t>static, </a:t>
            </a:r>
            <a:r>
              <a:rPr lang="sr-Latn-RS" dirty="0"/>
              <a:t>polje ili metoda postaje zajednički za sve objeke klase koji će biti stvoreni.</a:t>
            </a:r>
          </a:p>
          <a:p>
            <a:r>
              <a:rPr lang="sr-Latn-RS" dirty="0"/>
              <a:t>U slučaju static polja i metoda, postoji samo jedan primerak polja ili metode, bez obzira na broj objekata klase.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2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A94A-3652-4B9B-B145-F6A376E9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sr-Latn-RS" dirty="0"/>
              <a:t>Statička polja i metode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57C9-E27F-4212-8CEE-CBB8F22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15231"/>
            <a:ext cx="8534400" cy="4150311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Sintaksa: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...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public static 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 "W3Schools";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... 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 static function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echo "Hello World!";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	 ...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100" dirty="0"/>
              <a:t>Poziv: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6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A94A-3652-4B9B-B145-F6A376E9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sr-Latn-RS" dirty="0"/>
              <a:t>Konstante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57C9-E27F-4212-8CEE-CBB8F22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972675"/>
          </a:xfrm>
        </p:spPr>
        <p:txBody>
          <a:bodyPr>
            <a:normAutofit/>
          </a:bodyPr>
          <a:lstStyle/>
          <a:p>
            <a:r>
              <a:rPr lang="sr-Latn-RS" dirty="0"/>
              <a:t>Klasa može da ima konstante – statička polja koja imaju jednu vrednost u toku izvršenja programa koja ne može da se promeni.</a:t>
            </a:r>
          </a:p>
          <a:p>
            <a:r>
              <a:rPr lang="sr-Latn-RS" dirty="0"/>
              <a:t>Ključna reč: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const.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sr-Latn-R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sr-Latn-R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MYCONST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1.7;</a:t>
            </a:r>
            <a:endParaRPr lang="sr-Latn-R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sr-Latn-RS" dirty="0"/>
              <a:t>Konstante nemaju $ ispred svog imena!!!</a:t>
            </a:r>
          </a:p>
          <a:p>
            <a:r>
              <a:rPr lang="sr-Latn-RS" dirty="0"/>
              <a:t>Preporučuje se da se ime sastoji samo od velikih slova.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7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A94A-3652-4B9B-B145-F6A376E9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sr-Latn-RS" dirty="0"/>
              <a:t>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57C9-E27F-4212-8CEE-CBB8F22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0275"/>
            <a:ext cx="8534400" cy="3615267"/>
          </a:xfrm>
        </p:spPr>
        <p:txBody>
          <a:bodyPr/>
          <a:lstStyle/>
          <a:p>
            <a:r>
              <a:rPr lang="sr-Latn-RS" dirty="0"/>
              <a:t>Izvedena klasa može imati svoju verziju metode nasleđene iz osnovne klase.</a:t>
            </a:r>
          </a:p>
          <a:p>
            <a:r>
              <a:rPr lang="sr-Latn-RS" dirty="0"/>
              <a:t>Potrebno je da ime metode bude isto kao u izvedeoj klasi.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0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A94A-3652-4B9B-B145-F6A376E9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sr-Latn-RS" dirty="0"/>
              <a:t>APSTRAKTNE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57C9-E27F-4212-8CEE-CBB8F22C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0275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/>
              <a:t>Apstrakna metoda neke klase je metoda koja nema implementaciju, već je implementacija obavezna u izvedenim klasama.</a:t>
            </a:r>
          </a:p>
          <a:p>
            <a:r>
              <a:rPr lang="sr-Latn-RS" dirty="0"/>
              <a:t>Apstraktna klasa je klasa koja sadrži barem jednu apstraktnu metodu.</a:t>
            </a:r>
          </a:p>
          <a:p>
            <a:r>
              <a:rPr lang="sr-Latn-RS" dirty="0"/>
              <a:t>Apstraktna metoda ili klasa sadrže ključnu reč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sr-Latn-RS" dirty="0"/>
              <a:t>.</a:t>
            </a:r>
          </a:p>
          <a:p>
            <a:r>
              <a:rPr lang="sr-Latn-RS" dirty="0"/>
              <a:t>Kada izvedena klasa implementira apstraktnu metodu:</a:t>
            </a:r>
          </a:p>
          <a:p>
            <a:pPr lvl="1"/>
            <a:r>
              <a:rPr lang="sr-Latn-RS" dirty="0"/>
              <a:t>Mora da sadrži isto ime kao i metoda u osnovnoj klasi,</a:t>
            </a:r>
          </a:p>
          <a:p>
            <a:pPr lvl="1"/>
            <a:r>
              <a:rPr lang="sr-Latn-RS" dirty="0"/>
              <a:t>Modifikator mora biti isti ili manje restriktivan,</a:t>
            </a:r>
          </a:p>
          <a:p>
            <a:pPr lvl="1"/>
            <a:r>
              <a:rPr lang="sr-Latn-RS" dirty="0"/>
              <a:t>Broj i tip argumenata mora biti isti, ali može imati i dodatne opcione argumente.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26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302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Slice</vt:lpstr>
      <vt:lpstr>PHP Klase I objekti</vt:lpstr>
      <vt:lpstr>Statička polja i metode</vt:lpstr>
      <vt:lpstr>Statička polja i metode</vt:lpstr>
      <vt:lpstr>Konstante klase</vt:lpstr>
      <vt:lpstr>POLIMORFIZAM</vt:lpstr>
      <vt:lpstr>APSTRAKTNE KLASE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Klase I objekti</dc:title>
  <dc:creator>Stefan Stanimirović</dc:creator>
  <cp:lastModifiedBy>Stefan Stanimirović</cp:lastModifiedBy>
  <cp:revision>5</cp:revision>
  <dcterms:created xsi:type="dcterms:W3CDTF">2019-11-07T18:14:31Z</dcterms:created>
  <dcterms:modified xsi:type="dcterms:W3CDTF">2019-11-07T18:44:37Z</dcterms:modified>
</cp:coreProperties>
</file>