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5" r:id="rId9"/>
    <p:sldId id="263" r:id="rId10"/>
    <p:sldId id="266" r:id="rId11"/>
    <p:sldId id="264" r:id="rId12"/>
    <p:sldId id="267" r:id="rId13"/>
    <p:sldId id="270" r:id="rId14"/>
    <p:sldId id="268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sz="10000" dirty="0" smtClean="0"/>
              <a:t>CSS</a:t>
            </a:r>
            <a:endParaRPr lang="en-US" sz="10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r-Latn-RS" sz="4400" dirty="0" smtClean="0"/>
              <a:t>Osnovni pojmovi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77652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Vežbanje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467600" cy="48463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r-Latn-RS" dirty="0" smtClean="0"/>
              <a:t>Dokumentu koji smo napravili u </a:t>
            </a:r>
            <a:r>
              <a:rPr lang="sr-Latn-RS" b="1" dirty="0" smtClean="0"/>
              <a:t>Vežbanju 1 </a:t>
            </a:r>
            <a:r>
              <a:rPr lang="sr-Latn-RS" dirty="0" smtClean="0"/>
              <a:t>dodati: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Još jedan naslov i dodeliti mu klasu</a:t>
            </a:r>
            <a:br>
              <a:rPr lang="sr-Latn-RS" dirty="0" smtClean="0">
                <a:solidFill>
                  <a:schemeClr val="tx1"/>
                </a:solidFill>
              </a:rPr>
            </a:br>
            <a:endParaRPr lang="sr-Latn-R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Za taj naslov postaviti da bude centralno poravnan</a:t>
            </a:r>
            <a:br>
              <a:rPr lang="sr-Latn-RS" dirty="0" smtClean="0">
                <a:solidFill>
                  <a:schemeClr val="tx1"/>
                </a:solidFill>
              </a:rPr>
            </a:br>
            <a:endParaRPr lang="sr-Latn-R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Drugom paragrafu dodeliti klasu</a:t>
            </a:r>
            <a:br>
              <a:rPr lang="sr-Latn-RS" dirty="0" smtClean="0">
                <a:solidFill>
                  <a:schemeClr val="tx1"/>
                </a:solidFill>
              </a:rPr>
            </a:br>
            <a:endParaRPr lang="sr-Latn-R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Ovaj paragraf poravnati desno i povećati mu font da bude veličine 24px</a:t>
            </a:r>
            <a:br>
              <a:rPr lang="sr-Latn-RS" dirty="0" smtClean="0">
                <a:solidFill>
                  <a:schemeClr val="tx1"/>
                </a:solidFill>
              </a:rPr>
            </a:br>
            <a:endParaRPr lang="sr-Latn-R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Sliku uokviriti isprekidanom linijom debljine  2px</a:t>
            </a:r>
          </a:p>
          <a:p>
            <a:pPr lvl="1">
              <a:buFont typeface="Wingdings" pitchFamily="2" charset="2"/>
              <a:buChar char="v"/>
            </a:pPr>
            <a:endParaRPr lang="sr-Latn-RS" dirty="0" smtClean="0">
              <a:solidFill>
                <a:schemeClr val="tx1"/>
              </a:solidFill>
            </a:endParaRPr>
          </a:p>
          <a:p>
            <a:pPr marL="292608" lvl="1" indent="0">
              <a:buNone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4081476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 HTML </a:t>
            </a:r>
            <a:r>
              <a:rPr lang="en-US" dirty="0" err="1" smtClean="0"/>
              <a:t>elementa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Ako</a:t>
            </a:r>
            <a:r>
              <a:rPr lang="en-US" dirty="0" smtClean="0"/>
              <a:t> je </a:t>
            </a:r>
            <a:r>
              <a:rPr lang="en-US" dirty="0" err="1" smtClean="0"/>
              <a:t>selektor</a:t>
            </a:r>
            <a:r>
              <a:rPr lang="en-US" dirty="0" smtClean="0"/>
              <a:t> </a:t>
            </a:r>
            <a:r>
              <a:rPr lang="en-US" dirty="0" err="1" smtClean="0"/>
              <a:t>identifikaciona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r>
              <a:rPr lang="en-US" dirty="0" smtClean="0"/>
              <a:t> (ID) HTML </a:t>
            </a:r>
            <a:r>
              <a:rPr lang="en-US" dirty="0" err="1" smtClean="0"/>
              <a:t>elementa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76600"/>
            <a:ext cx="6108834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16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Vežbanje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467600" cy="48463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r-Latn-RS" dirty="0" smtClean="0"/>
              <a:t>Dokumentu koji smo napravili u </a:t>
            </a:r>
            <a:r>
              <a:rPr lang="sr-Latn-RS" b="1" dirty="0" smtClean="0"/>
              <a:t>Vežbanju 2 </a:t>
            </a:r>
            <a:r>
              <a:rPr lang="sr-Latn-RS" dirty="0" smtClean="0"/>
              <a:t>dodati: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Trećem paragrafu dodeliti id</a:t>
            </a:r>
            <a:br>
              <a:rPr lang="sr-Latn-RS" dirty="0" smtClean="0">
                <a:solidFill>
                  <a:schemeClr val="tx1"/>
                </a:solidFill>
              </a:rPr>
            </a:br>
            <a:endParaRPr lang="sr-Latn-R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Ovaj paragraf poravnati centralno, boju teksta postaviti na crveno, a font na Comic Sans</a:t>
            </a:r>
            <a:br>
              <a:rPr lang="sr-Latn-RS" dirty="0" smtClean="0">
                <a:solidFill>
                  <a:schemeClr val="tx1"/>
                </a:solidFill>
              </a:rPr>
            </a:br>
            <a:endParaRPr lang="sr-Latn-R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Kada se stane preko linka obojiti ga u žuto</a:t>
            </a:r>
          </a:p>
          <a:p>
            <a:pPr lvl="1">
              <a:buFont typeface="Wingdings" pitchFamily="2" charset="2"/>
              <a:buChar char="v"/>
            </a:pPr>
            <a:endParaRPr lang="sr-Latn-RS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Ukoliko je link već posećen obojiti ga u zeleno</a:t>
            </a:r>
          </a:p>
          <a:p>
            <a:pPr marL="292608" lvl="1" indent="0">
              <a:buNone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964487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r-Latn-RS" dirty="0" smtClean="0"/>
              <a:t>Razlika iZMEĐU </a:t>
            </a:r>
            <a:br>
              <a:rPr lang="sr-Latn-RS" dirty="0" smtClean="0"/>
            </a:br>
            <a:r>
              <a:rPr lang="sr-Latn-RS" dirty="0" smtClean="0"/>
              <a:t>HTML-a i HTMLA-a SA CSSOM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1828800"/>
            <a:ext cx="8686800" cy="4365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4057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924800" cy="77724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 smtClean="0"/>
              <a:t>Najčešće korišćenA CSS svojstva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1870813"/>
              </p:ext>
            </p:extLst>
          </p:nvPr>
        </p:nvGraphicFramePr>
        <p:xfrm>
          <a:off x="381000" y="1066800"/>
          <a:ext cx="8534400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334000"/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SVOJSTVO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OPIS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color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Boja</a:t>
                      </a:r>
                      <a:r>
                        <a:rPr lang="sr-Latn-RS" sz="2000" baseline="0" dirty="0" smtClean="0"/>
                        <a:t> teksta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text-align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Poravnanje</a:t>
                      </a:r>
                      <a:r>
                        <a:rPr lang="sr-Latn-RS" sz="2000" baseline="0" dirty="0" smtClean="0"/>
                        <a:t> teksta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font-size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Veličina fonta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font-family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Font</a:t>
                      </a:r>
                      <a:r>
                        <a:rPr lang="sr-Latn-RS" sz="2000" baseline="0" dirty="0" smtClean="0"/>
                        <a:t> teksta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background-color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Boja pozadine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text-decoration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Dekoracija</a:t>
                      </a:r>
                      <a:r>
                        <a:rPr lang="sr-Latn-RS" sz="2000" baseline="0" dirty="0" smtClean="0"/>
                        <a:t> teksta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margin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Veličina margine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font-weight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Debljina slova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font-style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Stil fonta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background-image</a:t>
                      </a:r>
                      <a:r>
                        <a:rPr lang="sr-Latn-RS" sz="2000" baseline="0" dirty="0" smtClean="0"/>
                        <a:t>: url(’...’)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Postavljanje pozadinske slike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2000" dirty="0" smtClean="0"/>
                        <a:t>background-repeat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Ponavljanje pozadinske</a:t>
                      </a:r>
                      <a:r>
                        <a:rPr lang="sr-Latn-RS" sz="2000" baseline="0" dirty="0" smtClean="0"/>
                        <a:t> slike i po kojoj osi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2000" dirty="0" smtClean="0"/>
                        <a:t>background-position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dirty="0" smtClean="0"/>
                        <a:t>Pozicija pozadinske slike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21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838200"/>
          </a:xfrm>
        </p:spPr>
        <p:txBody>
          <a:bodyPr/>
          <a:lstStyle/>
          <a:p>
            <a:r>
              <a:rPr lang="sr-Latn-RS" dirty="0" smtClean="0"/>
              <a:t>Vežbanje </a:t>
            </a:r>
            <a:r>
              <a:rPr lang="sr-Latn-R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7924800" cy="5715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r-Latn-RS" dirty="0" smtClean="0"/>
              <a:t>Napraviti tematsku web stranicu koja sadrži: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Centrirani naslov veličine h2, proizvoljno obojen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Proizvoljno obojenu pozadinu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Sliku uokvirenu dvolinijskim okvirom, gde boja okvira nije crna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Sliku linkovati da nas vodi ka nekoj internet stranici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Najmanje tri paragrafa proizvoljnog teksta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Prvi i treći paragraf treba da:</a:t>
            </a:r>
          </a:p>
          <a:p>
            <a:pPr lvl="2">
              <a:buFont typeface="Wingdings" pitchFamily="2" charset="2"/>
              <a:buChar char="v"/>
            </a:pPr>
            <a:r>
              <a:rPr lang="sr-Latn-RS" dirty="0"/>
              <a:t>Budu obojeni istom bojom</a:t>
            </a:r>
          </a:p>
          <a:p>
            <a:pPr lvl="2">
              <a:buFont typeface="Wingdings" pitchFamily="2" charset="2"/>
              <a:buChar char="v"/>
            </a:pPr>
            <a:r>
              <a:rPr lang="sr-Latn-RS" dirty="0"/>
              <a:t>Imaju isti font i veličinu </a:t>
            </a:r>
            <a:r>
              <a:rPr lang="sr-Latn-RS" dirty="0" smtClean="0"/>
              <a:t>fonta</a:t>
            </a:r>
            <a:endParaRPr lang="sr-Latn-R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Drugi paragraf treba da:</a:t>
            </a:r>
          </a:p>
          <a:p>
            <a:pPr lvl="2">
              <a:buFont typeface="Wingdings" pitchFamily="2" charset="2"/>
              <a:buChar char="v"/>
            </a:pPr>
            <a:r>
              <a:rPr lang="sr-Latn-RS" dirty="0" smtClean="0"/>
              <a:t>Ima različitu boju od prvog i trećeg paragrafa</a:t>
            </a:r>
          </a:p>
          <a:p>
            <a:pPr lvl="2">
              <a:buFont typeface="Wingdings" pitchFamily="2" charset="2"/>
              <a:buChar char="v"/>
            </a:pPr>
            <a:r>
              <a:rPr lang="sr-Latn-RS" dirty="0" smtClean="0"/>
              <a:t>Sadrži link ka nekoj web stranici obojen crvenom bojom</a:t>
            </a:r>
          </a:p>
          <a:p>
            <a:pPr lvl="2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Kada se mišem stane preko linka on </a:t>
            </a:r>
            <a:r>
              <a:rPr lang="sr-Latn-RS" smtClean="0">
                <a:solidFill>
                  <a:schemeClr val="tx1"/>
                </a:solidFill>
              </a:rPr>
              <a:t>postane zelenes</a:t>
            </a:r>
            <a:endParaRPr lang="sr-Latn-R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v"/>
            </a:pPr>
            <a:endParaRPr lang="sr-Latn-RS" dirty="0" smtClean="0">
              <a:solidFill>
                <a:schemeClr val="tx1"/>
              </a:solidFill>
            </a:endParaRPr>
          </a:p>
          <a:p>
            <a:pPr lvl="2">
              <a:buFont typeface="Wingdings" pitchFamily="2" charset="2"/>
              <a:buChar char="v"/>
            </a:pPr>
            <a:endParaRPr lang="sr-Latn-R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v"/>
            </a:pPr>
            <a:endParaRPr lang="sr-Latn-R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v"/>
            </a:pPr>
            <a:endParaRPr lang="sr-Latn-RS" dirty="0" smtClean="0">
              <a:solidFill>
                <a:schemeClr val="tx1"/>
              </a:solidFill>
            </a:endParaRPr>
          </a:p>
          <a:p>
            <a:pPr marL="292608" lvl="1" indent="0">
              <a:buNone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7594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r-Latn-RS" dirty="0" smtClean="0"/>
              <a:t>CSS – Cascading Style Sheets</a:t>
            </a:r>
          </a:p>
          <a:p>
            <a:pPr>
              <a:buFont typeface="Wingdings" pitchFamily="2" charset="2"/>
              <a:buChar char="v"/>
            </a:pPr>
            <a:r>
              <a:rPr lang="sr-Latn-RS" dirty="0" smtClean="0"/>
              <a:t>Jezik formatiranja pomoću koga se definiše izgled (stil) web strana</a:t>
            </a:r>
            <a:br>
              <a:rPr lang="sr-Latn-RS" dirty="0" smtClean="0"/>
            </a:br>
            <a:r>
              <a:rPr lang="sr-Latn-RS" dirty="0" smtClean="0"/>
              <a:t/>
            </a:r>
            <a:br>
              <a:rPr lang="sr-Latn-R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48000"/>
            <a:ext cx="457200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05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r-Latn-RS" dirty="0" smtClean="0"/>
              <a:t>Svaki HTML dokument bi trebalo da ima </a:t>
            </a:r>
            <a:r>
              <a:rPr lang="sr-Latn-RS" b="1" dirty="0" smtClean="0"/>
              <a:t>odvojenu strukturu od izgleda</a:t>
            </a:r>
            <a:br>
              <a:rPr lang="sr-Latn-RS" b="1" dirty="0" smtClean="0"/>
            </a:br>
            <a:endParaRPr lang="sr-Latn-RS" b="1" dirty="0" smtClean="0"/>
          </a:p>
          <a:p>
            <a:pPr>
              <a:buFont typeface="Wingdings" pitchFamily="2" charset="2"/>
              <a:buChar char="v"/>
            </a:pPr>
            <a:r>
              <a:rPr lang="sr-Latn-RS" dirty="0" smtClean="0"/>
              <a:t>Prvo treba napisati HTML kod, a potom ta jkod povezati sa CSS-om koji definiše stilove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99" y="4038600"/>
            <a:ext cx="7784523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26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9416"/>
            <a:ext cx="8001000" cy="484632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r-Latn-RS" dirty="0" smtClean="0"/>
              <a:t>CSS je najobičniji tekstualni sadržaj</a:t>
            </a:r>
            <a:br>
              <a:rPr lang="sr-Latn-RS" dirty="0" smtClean="0"/>
            </a:br>
            <a:endParaRPr lang="sr-Latn-RS" dirty="0" smtClean="0"/>
          </a:p>
          <a:p>
            <a:pPr>
              <a:buFont typeface="Wingdings" pitchFamily="2" charset="2"/>
              <a:buChar char="v"/>
            </a:pPr>
            <a:r>
              <a:rPr lang="sr-Latn-RS" dirty="0" smtClean="0"/>
              <a:t>Opisi stilova postavljaju se između u okviru taga </a:t>
            </a:r>
            <a:r>
              <a:rPr lang="en-US" b="1" dirty="0" smtClean="0"/>
              <a:t>&lt;style&gt; … &lt;/style&gt; u </a:t>
            </a:r>
            <a:r>
              <a:rPr lang="en-US" b="1" dirty="0" err="1" smtClean="0"/>
              <a:t>zaglavlju</a:t>
            </a:r>
            <a:r>
              <a:rPr lang="en-US" b="1" dirty="0" smtClean="0"/>
              <a:t> HTML </a:t>
            </a:r>
            <a:r>
              <a:rPr lang="en-US" b="1" dirty="0" err="1" smtClean="0"/>
              <a:t>dokumenta</a:t>
            </a:r>
            <a:r>
              <a:rPr lang="en-US" dirty="0" smtClean="0"/>
              <a:t>,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se </a:t>
            </a:r>
            <a:r>
              <a:rPr lang="en-US" dirty="0" err="1" smtClean="0"/>
              <a:t>odnose</a:t>
            </a:r>
            <a:r>
              <a:rPr lang="en-US" dirty="0" smtClean="0"/>
              <a:t> </a:t>
            </a:r>
            <a:r>
              <a:rPr lang="en-US" dirty="0" err="1" smtClean="0"/>
              <a:t>ti</a:t>
            </a:r>
            <a:r>
              <a:rPr lang="en-US" dirty="0" smtClean="0"/>
              <a:t> </a:t>
            </a:r>
            <a:r>
              <a:rPr lang="en-US" dirty="0" err="1" smtClean="0"/>
              <a:t>stilovi</a:t>
            </a:r>
            <a:endParaRPr lang="en-US" dirty="0" smtClean="0"/>
          </a:p>
          <a:p>
            <a:endParaRPr lang="sr-Latn-RS" dirty="0" smtClean="0"/>
          </a:p>
          <a:p>
            <a:pPr>
              <a:buFont typeface="Wingdings" pitchFamily="2" charset="2"/>
              <a:buChar char="v"/>
            </a:pPr>
            <a:r>
              <a:rPr lang="sr-Latn-RS" dirty="0" smtClean="0"/>
              <a:t>Svaki CSS element ima svoje svojstvo i svoju vrednost koji se zapisuju u formatu</a:t>
            </a:r>
            <a:br>
              <a:rPr lang="sr-Latn-RS" dirty="0" smtClean="0"/>
            </a:br>
            <a:r>
              <a:rPr lang="sr-Latn-RS" b="1" dirty="0" smtClean="0">
                <a:solidFill>
                  <a:schemeClr val="tx2"/>
                </a:solidFill>
              </a:rPr>
              <a:t>svojstvo : vrednost;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04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7162223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828800" y="2794000"/>
            <a:ext cx="5790623" cy="1219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CSS SINTAKSA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CSS fajl se sastoji iz niza selektora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Selektor može biti: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HTML element (tag) na koji će se opis stila odnositi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Klasa HTML elemeneta na koju će se opis stila odnositi</a:t>
            </a:r>
          </a:p>
          <a:p>
            <a:pPr lvl="1"/>
            <a:r>
              <a:rPr lang="sr-Latn-RS" dirty="0" smtClean="0">
                <a:solidFill>
                  <a:schemeClr val="tx1"/>
                </a:solidFill>
              </a:rPr>
              <a:t>Identifikaciona vrednost (ID) HTML elemenata na koji će se opis stipa odnositi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97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element (TAG)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Ako</a:t>
            </a:r>
            <a:r>
              <a:rPr lang="en-US" dirty="0" smtClean="0"/>
              <a:t> je </a:t>
            </a:r>
            <a:r>
              <a:rPr lang="en-US" dirty="0" err="1" smtClean="0"/>
              <a:t>selektor</a:t>
            </a:r>
            <a:r>
              <a:rPr lang="en-US" dirty="0" smtClean="0"/>
              <a:t> HTML element (tag):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6792836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3200400" y="2590800"/>
            <a:ext cx="129540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38600" y="2160369"/>
            <a:ext cx="15440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accent1"/>
                </a:solidFill>
              </a:rPr>
              <a:t>SVOJSTVO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34912" y="2591256"/>
            <a:ext cx="1295400" cy="60960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77224" y="2160369"/>
            <a:ext cx="15776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92D050"/>
                </a:solidFill>
              </a:rPr>
              <a:t>VREDNOST</a:t>
            </a:r>
            <a:endParaRPr lang="en-US" sz="2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791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701040"/>
          </a:xfrm>
        </p:spPr>
        <p:txBody>
          <a:bodyPr/>
          <a:lstStyle/>
          <a:p>
            <a:r>
              <a:rPr lang="sr-Latn-RS" dirty="0" smtClean="0"/>
              <a:t>Vežbanje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239000" cy="5465136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sr-Latn-RS" dirty="0" smtClean="0"/>
              <a:t>Napraviti </a:t>
            </a:r>
            <a:r>
              <a:rPr lang="sr-Latn-RS" dirty="0"/>
              <a:t>HTML dokument koji sadrži</a:t>
            </a:r>
            <a:r>
              <a:rPr lang="sr-Latn-RS" dirty="0" smtClean="0"/>
              <a:t>: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Jedan naslov i jedan podnaslov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Tri paragrafa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Jednu sliku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Jedan link</a:t>
            </a:r>
          </a:p>
          <a:p>
            <a:pPr>
              <a:buFont typeface="Wingdings" pitchFamily="2" charset="2"/>
              <a:buChar char="v"/>
            </a:pPr>
            <a:r>
              <a:rPr lang="sr-Latn-RS" dirty="0" smtClean="0"/>
              <a:t>Dokumentu dodati CSS tako da bude: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Naslov bude obojen u bordo boju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Podnaslov bude obojen u crvenu boju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Paragrafi budu obojeni u ljubičastu boju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Slika bude veličine 400px x 300px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Link bude obojen narandžastom bojom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Pozadinu stranice obojiti oker bojom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Postaviti da Arial za font na stranici</a:t>
            </a:r>
          </a:p>
          <a:p>
            <a:pPr lvl="1">
              <a:buFont typeface="Wingdings" pitchFamily="2" charset="2"/>
              <a:buChar char="v"/>
            </a:pPr>
            <a:r>
              <a:rPr lang="sr-Latn-RS" dirty="0" smtClean="0">
                <a:solidFill>
                  <a:schemeClr val="tx1"/>
                </a:solidFill>
              </a:rPr>
              <a:t>Postaviti veličinu teksta da bude 20px </a:t>
            </a:r>
          </a:p>
          <a:p>
            <a:pPr marL="292608" lvl="1" indent="0">
              <a:buNone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683589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KLASA HTML </a:t>
            </a:r>
            <a:r>
              <a:rPr lang="en-US" dirty="0" err="1" smtClean="0"/>
              <a:t>elementa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Ako</a:t>
            </a:r>
            <a:r>
              <a:rPr lang="en-US" dirty="0" smtClean="0"/>
              <a:t> je </a:t>
            </a:r>
            <a:r>
              <a:rPr lang="en-US" dirty="0" err="1" smtClean="0"/>
              <a:t>selektor</a:t>
            </a:r>
            <a:r>
              <a:rPr lang="en-US" dirty="0" smtClean="0"/>
              <a:t> </a:t>
            </a:r>
            <a:r>
              <a:rPr lang="en-US" dirty="0" err="1" smtClean="0"/>
              <a:t>klasa</a:t>
            </a:r>
            <a:r>
              <a:rPr lang="en-US" dirty="0" smtClean="0"/>
              <a:t> HTML </a:t>
            </a:r>
            <a:r>
              <a:rPr lang="en-US" dirty="0" err="1" smtClean="0"/>
              <a:t>elementa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71800"/>
            <a:ext cx="6410892" cy="252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008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149</TotalTime>
  <Words>338</Words>
  <Application>Microsoft Office PowerPoint</Application>
  <PresentationFormat>On-screen Show (4:3)</PresentationFormat>
  <Paragraphs>106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Opulent</vt:lpstr>
      <vt:lpstr>CSS</vt:lpstr>
      <vt:lpstr>CSS</vt:lpstr>
      <vt:lpstr>CSS</vt:lpstr>
      <vt:lpstr>CSS</vt:lpstr>
      <vt:lpstr>PowerPoint Presentation</vt:lpstr>
      <vt:lpstr>CSS SINTAKSA</vt:lpstr>
      <vt:lpstr>HTML element (TAG)</vt:lpstr>
      <vt:lpstr>Vežbanje 1</vt:lpstr>
      <vt:lpstr>KLASA HTML elementa</vt:lpstr>
      <vt:lpstr>Vežbanje 2</vt:lpstr>
      <vt:lpstr>ID HTML elementa</vt:lpstr>
      <vt:lpstr>Vežbanje 3</vt:lpstr>
      <vt:lpstr>Razlika iZMEĐU  HTML-a i HTMLA-a SA CSSOM</vt:lpstr>
      <vt:lpstr>Najčešće korišćenA CSS svojstva</vt:lpstr>
      <vt:lpstr>Vežbanje 4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Admin</dc:creator>
  <cp:lastModifiedBy>Windows User</cp:lastModifiedBy>
  <cp:revision>14</cp:revision>
  <dcterms:created xsi:type="dcterms:W3CDTF">2006-08-16T00:00:00Z</dcterms:created>
  <dcterms:modified xsi:type="dcterms:W3CDTF">2019-10-01T13:22:40Z</dcterms:modified>
</cp:coreProperties>
</file>