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2" r:id="rId9"/>
    <p:sldId id="263" r:id="rId10"/>
    <p:sldId id="264" r:id="rId11"/>
    <p:sldId id="267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>
      <p:cViewPr>
        <p:scale>
          <a:sx n="87" d="100"/>
          <a:sy n="87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HTML TABELE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15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sr-Latn-RS" dirty="0" smtClean="0"/>
              <a:t>Stilizovanje tabele pomoću CSS-a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93359"/>
              </p:ext>
            </p:extLst>
          </p:nvPr>
        </p:nvGraphicFramePr>
        <p:xfrm>
          <a:off x="381000" y="1397000"/>
          <a:ext cx="85344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646"/>
                <a:gridCol w="5005754"/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ATRIBUT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VREDNOST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</a:t>
                      </a:r>
                      <a:r>
                        <a:rPr lang="sr-Latn-RS" sz="2200" smtClean="0"/>
                        <a:t>order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Okvir</a:t>
                      </a:r>
                      <a:r>
                        <a:rPr lang="sr-Latn-RS" sz="2200" baseline="0" dirty="0" smtClean="0"/>
                        <a:t> tabele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</a:t>
                      </a:r>
                      <a:r>
                        <a:rPr lang="sr-Latn-RS" sz="2200" dirty="0" smtClean="0"/>
                        <a:t>ellspacing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Razmak među ćelijama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c</a:t>
                      </a:r>
                      <a:r>
                        <a:rPr lang="sr-Latn-RS" sz="2200" dirty="0" smtClean="0"/>
                        <a:t>ellpadding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Rastojanje</a:t>
                      </a:r>
                      <a:r>
                        <a:rPr lang="sr-Latn-RS" sz="2200" baseline="0" dirty="0" smtClean="0"/>
                        <a:t> teksta od ivice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</a:t>
                      </a:r>
                      <a:r>
                        <a:rPr lang="sr-Latn-RS" sz="2200" dirty="0" smtClean="0"/>
                        <a:t>ordercolor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Boja okvira tabele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Horizontalno poravnanje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valign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Vertikalno poravnanje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height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Visina tabele/ćelije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width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Širina tabele/ćelije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background-color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2200" dirty="0" smtClean="0"/>
                        <a:t>Boja</a:t>
                      </a:r>
                      <a:r>
                        <a:rPr lang="sr-Latn-RS" sz="2200" baseline="0" dirty="0" smtClean="0"/>
                        <a:t> pozadine tabele/reda/kolone/ćelije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b</a:t>
                      </a:r>
                      <a:r>
                        <a:rPr lang="sr-Latn-RS" sz="2200" dirty="0" smtClean="0"/>
                        <a:t>ackgrount =</a:t>
                      </a:r>
                      <a:r>
                        <a:rPr lang="sr-Latn-RS" sz="2200" baseline="0" dirty="0" smtClean="0"/>
                        <a:t> </a:t>
                      </a:r>
                      <a:r>
                        <a:rPr lang="en-US" sz="2200" baseline="0" dirty="0" smtClean="0"/>
                        <a:t>“slika.png”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err="1" smtClean="0"/>
                        <a:t>Slika</a:t>
                      </a:r>
                      <a:r>
                        <a:rPr lang="en-US" sz="2200" dirty="0" smtClean="0"/>
                        <a:t> </a:t>
                      </a:r>
                      <a:r>
                        <a:rPr lang="en-US" sz="2200" dirty="0" err="1" smtClean="0"/>
                        <a:t>kao</a:t>
                      </a:r>
                      <a:r>
                        <a:rPr lang="en-US" sz="2200" baseline="0" dirty="0" smtClean="0"/>
                        <a:t> </a:t>
                      </a:r>
                      <a:r>
                        <a:rPr lang="en-US" sz="2200" baseline="0" dirty="0" err="1" smtClean="0"/>
                        <a:t>pozadina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0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Zadatak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tabelu kao sa sledeće slike i proizvoljno je popuniti slikama, tekstom ili linkovima. </a:t>
            </a:r>
          </a:p>
          <a:p>
            <a:r>
              <a:rPr lang="sr-Latn-RS" dirty="0" smtClean="0"/>
              <a:t>Za pozadinu tabele postaviti proizvoljnu sliku.</a:t>
            </a:r>
            <a:br>
              <a:rPr lang="sr-Latn-RS" dirty="0" smtClean="0"/>
            </a:b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28900"/>
            <a:ext cx="5232400" cy="349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6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en-US" dirty="0" err="1" smtClean="0"/>
              <a:t>Zadatak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7543800" cy="4495800"/>
          </a:xfrm>
        </p:spPr>
        <p:txBody>
          <a:bodyPr>
            <a:normAutofit/>
          </a:bodyPr>
          <a:lstStyle/>
          <a:p>
            <a:pPr lvl="1"/>
            <a:r>
              <a:rPr lang="sr-Latn-RS" sz="2800" dirty="0" smtClean="0"/>
              <a:t>Napraviti sajt sličan prikazu koji se nalazi na </a:t>
            </a:r>
            <a:r>
              <a:rPr lang="sr-Latn-RS" sz="2800" dirty="0" smtClean="0">
                <a:hlinkClick r:id="rId2" action="ppaction://hlinksldjump"/>
              </a:rPr>
              <a:t>sledećem slajdu (sledećoj strani).</a:t>
            </a:r>
            <a:endParaRPr lang="sr-Latn-RS" sz="2800" dirty="0" smtClean="0"/>
          </a:p>
          <a:p>
            <a:pPr lvl="1"/>
            <a:r>
              <a:rPr lang="sr-Latn-RS" sz="2800" dirty="0" smtClean="0"/>
              <a:t>Konstrukcija Vašeg sajta treba da bude gotovo identična pomenutom prikazu sajta, a tematiku možete odabrati sami.</a:t>
            </a:r>
          </a:p>
          <a:p>
            <a:pPr lvl="1"/>
            <a:r>
              <a:rPr lang="sr-Latn-RS" sz="2800" dirty="0" smtClean="0"/>
              <a:t>Raspored tekstualnog sadržaja, linkova i fotografija realizujte korišćenjem tabela.</a:t>
            </a:r>
            <a:r>
              <a:rPr lang="en-US" sz="2800" dirty="0"/>
              <a:t> </a:t>
            </a:r>
            <a:r>
              <a:rPr lang="en-US" sz="2800" dirty="0" err="1" smtClean="0"/>
              <a:t>Dodati</a:t>
            </a:r>
            <a:r>
              <a:rPr lang="en-US" sz="2800" dirty="0" smtClean="0"/>
              <a:t> da </a:t>
            </a:r>
            <a:r>
              <a:rPr lang="en-US" sz="2800" dirty="0" err="1" smtClean="0"/>
              <a:t>su</a:t>
            </a:r>
            <a:r>
              <a:rPr lang="en-US" sz="2800" dirty="0" smtClean="0"/>
              <a:t> i </a:t>
            </a:r>
            <a:r>
              <a:rPr lang="en-US" sz="2800" dirty="0" err="1" smtClean="0"/>
              <a:t>slike</a:t>
            </a:r>
            <a:r>
              <a:rPr lang="en-US" sz="2800" dirty="0" smtClean="0"/>
              <a:t> </a:t>
            </a:r>
            <a:r>
              <a:rPr lang="en-US" sz="2800" dirty="0" err="1" smtClean="0"/>
              <a:t>linkovane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</a:t>
            </a:r>
            <a:r>
              <a:rPr lang="en-US" sz="2800" dirty="0" err="1" smtClean="0"/>
              <a:t>odgovaraju</a:t>
            </a:r>
            <a:r>
              <a:rPr lang="sr-Latn-RS" sz="2800" dirty="0" smtClean="0"/>
              <a:t>će Web stranice.</a:t>
            </a:r>
            <a:endParaRPr lang="sr-Latn-RS" sz="2800" dirty="0"/>
          </a:p>
        </p:txBody>
      </p:sp>
    </p:spTree>
    <p:extLst>
      <p:ext uri="{BB962C8B-B14F-4D97-AF65-F5344CB8AC3E}">
        <p14:creationId xmlns:p14="http://schemas.microsoft.com/office/powerpoint/2010/main" val="2490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6200"/>
            <a:ext cx="7162800" cy="6560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0538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240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Tabela sadrži:</a:t>
            </a:r>
          </a:p>
          <a:p>
            <a:pPr lvl="1"/>
            <a:r>
              <a:rPr lang="sr-Latn-RS" sz="3200" dirty="0" smtClean="0"/>
              <a:t>Vrste</a:t>
            </a:r>
          </a:p>
          <a:p>
            <a:pPr lvl="1"/>
            <a:r>
              <a:rPr lang="sr-Latn-RS" sz="3200" dirty="0" smtClean="0"/>
              <a:t>Kolone</a:t>
            </a:r>
          </a:p>
          <a:p>
            <a:pPr lvl="1"/>
            <a:r>
              <a:rPr lang="sr-Latn-RS" sz="3200" dirty="0" smtClean="0"/>
              <a:t>Ćelije</a:t>
            </a:r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714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Svaka ćelija u tabeli može da sadrži: tekst, slik</a:t>
            </a:r>
            <a:r>
              <a:rPr lang="en-US" dirty="0" smtClean="0"/>
              <a:t>u</a:t>
            </a:r>
            <a:r>
              <a:rPr lang="sr-Latn-RS" dirty="0" smtClean="0"/>
              <a:t>, druge tabel</a:t>
            </a:r>
            <a:r>
              <a:rPr lang="en-US" dirty="0" smtClean="0"/>
              <a:t>u</a:t>
            </a:r>
            <a:r>
              <a:rPr lang="sr-Latn-RS" dirty="0" smtClean="0"/>
              <a:t>,...</a:t>
            </a: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2737"/>
            <a:ext cx="49720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19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HTML tabela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2362200"/>
          </a:xfrm>
        </p:spPr>
        <p:txBody>
          <a:bodyPr>
            <a:normAutofit/>
          </a:bodyPr>
          <a:lstStyle/>
          <a:p>
            <a:r>
              <a:rPr lang="sr-Latn-RS" sz="3200" dirty="0" smtClean="0"/>
              <a:t>Tagovi za kreiranje tabele u HTML-u su:</a:t>
            </a:r>
          </a:p>
          <a:p>
            <a:pPr lvl="1"/>
            <a:r>
              <a:rPr lang="en-US" sz="3200" b="1" dirty="0" smtClean="0">
                <a:solidFill>
                  <a:schemeClr val="accent1"/>
                </a:solidFill>
              </a:rPr>
              <a:t>&lt;table&gt; … &lt;/table&gt; </a:t>
            </a:r>
            <a:r>
              <a:rPr lang="en-US" sz="3200" dirty="0" smtClean="0"/>
              <a:t>- </a:t>
            </a:r>
            <a:r>
              <a:rPr lang="en-US" sz="3200" dirty="0" err="1" smtClean="0"/>
              <a:t>defini</a:t>
            </a:r>
            <a:r>
              <a:rPr lang="sr-Latn-RS" sz="3200" dirty="0" smtClean="0"/>
              <a:t>še tabelu</a:t>
            </a:r>
          </a:p>
          <a:p>
            <a:pPr lvl="1"/>
            <a:r>
              <a:rPr lang="sr-Latn-RS" sz="3200" b="1" dirty="0" smtClean="0">
                <a:solidFill>
                  <a:schemeClr val="accent1"/>
                </a:solidFill>
              </a:rPr>
              <a:t>&lt;tr&gt; ... &lt;/tr&gt; </a:t>
            </a:r>
            <a:r>
              <a:rPr lang="sr-Latn-RS" sz="3200" dirty="0" smtClean="0"/>
              <a:t>- definiše vrstu</a:t>
            </a:r>
          </a:p>
          <a:p>
            <a:pPr lvl="1"/>
            <a:r>
              <a:rPr lang="sr-Latn-RS" sz="3200" b="1" dirty="0" smtClean="0">
                <a:solidFill>
                  <a:schemeClr val="accent1"/>
                </a:solidFill>
              </a:rPr>
              <a:t>&lt;td&gt; ... &lt;/td&gt; </a:t>
            </a:r>
            <a:r>
              <a:rPr lang="sr-Latn-RS" sz="3200" dirty="0" smtClean="0"/>
              <a:t>- definiše ćeluju</a:t>
            </a:r>
          </a:p>
          <a:p>
            <a:pPr lvl="1"/>
            <a:endParaRPr lang="sr-Latn-R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599"/>
            <a:ext cx="7620000" cy="296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14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Kreiranje tabele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06499"/>
            <a:ext cx="8033218" cy="563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994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en-US" dirty="0" err="1" smtClean="0"/>
              <a:t>Naslovi</a:t>
            </a:r>
            <a:r>
              <a:rPr lang="en-US" dirty="0" smtClean="0"/>
              <a:t> u </a:t>
            </a:r>
            <a:r>
              <a:rPr lang="en-US" dirty="0" err="1" smtClean="0"/>
              <a:t>tabeli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8" y="1295400"/>
            <a:ext cx="8906181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3886200" y="3124200"/>
            <a:ext cx="33528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867400" y="1600200"/>
            <a:ext cx="137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9000" y="1600200"/>
            <a:ext cx="0" cy="15240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419600" y="19812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77200" y="1981200"/>
            <a:ext cx="0" cy="14605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219700" y="3441700"/>
            <a:ext cx="285750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Zadatak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2362200"/>
          </a:xfrm>
        </p:spPr>
        <p:txBody>
          <a:bodyPr>
            <a:normAutofit/>
          </a:bodyPr>
          <a:lstStyle/>
          <a:p>
            <a:r>
              <a:rPr lang="sr-Latn-RS" dirty="0" smtClean="0"/>
              <a:t>Napraviti tabelu kao sa sledeće slike i proizvoljno je</a:t>
            </a:r>
            <a:r>
              <a:rPr lang="en-US" dirty="0" smtClean="0"/>
              <a:t> </a:t>
            </a:r>
            <a:r>
              <a:rPr lang="en-US" smtClean="0"/>
              <a:t>stilizovati</a:t>
            </a:r>
            <a:r>
              <a:rPr lang="en-US" dirty="0" smtClean="0"/>
              <a:t>,</a:t>
            </a:r>
            <a:r>
              <a:rPr lang="sr-Latn-RS" dirty="0" smtClean="0"/>
              <a:t> popuniti slikama, tekstom ili linkovima. </a:t>
            </a:r>
            <a:br>
              <a:rPr lang="sr-Latn-RS" dirty="0" smtClean="0"/>
            </a:br>
            <a:endParaRPr lang="sr-Latn-RS" sz="2400" dirty="0" smtClean="0"/>
          </a:p>
          <a:p>
            <a:pPr lvl="1"/>
            <a:endParaRPr lang="sr-Latn-R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14600"/>
            <a:ext cx="6835652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194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6781800" cy="914400"/>
          </a:xfrm>
        </p:spPr>
        <p:txBody>
          <a:bodyPr/>
          <a:lstStyle/>
          <a:p>
            <a:r>
              <a:rPr lang="sr-Latn-RS" dirty="0" smtClean="0"/>
              <a:t>Prazna ćelija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43012"/>
            <a:ext cx="8410465" cy="543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58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10600" cy="1066800"/>
          </a:xfrm>
        </p:spPr>
        <p:txBody>
          <a:bodyPr>
            <a:normAutofit/>
          </a:bodyPr>
          <a:lstStyle/>
          <a:p>
            <a:r>
              <a:rPr lang="sr-Latn-RS" sz="4500" dirty="0" smtClean="0"/>
              <a:t>Spajanje ćelija – colspan i rowspan</a:t>
            </a:r>
            <a:endParaRPr lang="en-US" sz="4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447800"/>
            <a:ext cx="8077201" cy="515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3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625</TotalTime>
  <Words>233</Words>
  <Application>Microsoft Office PowerPoint</Application>
  <PresentationFormat>On-screen Show (4:3)</PresentationFormat>
  <Paragraphs>49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NewsPrint</vt:lpstr>
      <vt:lpstr>HTML TABELE</vt:lpstr>
      <vt:lpstr>Tabela</vt:lpstr>
      <vt:lpstr>Tabela</vt:lpstr>
      <vt:lpstr>HTML tabela</vt:lpstr>
      <vt:lpstr>Kreiranje tabele</vt:lpstr>
      <vt:lpstr>Naslovi u tabeli</vt:lpstr>
      <vt:lpstr>Zadatak 1</vt:lpstr>
      <vt:lpstr>Prazna ćelija</vt:lpstr>
      <vt:lpstr>Spajanje ćelija – colspan i rowspan</vt:lpstr>
      <vt:lpstr>Stilizovanje tabele pomoću CSS-a</vt:lpstr>
      <vt:lpstr>Zadatak 2</vt:lpstr>
      <vt:lpstr>Zadatak 3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TABELE</dc:title>
  <dc:creator>Admin</dc:creator>
  <cp:lastModifiedBy>Windows User</cp:lastModifiedBy>
  <cp:revision>15</cp:revision>
  <dcterms:created xsi:type="dcterms:W3CDTF">2006-08-16T00:00:00Z</dcterms:created>
  <dcterms:modified xsi:type="dcterms:W3CDTF">2019-10-02T05:34:10Z</dcterms:modified>
</cp:coreProperties>
</file>