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FAA5F5-C876-4674-B075-FCB8FC94BF9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F68612-9455-42F1-BCF8-3AF303A081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772400" cy="1829761"/>
          </a:xfrm>
        </p:spPr>
        <p:txBody>
          <a:bodyPr>
            <a:noAutofit/>
          </a:bodyPr>
          <a:lstStyle/>
          <a:p>
            <a:r>
              <a:rPr lang="en-US" sz="8000" dirty="0" smtClean="0"/>
              <a:t>RUKOVANJE FORMAMA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99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Validacija forme znači provera „tačnosti“ podataka koji se unose u formu tj. da li podaci koje unosimo ispunjavaju neke unapred zadate kriterijume.</a:t>
            </a:r>
          </a:p>
          <a:p>
            <a:r>
              <a:rPr lang="sr-Latn-RS" dirty="0" smtClean="0"/>
              <a:t>Na primer kriterijum za JMBG je da sadrži 13 cifara (karaktera) i da nad njime važi određena jednačina.</a:t>
            </a:r>
          </a:p>
          <a:p>
            <a:r>
              <a:rPr lang="sr-Latn-RS" dirty="0" smtClean="0"/>
              <a:t>Validacija forme je veoma bitna zbog zaštite stranice od nekih zlonamernih napada.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Validacija forme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Do </a:t>
            </a:r>
            <a:r>
              <a:rPr lang="en-US" sz="3000" dirty="0" err="1" smtClean="0"/>
              <a:t>sada</a:t>
            </a:r>
            <a:r>
              <a:rPr lang="en-US" sz="3000" dirty="0" smtClean="0"/>
              <a:t> </a:t>
            </a:r>
            <a:r>
              <a:rPr lang="en-US" sz="3000" dirty="0" err="1" smtClean="0"/>
              <a:t>smo</a:t>
            </a:r>
            <a:r>
              <a:rPr lang="en-US" sz="3000" dirty="0" smtClean="0"/>
              <a:t> u HTML-u </a:t>
            </a:r>
            <a:r>
              <a:rPr lang="en-US" sz="3000" dirty="0" err="1" smtClean="0"/>
              <a:t>imali</a:t>
            </a:r>
            <a:r>
              <a:rPr lang="en-US" sz="3000" dirty="0" smtClean="0"/>
              <a:t> </a:t>
            </a:r>
            <a:r>
              <a:rPr lang="en-US" sz="3000" dirty="0" err="1" smtClean="0"/>
              <a:t>priliku</a:t>
            </a:r>
            <a:r>
              <a:rPr lang="en-US" sz="3000" dirty="0" smtClean="0"/>
              <a:t> da se </a:t>
            </a:r>
            <a:r>
              <a:rPr lang="en-US" sz="3000" dirty="0" err="1" smtClean="0"/>
              <a:t>susretnemo</a:t>
            </a:r>
            <a:r>
              <a:rPr lang="en-US" sz="3000" dirty="0" smtClean="0"/>
              <a:t> </a:t>
            </a:r>
            <a:r>
              <a:rPr lang="en-US" sz="3000" dirty="0" err="1" smtClean="0"/>
              <a:t>sa</a:t>
            </a:r>
            <a:r>
              <a:rPr lang="en-US" sz="3000" dirty="0" smtClean="0"/>
              <a:t> </a:t>
            </a:r>
            <a:r>
              <a:rPr lang="en-US" sz="3000" dirty="0" err="1" smtClean="0"/>
              <a:t>osnovnim</a:t>
            </a:r>
            <a:r>
              <a:rPr lang="en-US" sz="3000" dirty="0" smtClean="0"/>
              <a:t> </a:t>
            </a:r>
            <a:r>
              <a:rPr lang="en-US" sz="3000" dirty="0" err="1" smtClean="0"/>
              <a:t>elementima</a:t>
            </a:r>
            <a:r>
              <a:rPr lang="en-US" sz="3000" dirty="0" smtClean="0"/>
              <a:t> </a:t>
            </a:r>
            <a:r>
              <a:rPr lang="en-US" sz="3000" dirty="0" err="1" smtClean="0"/>
              <a:t>forme</a:t>
            </a:r>
            <a:r>
              <a:rPr lang="en-US" sz="3000" dirty="0" smtClean="0"/>
              <a:t>, me</a:t>
            </a:r>
            <a:r>
              <a:rPr lang="sr-Latn-RS" sz="3000" dirty="0"/>
              <a:t>đ</a:t>
            </a:r>
            <a:r>
              <a:rPr lang="sr-Latn-RS" sz="3000" dirty="0" smtClean="0"/>
              <a:t>utim ovi elementi osim vizuelnog efekta nisu imali nikakvu drugu funkcionalnost.</a:t>
            </a:r>
          </a:p>
          <a:p>
            <a:r>
              <a:rPr lang="sr-Latn-RS" sz="3000" dirty="0" smtClean="0"/>
              <a:t>Kada korisnik popuni formu, programeri obično žele da te podatke smeste u bazu podataka ili da ih samo prikažu na nekoj drugoj stranici.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rukovati</a:t>
            </a:r>
            <a:r>
              <a:rPr lang="en-US" dirty="0" smtClean="0"/>
              <a:t> </a:t>
            </a:r>
            <a:r>
              <a:rPr lang="en-US" dirty="0" err="1" smtClean="0"/>
              <a:t>formama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7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83976"/>
          </a:xfrm>
        </p:spPr>
        <p:txBody>
          <a:bodyPr>
            <a:normAutofit lnSpcReduction="10000"/>
          </a:bodyPr>
          <a:lstStyle/>
          <a:p>
            <a:endParaRPr lang="sr-Latn-RS" dirty="0" smtClean="0"/>
          </a:p>
          <a:p>
            <a:r>
              <a:rPr lang="sr-Latn-RS" dirty="0" smtClean="0"/>
              <a:t>GET i POST se koriste da bi preuzele (sakupile) podatke iz forme. </a:t>
            </a:r>
          </a:p>
          <a:p>
            <a:r>
              <a:rPr lang="sr-Latn-RS" dirty="0" smtClean="0"/>
              <a:t>Prilikom pozivanja kreiraju asocijativni niz.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dirty="0" smtClean="0"/>
              <a:t>array( </a:t>
            </a:r>
            <a:r>
              <a:rPr lang="sr-Latn-RS" dirty="0" smtClean="0"/>
              <a:t>ključ1</a:t>
            </a:r>
            <a:r>
              <a:rPr lang="en-US" dirty="0"/>
              <a:t>=&gt; v</a:t>
            </a:r>
            <a:r>
              <a:rPr lang="sr-Latn-RS" dirty="0"/>
              <a:t>rednost</a:t>
            </a:r>
            <a:r>
              <a:rPr lang="en-US" dirty="0"/>
              <a:t>1, </a:t>
            </a:r>
            <a:r>
              <a:rPr lang="sr-Latn-RS" dirty="0" smtClean="0"/>
              <a:t>ključ2</a:t>
            </a:r>
            <a:r>
              <a:rPr lang="en-US" dirty="0"/>
              <a:t>=&gt; v</a:t>
            </a:r>
            <a:r>
              <a:rPr lang="sr-Latn-RS" dirty="0" smtClean="0"/>
              <a:t>rednost2</a:t>
            </a:r>
            <a:r>
              <a:rPr lang="en-US" dirty="0" smtClean="0"/>
              <a:t>)</a:t>
            </a:r>
            <a:r>
              <a:rPr lang="sr-Latn-RS" sz="2000" dirty="0" smtClean="0"/>
              <a:t/>
            </a:r>
            <a:br>
              <a:rPr lang="sr-Latn-RS" sz="2000" dirty="0" smtClean="0"/>
            </a:br>
            <a:endParaRPr lang="sr-Latn-RS" sz="2000" dirty="0"/>
          </a:p>
          <a:p>
            <a:r>
              <a:rPr lang="sr-Latn-RS" dirty="0" smtClean="0"/>
              <a:t>Asocijativni niz sadrži ključ =&gt; vrednost parametre gde su ključevi imena kontrola forme, a vrednosti su vrednosti koje korisnik unese.</a:t>
            </a:r>
            <a:br>
              <a:rPr lang="sr-Latn-RS" dirty="0" smtClean="0"/>
            </a:b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0" dirty="0">
                <a:effectLst/>
              </a:rPr>
              <a:t>S</a:t>
            </a:r>
            <a:r>
              <a:rPr lang="en-US" b="0" dirty="0" err="1" smtClean="0">
                <a:effectLst/>
              </a:rPr>
              <a:t>uperglobals</a:t>
            </a:r>
            <a:r>
              <a:rPr lang="sr-Latn-RS" b="0" dirty="0" smtClean="0">
                <a:effectLst/>
              </a:rPr>
              <a:t> (GET / POST)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83976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GET i POST su uvek dostupne, bez obzira na to u kom delu programa se nalazite, te im možete pristupiti i raditi sa njima iz bilo koje klase i/ili funkcije.</a:t>
            </a:r>
            <a:endParaRPr lang="sr-Latn-RS" dirty="0"/>
          </a:p>
          <a:p>
            <a:r>
              <a:rPr lang="sr-Latn-RS" dirty="0" smtClean="0"/>
              <a:t>$</a:t>
            </a:r>
            <a:r>
              <a:rPr lang="en-US" dirty="0" smtClean="0"/>
              <a:t>_GET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prosle</a:t>
            </a:r>
            <a:r>
              <a:rPr lang="sr-Latn-RS" dirty="0" smtClean="0"/>
              <a:t>đuju putem URL parametra</a:t>
            </a:r>
          </a:p>
          <a:p>
            <a:r>
              <a:rPr lang="sr-Latn-RS" dirty="0" smtClean="0"/>
              <a:t>$</a:t>
            </a:r>
            <a:r>
              <a:rPr lang="en-US" dirty="0" smtClean="0"/>
              <a:t>_POST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prosle</a:t>
            </a:r>
            <a:r>
              <a:rPr lang="sr-Latn-RS" dirty="0" smtClean="0"/>
              <a:t>đuju putem HTTP POST metoda</a:t>
            </a:r>
            <a:br>
              <a:rPr lang="sr-Latn-RS" dirty="0" smtClean="0"/>
            </a:b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0" dirty="0">
                <a:effectLst/>
              </a:rPr>
              <a:t>S</a:t>
            </a:r>
            <a:r>
              <a:rPr lang="en-US" b="0" dirty="0" err="1" smtClean="0">
                <a:effectLst/>
              </a:rPr>
              <a:t>uperglobals</a:t>
            </a:r>
            <a:r>
              <a:rPr lang="sr-Latn-RS" b="0" dirty="0" smtClean="0">
                <a:effectLst/>
              </a:rPr>
              <a:t> (GET / POST)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Napraviti formu kao sa sledeće slike na stranici index.php </a:t>
            </a:r>
          </a:p>
          <a:p>
            <a:r>
              <a:rPr lang="sr-Latn-RS" dirty="0" smtClean="0"/>
              <a:t>Treba omogućiti da se formi prosleđuju ime i e-mail korisnika.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marL="109728" indent="0">
              <a:buNone/>
            </a:pPr>
            <a:endParaRPr lang="sr-Latn-R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GET i POST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3528392" cy="191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0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Napraviti stranicu prikaz.php koja se nalazi u istom folderu gde i index.php stranica i koja ima sledeću sadržinu: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GET i POST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90863"/>
            <a:ext cx="4710319" cy="170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12776"/>
            <a:ext cx="8805664" cy="604867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 smtClean="0"/>
              <a:t>Koriste</a:t>
            </a:r>
            <a:r>
              <a:rPr lang="sr-Latn-RS" sz="3200" dirty="0" smtClean="0"/>
              <a:t>ći GET metod na stranici prikaz.php prikazati podatke koje preuzmete iz forme na stranici index.php</a:t>
            </a:r>
            <a:r>
              <a:rPr lang="en-US" sz="3200" dirty="0" smtClean="0"/>
              <a:t> </a:t>
            </a:r>
            <a:r>
              <a:rPr lang="en-US" sz="3200" dirty="0" err="1" smtClean="0"/>
              <a:t>pomo</a:t>
            </a:r>
            <a:r>
              <a:rPr lang="sr-Latn-RS" sz="3200" dirty="0" smtClean="0"/>
              <a:t>ću komandi:</a:t>
            </a:r>
            <a:br>
              <a:rPr lang="sr-Latn-RS" sz="3200" dirty="0" smtClean="0"/>
            </a:br>
            <a:r>
              <a:rPr lang="en-US" sz="3200" dirty="0"/>
              <a:t>&lt;form action="</a:t>
            </a:r>
            <a:r>
              <a:rPr lang="en-US" sz="3200" dirty="0" err="1"/>
              <a:t>prikaz.php</a:t>
            </a:r>
            <a:r>
              <a:rPr lang="en-US" sz="3200" dirty="0"/>
              <a:t>" method="get"&gt;</a:t>
            </a:r>
            <a:br>
              <a:rPr lang="en-US" sz="3200" dirty="0"/>
            </a:br>
            <a:r>
              <a:rPr lang="en-US" sz="3200" dirty="0"/>
              <a:t>&lt;?</a:t>
            </a:r>
            <a:r>
              <a:rPr lang="en-US" sz="3200" dirty="0" err="1"/>
              <a:t>php</a:t>
            </a:r>
            <a:r>
              <a:rPr lang="en-US" sz="3200" dirty="0"/>
              <a:t> echo $_GET["name"]; ?&gt;</a:t>
            </a:r>
            <a:r>
              <a:rPr lang="sr-Latn-RS" sz="3200" dirty="0" smtClean="0"/>
              <a:t/>
            </a:r>
            <a:br>
              <a:rPr lang="sr-Latn-RS" sz="3200" dirty="0" smtClean="0"/>
            </a:br>
            <a:endParaRPr lang="sr-Latn-RS" sz="3200" dirty="0" smtClean="0"/>
          </a:p>
          <a:p>
            <a:r>
              <a:rPr lang="sr-Latn-RS" sz="3200" dirty="0" smtClean="0"/>
              <a:t>Koristeći POST metod na stranici </a:t>
            </a:r>
            <a:r>
              <a:rPr lang="sr-Latn-RS" sz="3200" dirty="0"/>
              <a:t>prikaz.php prikazati podatke koje preuzmete iz forme na stranici </a:t>
            </a:r>
            <a:r>
              <a:rPr lang="sr-Latn-RS" sz="3200" dirty="0" smtClean="0"/>
              <a:t>index.php pomoću komande:</a:t>
            </a:r>
            <a:br>
              <a:rPr lang="sr-Latn-RS" sz="3200" dirty="0" smtClean="0"/>
            </a:br>
            <a:r>
              <a:rPr lang="en-US" sz="3200" dirty="0"/>
              <a:t>&lt;form action="</a:t>
            </a:r>
            <a:r>
              <a:rPr lang="en-US" sz="3200" dirty="0" err="1"/>
              <a:t>prikaz.php</a:t>
            </a:r>
            <a:r>
              <a:rPr lang="en-US" sz="3200" dirty="0"/>
              <a:t>" method</a:t>
            </a:r>
            <a:r>
              <a:rPr lang="en-US" sz="3200" dirty="0" smtClean="0"/>
              <a:t>=„</a:t>
            </a:r>
            <a:r>
              <a:rPr lang="sr-Latn-RS" sz="3200" dirty="0" smtClean="0"/>
              <a:t>post</a:t>
            </a:r>
            <a:r>
              <a:rPr lang="en-US" sz="3200" dirty="0" smtClean="0"/>
              <a:t>"&gt;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&lt;?</a:t>
            </a:r>
            <a:r>
              <a:rPr lang="en-US" sz="3200" dirty="0" err="1"/>
              <a:t>php</a:t>
            </a:r>
            <a:r>
              <a:rPr lang="en-US" sz="3200" dirty="0"/>
              <a:t> echo $_POST["name"]; ?&gt;</a:t>
            </a:r>
            <a:endParaRPr lang="sr-Latn-RS" sz="3200" dirty="0" smtClean="0"/>
          </a:p>
          <a:p>
            <a:endParaRPr lang="sr-Latn-RS" dirty="0"/>
          </a:p>
          <a:p>
            <a:pPr marL="109728" indent="0">
              <a:buNone/>
            </a:pP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GET i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83976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b="1" dirty="0" smtClean="0">
                <a:solidFill>
                  <a:srgbClr val="FF0000"/>
                </a:solidFill>
              </a:rPr>
              <a:t>GET koristimo za slanje neosetljivih podataka.</a:t>
            </a:r>
            <a:r>
              <a:rPr lang="sr-Latn-RS" b="1" dirty="0" smtClean="0"/>
              <a:t/>
            </a:r>
            <a:br>
              <a:rPr lang="sr-Latn-RS" b="1" dirty="0" smtClean="0"/>
            </a:br>
            <a:endParaRPr lang="sr-Latn-RS" b="1" dirty="0" smtClean="0"/>
          </a:p>
          <a:p>
            <a:r>
              <a:rPr lang="sr-Latn-RS" dirty="0" smtClean="0"/>
              <a:t>Informacije </a:t>
            </a:r>
            <a:r>
              <a:rPr lang="sr-Latn-RS" dirty="0"/>
              <a:t>koje se šalju GET metodom su </a:t>
            </a:r>
            <a:r>
              <a:rPr lang="sr-Latn-RS" b="1" dirty="0"/>
              <a:t>vidljive smima.  </a:t>
            </a:r>
            <a:r>
              <a:rPr lang="sr-Latn-RS" dirty="0"/>
              <a:t>Sve varijable, imena i vrednosti su prikazane u URL adresi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GET ima limit da se može putem njega poslati do 2000 karaktera, i ovakve stranice je moguće bukmarkovati.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GET nikada ne koristiti za slanje lozinki!!!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0" dirty="0" smtClean="0">
                <a:effectLst/>
              </a:rPr>
              <a:t>Kada koristiti GET?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683976"/>
          </a:xfrm>
        </p:spPr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b="1" dirty="0" smtClean="0">
                <a:solidFill>
                  <a:srgbClr val="FF0000"/>
                </a:solidFill>
              </a:rPr>
              <a:t>POST koristimo za slanje formalnih podataka.</a:t>
            </a:r>
            <a:r>
              <a:rPr lang="sr-Latn-RS" b="1" dirty="0" smtClean="0"/>
              <a:t/>
            </a:r>
            <a:br>
              <a:rPr lang="sr-Latn-RS" b="1" dirty="0" smtClean="0"/>
            </a:br>
            <a:endParaRPr lang="sr-Latn-RS" b="1" dirty="0" smtClean="0"/>
          </a:p>
          <a:p>
            <a:r>
              <a:rPr lang="sr-Latn-RS" dirty="0" smtClean="0"/>
              <a:t>Informacije </a:t>
            </a:r>
            <a:r>
              <a:rPr lang="sr-Latn-RS" dirty="0"/>
              <a:t>koje se šalju </a:t>
            </a:r>
            <a:r>
              <a:rPr lang="sr-Latn-RS" dirty="0" smtClean="0"/>
              <a:t>POST metodom </a:t>
            </a:r>
            <a:r>
              <a:rPr lang="sr-Latn-RS" dirty="0"/>
              <a:t>su </a:t>
            </a:r>
            <a:r>
              <a:rPr lang="sr-Latn-RS" b="1" dirty="0" smtClean="0"/>
              <a:t>nevidljive ostalim korisnicima </a:t>
            </a:r>
            <a:r>
              <a:rPr lang="sr-Latn-RS" dirty="0" smtClean="0"/>
              <a:t>(sve </a:t>
            </a:r>
            <a:r>
              <a:rPr lang="sr-Latn-RS" dirty="0"/>
              <a:t>varijable, imena i </a:t>
            </a:r>
            <a:r>
              <a:rPr lang="sr-Latn-RS" dirty="0" smtClean="0"/>
              <a:t>vrednosti).</a:t>
            </a:r>
          </a:p>
          <a:p>
            <a:r>
              <a:rPr lang="sr-Latn-RS" dirty="0" smtClean="0"/>
              <a:t>POST nema limit koliko informacija se možemo poslati putem njega. </a:t>
            </a:r>
          </a:p>
          <a:p>
            <a:r>
              <a:rPr lang="sr-Latn-RS" dirty="0" smtClean="0"/>
              <a:t>Stranice koje koriste POST metod nije moguće bukmarkovati.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0" dirty="0" smtClean="0">
                <a:effectLst/>
              </a:rPr>
              <a:t>Kada koristiti POST?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4349</TotalTime>
  <Words>309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RUKOVANJE FORMAMA</vt:lpstr>
      <vt:lpstr>Kako rukovati formama?</vt:lpstr>
      <vt:lpstr>Superglobals (GET / POST)</vt:lpstr>
      <vt:lpstr>Superglobals (GET / POST)</vt:lpstr>
      <vt:lpstr>Primer GET i POST</vt:lpstr>
      <vt:lpstr>Primer GET i POST</vt:lpstr>
      <vt:lpstr>Primer GET i POST</vt:lpstr>
      <vt:lpstr>Kada koristiti GET?</vt:lpstr>
      <vt:lpstr>Kada koristiti POST?</vt:lpstr>
      <vt:lpstr>Validacija forme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RUKOVANJE FORMAMA</dc:title>
  <dc:creator>Windows User</dc:creator>
  <cp:lastModifiedBy>Windows User</cp:lastModifiedBy>
  <cp:revision>12</cp:revision>
  <dcterms:created xsi:type="dcterms:W3CDTF">2019-07-22T14:57:06Z</dcterms:created>
  <dcterms:modified xsi:type="dcterms:W3CDTF">2019-07-25T17:28:49Z</dcterms:modified>
</cp:coreProperties>
</file>