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9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8451A-0A66-4C7F-B063-0F89439E3B2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7A2E-6855-4562-A1AD-CB2160B50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9537-7F85-4032-BCF6-229DECB39C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A9537-7F85-4032-BCF6-229DECB39C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6F6986-6CBB-436D-BC39-3E8F95DB58C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BC61354-1DDB-45A9-8814-9EE63B533D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55" y="1196752"/>
            <a:ext cx="8856984" cy="227687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Promenljive</a:t>
            </a:r>
            <a:r>
              <a:rPr lang="en-US" dirty="0" smtClean="0"/>
              <a:t> i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upravlja</a:t>
            </a:r>
            <a:r>
              <a:rPr lang="sr-Latn-RS" dirty="0" smtClean="0"/>
              <a:t>čke strukture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6480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2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64896" cy="936104"/>
          </a:xfrm>
        </p:spPr>
        <p:txBody>
          <a:bodyPr>
            <a:normAutofit/>
          </a:bodyPr>
          <a:lstStyle/>
          <a:p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Blade komande – 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naredba</a:t>
            </a:r>
            <a:endParaRPr lang="en-US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088" y="1340768"/>
            <a:ext cx="864096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@for($i=0; $i&lt;100; $i++)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&lt;p&gt;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Trenutna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vrednost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broja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ča je: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{{$i}}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endfor</a:t>
            </a:r>
            <a:endParaRPr lang="sr-Latn-R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64896" cy="936104"/>
          </a:xfrm>
        </p:spPr>
        <p:txBody>
          <a:bodyPr>
            <a:normAutofit/>
          </a:bodyPr>
          <a:lstStyle/>
          <a:p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Blade komande – 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FOREACH </a:t>
            </a:r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naredba</a:t>
            </a:r>
            <a:endParaRPr lang="en-US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088" y="1340768"/>
            <a:ext cx="864096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@foreach ($predavaci as 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predavac )</a:t>
            </a:r>
          </a:p>
          <a:p>
            <a:pPr marL="274320" lvl="1" indent="0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 marL="274320" lvl="1" indent="0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Id trenutnog predavaca je: </a:t>
            </a:r>
          </a:p>
          <a:p>
            <a:pPr marL="274320" lvl="1" indent="0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{{$predavac=&gt;id}}</a:t>
            </a:r>
            <a:br>
              <a:rPr lang="pt-BR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&lt;p&gt;</a:t>
            </a:r>
            <a:endParaRPr lang="pt-BR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end foreach 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64896" cy="936104"/>
          </a:xfrm>
        </p:spPr>
        <p:txBody>
          <a:bodyPr>
            <a:normAutofit/>
          </a:bodyPr>
          <a:lstStyle/>
          <a:p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Blade komande – 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FOREACH </a:t>
            </a:r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naredba</a:t>
            </a:r>
            <a:endParaRPr lang="en-US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340768"/>
            <a:ext cx="8979544" cy="5328592"/>
          </a:xfrm>
        </p:spPr>
        <p:txBody>
          <a:bodyPr>
            <a:normAutofit lnSpcReduction="10000"/>
          </a:bodyPr>
          <a:lstStyle/>
          <a:p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petlja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mo</a:t>
            </a:r>
            <a:r>
              <a:rPr lang="sr-Latn-RS" sz="2500" dirty="0" smtClean="0">
                <a:latin typeface="Arial" pitchFamily="34" charset="0"/>
                <a:cs typeface="Arial" pitchFamily="34" charset="0"/>
              </a:rPr>
              <a:t>že koristiti ugrađene funkcionalnosti:</a:t>
            </a: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$loop-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&gt;index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vra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ća indeks trenutne iteracije (indeksiranje počinje od nule)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$loop-&gt;iteration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sr-Latn-RS" dirty="0" smtClean="0">
                <a:latin typeface="Arial" pitchFamily="34" charset="0"/>
                <a:cs typeface="Arial" pitchFamily="34" charset="0"/>
              </a:rPr>
              <a:t>Vraća indeks trenutne iteracije (indeksiranje počinje od jedinice)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$loop-&gt;remaining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sr-Latn-RS" dirty="0" smtClean="0">
                <a:latin typeface="Arial" pitchFamily="34" charset="0"/>
                <a:cs typeface="Arial" pitchFamily="34" charset="0"/>
              </a:rPr>
              <a:t>Vraća broj preostalih iteracija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$loop-&gt;count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sr-Latn-RS" dirty="0" smtClean="0">
                <a:latin typeface="Arial" pitchFamily="34" charset="0"/>
                <a:cs typeface="Arial" pitchFamily="34" charset="0"/>
              </a:rPr>
              <a:t>Vraća ukupan broj elemenata niza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$loop-&gt;last</a:t>
            </a:r>
          </a:p>
          <a:p>
            <a:pPr lvl="2"/>
            <a:r>
              <a:rPr lang="sr-Latn-RS" dirty="0" smtClean="0">
                <a:latin typeface="Arial" pitchFamily="34" charset="0"/>
                <a:cs typeface="Arial" pitchFamily="34" charset="0"/>
              </a:rPr>
              <a:t>Vraća true ili false u zavisnosti od toga da li je u pitanju poslednja iteracija ili nije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$loop-&gt;parent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pPr marL="622300" lvl="2" indent="-28575"/>
            <a:r>
              <a:rPr lang="sr-Latn-RS" dirty="0" smtClean="0">
                <a:latin typeface="Arial" pitchFamily="34" charset="0"/>
                <a:cs typeface="Arial" pitchFamily="34" charset="0"/>
              </a:rPr>
              <a:t>Vraća promenljivu roditeljske petlje, kada su ugnježdene petlje u pitanju</a:t>
            </a:r>
          </a:p>
        </p:txBody>
      </p:sp>
    </p:spTree>
    <p:extLst>
      <p:ext uri="{BB962C8B-B14F-4D97-AF65-F5344CB8AC3E}">
        <p14:creationId xmlns:p14="http://schemas.microsoft.com/office/powerpoint/2010/main" val="3430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Pogledi - Vežbanje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500553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Ispisati današnji datum i odrediti da li je to vikend ili radni dan</a:t>
            </a:r>
          </a:p>
          <a:p>
            <a:pPr marL="0" indent="0">
              <a:buNone/>
            </a:pP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Napraviti promenljivu pol i dodeliti joj vrednost.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Ukoliko je vrednost promenljive </a:t>
            </a:r>
            <a:r>
              <a:rPr lang="sr-Latn-RS" i="1" dirty="0" smtClean="0">
                <a:latin typeface="Arial" pitchFamily="34" charset="0"/>
                <a:cs typeface="Arial" pitchFamily="34" charset="0"/>
              </a:rPr>
              <a:t>m,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prikazati avatar muškarca i proizvoljan tekst obojiti plavom bojom.</a:t>
            </a:r>
            <a:r>
              <a:rPr lang="sr-Latn-RS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sr-Latn-RS" i="1" dirty="0" smtClean="0">
                <a:latin typeface="Arial" pitchFamily="34" charset="0"/>
                <a:cs typeface="Arial" pitchFamily="34" charset="0"/>
              </a:rPr>
            </a:br>
            <a:r>
              <a:rPr lang="sr-Latn-RS" dirty="0" smtClean="0">
                <a:latin typeface="Arial" pitchFamily="34" charset="0"/>
                <a:cs typeface="Arial" pitchFamily="34" charset="0"/>
              </a:rPr>
              <a:t>Ukoliko je vrednost promenljive </a:t>
            </a:r>
            <a:r>
              <a:rPr lang="sr-Latn-RS" i="1" dirty="0" smtClean="0">
                <a:latin typeface="Arial" pitchFamily="34" charset="0"/>
                <a:cs typeface="Arial" pitchFamily="34" charset="0"/>
              </a:rPr>
              <a:t>z,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prikatati avatar žene i proizvoljan tekst obojiti crvenom bojom.</a:t>
            </a:r>
            <a:br>
              <a:rPr lang="sr-Latn-RS" dirty="0" smtClean="0">
                <a:latin typeface="Arial" pitchFamily="34" charset="0"/>
                <a:cs typeface="Arial" pitchFamily="34" charset="0"/>
              </a:rPr>
            </a:br>
            <a:r>
              <a:rPr lang="sr-Latn-RS" dirty="0" smtClean="0">
                <a:latin typeface="Arial" pitchFamily="34" charset="0"/>
                <a:cs typeface="Arial" pitchFamily="34" charset="0"/>
              </a:rPr>
              <a:t>Za sve ostale vrednosti, prikazati proizvoljan avatar i proizvoljan tekst obojiti žutom bojom.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Pogledi - Vežbanje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88632"/>
          </a:xfrm>
        </p:spPr>
        <p:txBody>
          <a:bodyPr>
            <a:normAutofit fontScale="92500" lnSpcReduction="10000"/>
          </a:bodyPr>
          <a:lstStyle/>
          <a:p>
            <a:r>
              <a:rPr lang="sr-Latn-RS" sz="2800" dirty="0">
                <a:latin typeface="Arial" pitchFamily="34" charset="0"/>
                <a:cs typeface="Arial" pitchFamily="34" charset="0"/>
              </a:rPr>
              <a:t>Preuzeti sa interneta tri slike i imenovati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ih 1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, 2 i 3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For petljom u HTML-u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ispisati svaku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od sličica uz pomoć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brojača (iteratora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Napraviti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niz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proizvoljnih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stringova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ispisati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ovog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niza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Napraviti niz prirodnih brojeva i ispisati njihov zbir, proizvod i aritmetičku sredinu.</a:t>
            </a:r>
          </a:p>
          <a:p>
            <a:pPr marL="0" indent="0">
              <a:buNone/>
            </a:pP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Napraviti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asocijativni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niz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koji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klju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čeve ima nazive pet najviših zgrada na svetu, a kao vrednost njihove visine.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r>
              <a:rPr lang="sr-Latn-RS" sz="2800" dirty="0" smtClean="0">
                <a:latin typeface="Arial" pitchFamily="34" charset="0"/>
                <a:cs typeface="Arial" pitchFamily="34" charset="0"/>
              </a:rPr>
              <a:t>Ispisati sve vrednosti ovog niza, a potom sabrati i ispisati ukupnu visinu pet najviših zgrada.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Pogledi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0553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Svi pogledi (views) u Laravelu treba da se nalaze u okviru foldera resoursec/</a:t>
            </a: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views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Svi pogledi imaju ekstenziju </a:t>
            </a:r>
            <a:r>
              <a:rPr lang="sr-Latn-RS" sz="2800" b="1" dirty="0" smtClean="0">
                <a:latin typeface="Arial" pitchFamily="34" charset="0"/>
                <a:cs typeface="Arial" pitchFamily="34" charset="0"/>
              </a:rPr>
              <a:t>.blade.php</a:t>
            </a:r>
            <a:br>
              <a:rPr lang="sr-Latn-RS" sz="2800" b="1" dirty="0" smtClean="0">
                <a:latin typeface="Arial" pitchFamily="34" charset="0"/>
                <a:cs typeface="Arial" pitchFamily="34" charset="0"/>
              </a:rPr>
            </a:br>
            <a:r>
              <a:rPr lang="sr-Latn-RS" sz="2800" dirty="0" smtClean="0">
                <a:latin typeface="Arial" pitchFamily="34" charset="0"/>
                <a:cs typeface="Arial" pitchFamily="34" charset="0"/>
              </a:rPr>
              <a:t>na primer: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welcome.blade.php</a:t>
            </a: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501008"/>
            <a:ext cx="453123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9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Pogledi – Vežbanje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0553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Otvoriti fajl welcome.blade.php i na vrhu ove stranice kreirati paragraf čiji će sadržaj biti</a:t>
            </a:r>
            <a:br>
              <a:rPr lang="sr-Latn-RS" sz="2800" dirty="0" smtClean="0">
                <a:latin typeface="Arial" pitchFamily="34" charset="0"/>
                <a:cs typeface="Arial" pitchFamily="34" charset="0"/>
              </a:rPr>
            </a:b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Zdravo svete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Između Docs i Laracasts linka, dodati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ITBootcamp 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link koji vodi ka sajtu ITBootcamp-a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Podesiti da se prethodno kreirani link otvara u novom tabu </a:t>
            </a: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Pogledi - Vežbanje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0553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folderu </a:t>
            </a:r>
            <a:r>
              <a:rPr lang="sr-Latn-R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, napraviti novi folder pod nazivom </a:t>
            </a:r>
            <a:r>
              <a:rPr lang="sr-Latn-RS" sz="2800" i="1" dirty="0">
                <a:latin typeface="Arial" pitchFamily="34" charset="0"/>
                <a:cs typeface="Arial" pitchFamily="34" charset="0"/>
              </a:rPr>
              <a:t>css </a:t>
            </a:r>
            <a:r>
              <a:rPr lang="sr-Latn-RS" sz="2800" dirty="0">
                <a:latin typeface="Arial" pitchFamily="34" charset="0"/>
                <a:cs typeface="Arial" pitchFamily="34" charset="0"/>
              </a:rPr>
              <a:t>i u njemu napraviti fajl pod nazivom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stil.css.</a:t>
            </a:r>
            <a:br>
              <a:rPr lang="sr-Latn-RS" sz="2800" i="1" dirty="0" smtClean="0">
                <a:latin typeface="Arial" pitchFamily="34" charset="0"/>
                <a:cs typeface="Arial" pitchFamily="34" charset="0"/>
              </a:rPr>
            </a:br>
            <a:r>
              <a:rPr lang="sr-Latn-RS" sz="2800" dirty="0" smtClean="0">
                <a:latin typeface="Arial" pitchFamily="34" charset="0"/>
                <a:cs typeface="Arial" pitchFamily="34" charset="0"/>
              </a:rPr>
              <a:t>U ovaj fajl premestiti stil iz </a:t>
            </a:r>
            <a:r>
              <a:rPr lang="sr-Latn-RS" sz="2800" i="1" dirty="0" smtClean="0">
                <a:latin typeface="Arial" pitchFamily="34" charset="0"/>
                <a:cs typeface="Arial" pitchFamily="34" charset="0"/>
              </a:rPr>
              <a:t>welcome.blade.php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 stranice.</a:t>
            </a:r>
            <a:endParaRPr lang="sr-Latn-RS" sz="2800" i="1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Priklju</a:t>
            </a:r>
            <a:r>
              <a:rPr lang="sr-Latn-RS" sz="2800" dirty="0" smtClean="0">
                <a:latin typeface="Arial" pitchFamily="34" charset="0"/>
                <a:cs typeface="Arial" pitchFamily="34" charset="0"/>
              </a:rPr>
              <a:t>čiti stil.css fajl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link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 type="text/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 </a:t>
            </a:r>
            <a:endParaRPr lang="sr-Latn-R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="{{ asset('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/stil.css') }}" &gt;</a:t>
            </a:r>
          </a:p>
          <a:p>
            <a:pPr marL="0" indent="0">
              <a:buNone/>
            </a:pPr>
            <a:endParaRPr lang="en-US" sz="2800" dirty="0"/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Pogledi - Vežbanje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640960" cy="500553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U public folderu, napraviti folder img i u njemu dodati jednu sliku.</a:t>
            </a: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Između naslova i linkova na welcome.blade.php stranici, prikazati učitanu sliku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74462"/>
            <a:ext cx="5472608" cy="383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67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Blade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05536"/>
          </a:xfrm>
        </p:spPr>
        <p:txBody>
          <a:bodyPr>
            <a:normAutofit lnSpcReduction="10000"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Blade je Laravel-ov moćan alat koji je namenjen za kreiranje, korišćenje i upravljanje sadržajem pogleda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Blade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nije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jazik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već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predstavlja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način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pisanja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koda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u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okviru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pogleda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(View-a). </a:t>
            </a: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Svi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pogledi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u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Laravelu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prave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uz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pomoć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Blade-a i nose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ekstenziju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.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blade.php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 </a:t>
            </a: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okviru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Blade-a se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može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koristiti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klasična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sintaksa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PHP-a.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Razlog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tome je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taj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što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kompajliranju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Blade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prevodi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u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čist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PHP, pa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pisanje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čistog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PHP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koda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ometa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njegov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rad.</a:t>
            </a:r>
            <a:endParaRPr lang="sr-Latn-RS" sz="2800" b="1" i="1" dirty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6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64896" cy="936104"/>
          </a:xfrm>
        </p:spPr>
        <p:txBody>
          <a:bodyPr>
            <a:norm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Blade komande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05536"/>
          </a:xfrm>
        </p:spPr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Blade komande počinju i završavaju 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@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simbolom</a:t>
            </a: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Na primer: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 = 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endphp</a:t>
            </a: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dirty="0" smtClean="0">
              <a:latin typeface="Arial" pitchFamily="34" charset="0"/>
              <a:cs typeface="Arial" pitchFamily="34" charset="0"/>
            </a:endParaRPr>
          </a:p>
          <a:p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20" y="-26764"/>
            <a:ext cx="8064896" cy="936104"/>
          </a:xfrm>
        </p:spPr>
        <p:txBody>
          <a:bodyPr>
            <a:normAutofit/>
          </a:bodyPr>
          <a:lstStyle/>
          <a:p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Blade komande – IF naredba</a:t>
            </a:r>
            <a:endParaRPr lang="en-US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088" y="818468"/>
            <a:ext cx="8640960" cy="1693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@if(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sr-Latn-R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9396" y="2060848"/>
            <a:ext cx="8064896" cy="936104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Blade komande – IF naredba</a:t>
            </a:r>
            <a:endParaRPr lang="en-US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348" y="3043312"/>
            <a:ext cx="8640960" cy="309634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@else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sr-Latn-R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3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9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64896" cy="936104"/>
          </a:xfrm>
        </p:spPr>
        <p:txBody>
          <a:bodyPr>
            <a:normAutofit/>
          </a:bodyPr>
          <a:lstStyle/>
          <a:p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Blade komande – 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WHILE</a:t>
            </a:r>
            <a:r>
              <a:rPr lang="sr-Latn-RS" sz="3500" b="1" dirty="0" smtClean="0">
                <a:latin typeface="Arial" pitchFamily="34" charset="0"/>
                <a:cs typeface="Arial" pitchFamily="34" charset="0"/>
              </a:rPr>
              <a:t> naredba</a:t>
            </a:r>
            <a:endParaRPr lang="en-US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088" y="1340768"/>
            <a:ext cx="864096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@while(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uslov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Ovo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je while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petlja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endwhile</a:t>
            </a:r>
            <a:endParaRPr lang="sr-Latn-R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58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</TotalTime>
  <Words>460</Words>
  <Application>Microsoft Office PowerPoint</Application>
  <PresentationFormat>On-screen Show (4:3)</PresentationFormat>
  <Paragraphs>84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Promenljive i osnovne upravljačke strukture</vt:lpstr>
      <vt:lpstr>Pogledi</vt:lpstr>
      <vt:lpstr>Pogledi – Vežbanje</vt:lpstr>
      <vt:lpstr>Pogledi - Vežbanje</vt:lpstr>
      <vt:lpstr>Pogledi - Vežbanje</vt:lpstr>
      <vt:lpstr>Blade</vt:lpstr>
      <vt:lpstr>Blade komande</vt:lpstr>
      <vt:lpstr>Blade komande – IF naredba</vt:lpstr>
      <vt:lpstr>Blade komande – WHILE naredba</vt:lpstr>
      <vt:lpstr>Blade komande – FOR naredba</vt:lpstr>
      <vt:lpstr>Blade komande – FOREACH naredba</vt:lpstr>
      <vt:lpstr>Blade komande – FOREACH naredba</vt:lpstr>
      <vt:lpstr>Pogledi - Vežbanje</vt:lpstr>
      <vt:lpstr>Pogledi - Vežbanje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Promenljive i osnovne upravljačke strukture</dc:title>
  <dc:creator>Windows User</dc:creator>
  <cp:lastModifiedBy>Windows User</cp:lastModifiedBy>
  <cp:revision>2</cp:revision>
  <dcterms:created xsi:type="dcterms:W3CDTF">2019-12-12T08:29:02Z</dcterms:created>
  <dcterms:modified xsi:type="dcterms:W3CDTF">2019-12-12T08:35:02Z</dcterms:modified>
</cp:coreProperties>
</file>