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9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73DB5-B13A-47E3-B68C-196B3D0888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A766CF-35B0-4510-B03F-D6E160BA9F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353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Rutiranje</a:t>
            </a:r>
            <a:r>
              <a:rPr lang="en-US" b="1" dirty="0" smtClean="0"/>
              <a:t> u </a:t>
            </a:r>
            <a:r>
              <a:rPr lang="en-US" b="1" dirty="0" err="1" smtClean="0"/>
              <a:t>Laravalu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5" y="3283986"/>
            <a:ext cx="855540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0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Kontroleri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Kontroleri imaju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.php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ekstenziju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Da bi kreirani novi .php fajl imao funkcionalnost kontrolera, potrebno je u zaglavlju kontrolera navesti namespace tj. Neophodno je </a:t>
            </a:r>
            <a:r>
              <a:rPr lang="sr-Latn-RS" sz="2800" u="sng" dirty="0" smtClean="0">
                <a:latin typeface="Arial" pitchFamily="34" charset="0"/>
                <a:cs typeface="Arial" pitchFamily="34" charset="0"/>
              </a:rPr>
              <a:t>naslediti bazni kontroler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koji se nalazi u folderu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app/Http/Controllers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Pogledati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Controller.php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fajl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App\Http\Controllers;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Voditi računa da je </a:t>
            </a:r>
            <a:r>
              <a:rPr lang="sr-Latn-RS" sz="2800" u="sng" dirty="0" smtClean="0">
                <a:latin typeface="Arial" pitchFamily="34" charset="0"/>
                <a:cs typeface="Arial" pitchFamily="34" charset="0"/>
              </a:rPr>
              <a:t>obrnuta kosa crta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pitanju kada pišemo adresu u namespace-u</a:t>
            </a:r>
          </a:p>
        </p:txBody>
      </p:sp>
    </p:spTree>
    <p:extLst>
      <p:ext uri="{BB962C8B-B14F-4D97-AF65-F5344CB8AC3E}">
        <p14:creationId xmlns:p14="http://schemas.microsoft.com/office/powerpoint/2010/main" val="20660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reiranje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</a:t>
            </a:r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ontroler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Kontroler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Laravelu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kreira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komandnom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linijom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php </a:t>
            </a:r>
            <a:r>
              <a:rPr lang="sr-Latn-RS" sz="2800" b="1" dirty="0">
                <a:latin typeface="Courier New" pitchFamily="49" charset="0"/>
                <a:cs typeface="Courier New" pitchFamily="49" charset="0"/>
              </a:rPr>
              <a:t>artisan make:controller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Moj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Kontroler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Nakon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izvršene komande, trebalo bi da je kotroler uspešno kreiran (proveriti u radnom okruženju u folderu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app/Http/Controllers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Sa kreiranjem kontrolera, kreirani su i svi potrebni „preduslovi“ za njegovo funkcionisanje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Dodavanje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funkcije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kontroler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 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MojKontroler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extends Controller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 public function 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prikaziBroj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($id)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     echo $id;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     return view('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712968" cy="9361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kontroleru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</a:t>
            </a:r>
            <a:b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metod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prosle</a:t>
            </a:r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đenim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parametrom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856984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Route::get('/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kon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/{id}', 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MojKontroler@prikaziBroj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2080" y="2009552"/>
            <a:ext cx="1446968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980" y="2976847"/>
            <a:ext cx="1800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>
                <a:latin typeface="Arial" pitchFamily="34" charset="0"/>
                <a:cs typeface="Arial" pitchFamily="34" charset="0"/>
              </a:rPr>
              <a:t>Ruta u string formatu kojoj se prosleđuje i jedan parametar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5484" y="3019512"/>
            <a:ext cx="916372" cy="12735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</p:cNvCxnSpPr>
          <p:nvPr/>
        </p:nvCxnSpPr>
        <p:spPr>
          <a:xfrm flipH="1" flipV="1">
            <a:off x="6732240" y="3038664"/>
            <a:ext cx="1008112" cy="13040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4180" y="5028903"/>
            <a:ext cx="1987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>
                <a:latin typeface="Arial" pitchFamily="34" charset="0"/>
                <a:cs typeface="Arial" pitchFamily="34" charset="0"/>
              </a:rPr>
              <a:t>Međusimbol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2220" y="4342762"/>
            <a:ext cx="2376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>
                <a:latin typeface="Arial" pitchFamily="34" charset="0"/>
                <a:cs typeface="Arial" pitchFamily="34" charset="0"/>
              </a:rPr>
              <a:t>Naziv funkcije u kontroleru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5307986" y="3069303"/>
            <a:ext cx="6518" cy="195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5384" y="4405656"/>
            <a:ext cx="18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>
                <a:latin typeface="Arial" pitchFamily="34" charset="0"/>
                <a:cs typeface="Arial" pitchFamily="34" charset="0"/>
              </a:rPr>
              <a:t>Naziv kontrolera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Ruta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Ruta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predstavlja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tekstualnog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sadr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žaja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koji se nalazi iza baznog dela URL adrese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Fajl u kome se kreiraju i nalaze rute nalazi se na lokaciji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routes/web.php</a:t>
            </a:r>
          </a:p>
          <a:p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ovom fajlu se nalazi usmerenje na kojoj adresi će se koja stranica prikazati i koje metode će se tom prilikom pozivati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Inicijalna ruta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Fajl u kome se kreiraju i nalaze rute nalazi se na lokaciji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routes/web.php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 ovde je predefinisana početna ruta tj.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u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smerenje ka view-u koji će se inicijalno prikazati</a:t>
            </a:r>
            <a:endParaRPr lang="sr-Latn-RS" sz="28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Route::get('/', function () 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   return view('welcome');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Ovime je definisano da kada je pregeldač u root-u sajta (’/’), tada aplikacija treba da vrati view pod nazivom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’welcome’</a:t>
            </a:r>
          </a:p>
        </p:txBody>
      </p:sp>
    </p:spTree>
    <p:extLst>
      <p:ext uri="{BB962C8B-B14F-4D97-AF65-F5344CB8AC3E}">
        <p14:creationId xmlns:p14="http://schemas.microsoft.com/office/powerpoint/2010/main" val="27602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Definisanje rute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Route::get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('/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function () 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return 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view(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Ruta u Laravelu se definiše pomoću klase </a:t>
            </a: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Route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 njenih stratičkih metoda: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Get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Post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Druge metode za realizaciju web servisa </a:t>
            </a:r>
            <a:br>
              <a:rPr lang="sr-Latn-RS" dirty="0" smtClean="0"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latin typeface="Arial" pitchFamily="34" charset="0"/>
                <a:cs typeface="Arial" pitchFamily="34" charset="0"/>
              </a:rPr>
              <a:t>(put, patch, delete i option)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sr-Latn-R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Definisanje rute – pozivanje pogleda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96" y="1412776"/>
            <a:ext cx="91371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Route::get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('/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function () 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return view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(’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pocetna_fajl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Svaki od navedenih metoda predstavlja HTTP zahtev koji se na toj ruti očekuje.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 </a:t>
            </a: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Prvi parametar koji je prosleđen get metodu jeste </a:t>
            </a: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ruta u string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formatu koja se očekuje iza URL adrese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Drugi parametar koji je prosleđen get metodu je </a:t>
            </a: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funkcija koja poziva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željeni view prikikom unosa očekivane URL adrese</a:t>
            </a:r>
          </a:p>
        </p:txBody>
      </p:sp>
    </p:spTree>
    <p:extLst>
      <p:ext uri="{BB962C8B-B14F-4D97-AF65-F5344CB8AC3E}">
        <p14:creationId xmlns:p14="http://schemas.microsoft.com/office/powerpoint/2010/main" val="29448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Definisanje rute – pozivanje pogleda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89248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Route::get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('/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function () 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return view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(’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pocetna_fajl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Bitno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primetiti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prilikom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poziva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pogleda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navodimo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ekstenziju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blade.php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već samo navodimo naziv stranice pod apostrofima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64896" cy="936104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Definisanje rute – pozivanje pogleda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89248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Route::get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('/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pocetna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function () 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  return view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(’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pocetna_fajl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Bitno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primetiti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prilikom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poziva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pogleda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navodimo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ekstenziju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blade.php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već samo navodimo naziv stranice pod apostrofima</a:t>
            </a:r>
            <a:endParaRPr lang="sr-Latn-R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353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sr-Latn-RS" b="1" dirty="0" smtClean="0"/>
              <a:t>Kontroleri u Laravelu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2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Kontroleri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Svi kontroleri u Laravelu se nalaze na lokaciji: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b="1" i="1" dirty="0" smtClean="0">
                <a:latin typeface="Arial" pitchFamily="34" charset="0"/>
                <a:cs typeface="Arial" pitchFamily="34" charset="0"/>
              </a:rPr>
              <a:t>app/Http/Controllers</a:t>
            </a:r>
          </a:p>
          <a:p>
            <a:endParaRPr lang="sr-Latn-RS" sz="2800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Kontroleri su kalse koje služe za grupisanje srodnih zahteva.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Pošto su kontroleri klase u praksi se ime kontrolera i ime njgove klase definišu </a:t>
            </a:r>
            <a:r>
              <a:rPr lang="sr-Latn-RS" sz="2800" u="sng" dirty="0" smtClean="0">
                <a:latin typeface="Arial" pitchFamily="34" charset="0"/>
                <a:cs typeface="Arial" pitchFamily="34" charset="0"/>
              </a:rPr>
              <a:t>veliki početnim slovom</a:t>
            </a:r>
            <a:endParaRPr lang="en-US" sz="2800" u="sng" dirty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Kao i svaka druga klasa, i kontroler ima svoje atribute i metode (funkcije) koje će se pozivati kada se unese odgovarajuća URL adresa</a:t>
            </a:r>
          </a:p>
        </p:txBody>
      </p:sp>
    </p:spTree>
    <p:extLst>
      <p:ext uri="{BB962C8B-B14F-4D97-AF65-F5344CB8AC3E}">
        <p14:creationId xmlns:p14="http://schemas.microsoft.com/office/powerpoint/2010/main" val="12147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272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Rutiranje u Laravalu</vt:lpstr>
      <vt:lpstr>Ruta</vt:lpstr>
      <vt:lpstr>Inicijalna ruta</vt:lpstr>
      <vt:lpstr>Definisanje rute</vt:lpstr>
      <vt:lpstr>Definisanje rute – pozivanje pogleda</vt:lpstr>
      <vt:lpstr>Definisanje rute – pozivanje pogleda</vt:lpstr>
      <vt:lpstr>Definisanje rute – pozivanje pogleda</vt:lpstr>
      <vt:lpstr>Kontroleri u Laravelu</vt:lpstr>
      <vt:lpstr>Kontroleri</vt:lpstr>
      <vt:lpstr>Kontroleri</vt:lpstr>
      <vt:lpstr>Kreiranje kontrolera</vt:lpstr>
      <vt:lpstr>Dodavanje funkcije u kontroler</vt:lpstr>
      <vt:lpstr>Ruta ka kontroleru –  get metod sa prosleđenim parametrom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Rutiranje u Laravalu</dc:title>
  <dc:creator>Windows User</dc:creator>
  <cp:lastModifiedBy>Windows User</cp:lastModifiedBy>
  <cp:revision>1</cp:revision>
  <dcterms:created xsi:type="dcterms:W3CDTF">2019-12-12T08:34:20Z</dcterms:created>
  <dcterms:modified xsi:type="dcterms:W3CDTF">2019-12-12T08:37:42Z</dcterms:modified>
</cp:coreProperties>
</file>