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1" r:id="rId5"/>
    <p:sldId id="260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43000"/>
            <a:ext cx="7406640" cy="1472184"/>
          </a:xfrm>
        </p:spPr>
        <p:txBody>
          <a:bodyPr>
            <a:noAutofit/>
          </a:bodyPr>
          <a:lstStyle/>
          <a:p>
            <a:r>
              <a:rPr lang="en-US" sz="10000" dirty="0"/>
              <a:t>WHILE</a:t>
            </a:r>
            <a:r>
              <a:rPr lang="sr-Latn-RS" sz="10000" dirty="0"/>
              <a:t> petlja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2305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WHILE</a:t>
            </a:r>
            <a:r>
              <a:rPr lang="sr-Latn-RS" sz="5000" dirty="0"/>
              <a:t> petlja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4572000"/>
          </a:xfrm>
        </p:spPr>
        <p:txBody>
          <a:bodyPr>
            <a:normAutofit/>
          </a:bodyPr>
          <a:lstStyle/>
          <a:p>
            <a:r>
              <a:rPr lang="sr-Latn-RS" sz="3500" dirty="0"/>
              <a:t>Često želimo da se određeni deo koda izvršava nekoliko puta uzastopce.</a:t>
            </a:r>
          </a:p>
          <a:p>
            <a:r>
              <a:rPr lang="sr-Latn-RS" sz="3500" dirty="0"/>
              <a:t>Umesto da se isti kod ponavlja više puta, mogu se koristiti takozvane </a:t>
            </a:r>
            <a:r>
              <a:rPr lang="sr-Latn-RS" sz="3500" i="1" dirty="0"/>
              <a:t>petlje</a:t>
            </a:r>
            <a:r>
              <a:rPr lang="sr-Latn-RS" sz="3500" dirty="0"/>
              <a:t> za izvrešenje ovakvog zadatka.</a:t>
            </a:r>
          </a:p>
          <a:p>
            <a:r>
              <a:rPr lang="en-US" sz="3500" i="1" dirty="0"/>
              <a:t>WHILE </a:t>
            </a:r>
            <a:r>
              <a:rPr lang="en-US" sz="3500" i="1" dirty="0" err="1"/>
              <a:t>petlja</a:t>
            </a:r>
            <a:r>
              <a:rPr lang="en-US" sz="3500" i="1" dirty="0"/>
              <a:t> </a:t>
            </a:r>
            <a:r>
              <a:rPr lang="sr-Latn-RS" sz="3500" dirty="0"/>
              <a:t>izvršava blok naredbi sve dok je navedeni uslov zadovoljen.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20465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WHILe petlja – dijagram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6FB12-DC11-45AE-AC8B-0CB053768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43991"/>
            <a:ext cx="6476999" cy="4891136"/>
          </a:xfrm>
        </p:spPr>
      </p:pic>
    </p:spTree>
    <p:extLst>
      <p:ext uri="{BB962C8B-B14F-4D97-AF65-F5344CB8AC3E}">
        <p14:creationId xmlns:p14="http://schemas.microsoft.com/office/powerpoint/2010/main" val="236185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sr-Latn-RS" dirty="0"/>
              <a:t> petlja - </a:t>
            </a:r>
            <a:r>
              <a:rPr lang="en-US" dirty="0" err="1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410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&lt;?php 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while (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uslov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)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{ 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sr-Latn-RS" altLang="en-US" dirty="0">
                <a:solidFill>
                  <a:srgbClr val="212529"/>
                </a:solidFill>
                <a:latin typeface="SFMono-Regular"/>
              </a:rPr>
              <a:t>	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blok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 </a:t>
            </a:r>
            <a:r>
              <a:rPr lang="en-US" altLang="en-US" dirty="0" err="1">
                <a:solidFill>
                  <a:srgbClr val="212529"/>
                </a:solidFill>
                <a:latin typeface="SFMono-Regular"/>
              </a:rPr>
              <a:t>naredbi</a:t>
            </a: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; </a:t>
            </a:r>
            <a:endParaRPr lang="sr-Latn-RS" altLang="en-US" dirty="0">
              <a:solidFill>
                <a:srgbClr val="212529"/>
              </a:solidFill>
              <a:latin typeface="SFMono-Regular"/>
            </a:endParaRPr>
          </a:p>
          <a:p>
            <a:pPr marL="82296" indent="0">
              <a:buNone/>
            </a:pPr>
            <a:r>
              <a:rPr lang="en-US" altLang="en-US" dirty="0">
                <a:solidFill>
                  <a:srgbClr val="212529"/>
                </a:solidFill>
                <a:latin typeface="SFMono-Regular"/>
              </a:rPr>
              <a:t>}</a:t>
            </a:r>
            <a:r>
              <a:rPr lang="sr-Latn-RS" dirty="0"/>
              <a:t>     </a:t>
            </a:r>
            <a:br>
              <a:rPr lang="en-US" dirty="0"/>
            </a:br>
            <a:r>
              <a:rPr lang="en-US" dirty="0"/>
              <a:t>?&gt;</a:t>
            </a:r>
            <a:endParaRPr lang="sr-Latn-RS" dirty="0"/>
          </a:p>
          <a:p>
            <a:pPr marL="82296" indent="0">
              <a:buNone/>
            </a:pPr>
            <a:r>
              <a:rPr lang="sr-Latn-RS" dirty="0"/>
              <a:t>Obratiti pažnju – obično se uslov menja u bloku naredbi da bi se izbegao ulaz u </a:t>
            </a:r>
            <a:r>
              <a:rPr lang="sr-Latn-RS" i="1" dirty="0"/>
              <a:t>beskonačnu petlju</a:t>
            </a:r>
            <a:r>
              <a:rPr lang="sr-Latn-RS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8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- </a:t>
            </a:r>
            <a:r>
              <a:rPr lang="en-US" dirty="0"/>
              <a:t>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pl-PL" dirty="0"/>
              <a:t>Ispis brojeva od 1 do 10</a:t>
            </a:r>
            <a:br>
              <a:rPr lang="en-US" dirty="0"/>
            </a:br>
            <a:endParaRPr lang="en-US" dirty="0"/>
          </a:p>
          <a:p>
            <a:pPr marL="82296" indent="0">
              <a:buNone/>
            </a:pPr>
            <a:r>
              <a:rPr lang="en-US" dirty="0"/>
              <a:t>&lt;?php </a:t>
            </a:r>
            <a:br>
              <a:rPr lang="en-US" dirty="0"/>
            </a:br>
            <a:r>
              <a:rPr lang="sr-Latn-RS" dirty="0"/>
              <a:t>    </a:t>
            </a:r>
            <a:r>
              <a:rPr lang="en-US" dirty="0"/>
              <a:t>$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82296" indent="0">
              <a:buNone/>
            </a:pPr>
            <a:r>
              <a:rPr lang="en-US" dirty="0"/>
              <a:t>    while($</a:t>
            </a:r>
            <a:r>
              <a:rPr lang="en-US" dirty="0" err="1"/>
              <a:t>i</a:t>
            </a:r>
            <a:r>
              <a:rPr lang="en-US" dirty="0"/>
              <a:t> &lt;= 10) {</a:t>
            </a:r>
          </a:p>
          <a:p>
            <a:pPr marL="82296" indent="0">
              <a:buNone/>
            </a:pPr>
            <a:r>
              <a:rPr lang="en-US" dirty="0"/>
              <a:t>        echo $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82296" indent="0">
              <a:buNone/>
            </a:pPr>
            <a:r>
              <a:rPr lang="en-US" dirty="0"/>
              <a:t>        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82296" indent="0">
              <a:buNone/>
            </a:pPr>
            <a:r>
              <a:rPr lang="en-US" dirty="0"/>
              <a:t>        $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82296" indent="0">
              <a:buNone/>
            </a:pP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6662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370C-C372-48DF-BF97-32FF60AD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728F-1039-42A4-B5CA-878E7385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1 do 20.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brojeve od 20 do 1.</a:t>
            </a:r>
          </a:p>
          <a:p>
            <a:pPr marL="596646" indent="-514350">
              <a:buFont typeface="+mj-lt"/>
              <a:buAutoNum type="arabicParenR"/>
            </a:pPr>
            <a:r>
              <a:rPr lang="sr-Latn-RS" dirty="0"/>
              <a:t>Ispisati parne brojeve od 1 do 20.</a:t>
            </a:r>
          </a:p>
          <a:p>
            <a:pPr marL="596646" indent="-514350">
              <a:buFont typeface="+mj-lt"/>
              <a:buAutoNum type="arabicParenR"/>
            </a:pPr>
            <a:r>
              <a:rPr lang="en-US" dirty="0" err="1"/>
              <a:t>Odrediti</a:t>
            </a:r>
            <a:r>
              <a:rPr lang="en-US" dirty="0"/>
              <a:t> </a:t>
            </a:r>
            <a:r>
              <a:rPr lang="en-US" dirty="0" err="1"/>
              <a:t>koli</a:t>
            </a:r>
            <a:r>
              <a:rPr lang="sr-Latn-RS" dirty="0"/>
              <a:t>č</a:t>
            </a:r>
            <a:r>
              <a:rPr lang="en-US" dirty="0" err="1"/>
              <a:t>nik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deljenju</a:t>
            </a:r>
            <a:r>
              <a:rPr lang="en-US" dirty="0"/>
              <a:t> </a:t>
            </a:r>
            <a:r>
              <a:rPr lang="en-US" dirty="0" err="1"/>
              <a:t>brojeva</a:t>
            </a:r>
            <a:r>
              <a:rPr lang="en-US" dirty="0"/>
              <a:t> a </a:t>
            </a:r>
            <a:r>
              <a:rPr lang="en-US" dirty="0" err="1"/>
              <a:t>sa</a:t>
            </a:r>
            <a:r>
              <a:rPr lang="en-US" dirty="0"/>
              <a:t> b bez </a:t>
            </a:r>
            <a:r>
              <a:rPr lang="en-US" dirty="0" err="1"/>
              <a:t>kori</a:t>
            </a:r>
            <a:r>
              <a:rPr lang="sr-Latn-RS" dirty="0"/>
              <a:t>šć</a:t>
            </a:r>
            <a:r>
              <a:rPr lang="en-US" dirty="0" err="1"/>
              <a:t>enja</a:t>
            </a:r>
            <a:r>
              <a:rPr lang="en-US" dirty="0"/>
              <a:t> </a:t>
            </a:r>
            <a:r>
              <a:rPr lang="en-US" dirty="0" err="1"/>
              <a:t>operacija</a:t>
            </a:r>
            <a:r>
              <a:rPr lang="en-US" dirty="0"/>
              <a:t> / </a:t>
            </a:r>
            <a:r>
              <a:rPr lang="en-US" dirty="0" err="1"/>
              <a:t>i</a:t>
            </a:r>
            <a:r>
              <a:rPr lang="en-US" dirty="0"/>
              <a:t> %.</a:t>
            </a:r>
          </a:p>
          <a:p>
            <a:pPr marL="596646" indent="-514350">
              <a:buFont typeface="+mj-lt"/>
              <a:buAutoNum type="arabicParenR"/>
            </a:pPr>
            <a:r>
              <a:rPr lang="it-IT" dirty="0"/>
              <a:t>Se</a:t>
            </a:r>
            <a:r>
              <a:rPr lang="sr-Latn-RS" dirty="0"/>
              <a:t>š</a:t>
            </a:r>
            <a:r>
              <a:rPr lang="it-IT" dirty="0"/>
              <a:t>t paragrafa naizmeni</a:t>
            </a:r>
            <a:r>
              <a:rPr lang="sr-Latn-RS" dirty="0"/>
              <a:t>č</a:t>
            </a:r>
            <a:r>
              <a:rPr lang="it-IT" dirty="0"/>
              <a:t>no obojiti sa tri razli</a:t>
            </a:r>
            <a:r>
              <a:rPr lang="sr-Latn-RS" dirty="0"/>
              <a:t>č</a:t>
            </a:r>
            <a:r>
              <a:rPr lang="it-IT" dirty="0"/>
              <a:t>ite boje.</a:t>
            </a:r>
          </a:p>
          <a:p>
            <a:pPr marL="596646" indent="-514350">
              <a:buFont typeface="+mj-lt"/>
              <a:buAutoNum type="arabicParenR"/>
            </a:pPr>
            <a:endParaRPr lang="sr-Latn-R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9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WHILE petlja – zadaci za vežbu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5105400"/>
          </a:xfrm>
        </p:spPr>
        <p:txBody>
          <a:bodyPr>
            <a:normAutofit/>
          </a:bodyPr>
          <a:lstStyle/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1 do 100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1 do n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brojeva od n do m</a:t>
            </a:r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proizvod brojeva od n do m</a:t>
            </a:r>
            <a:endParaRPr lang="en-US" dirty="0"/>
          </a:p>
          <a:p>
            <a:pPr marL="596646" indent="-514350">
              <a:buFont typeface="+mj-lt"/>
              <a:buAutoNum type="arabicParenR" startAt="6"/>
            </a:pPr>
            <a:r>
              <a:rPr lang="sr-Latn-RS" dirty="0"/>
              <a:t>Odrediti sumu kvadrata brojeva od n do m</a:t>
            </a:r>
          </a:p>
          <a:p>
            <a:pPr marL="596646" indent="-514350">
              <a:buFont typeface="+mj-lt"/>
              <a:buAutoNum type="arabicParenR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89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172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Gill Sans MT</vt:lpstr>
      <vt:lpstr>SFMono-Regular</vt:lpstr>
      <vt:lpstr>Verdana</vt:lpstr>
      <vt:lpstr>Wingdings 2</vt:lpstr>
      <vt:lpstr>Solstice</vt:lpstr>
      <vt:lpstr>WHILE petlja</vt:lpstr>
      <vt:lpstr>WHILE petlja</vt:lpstr>
      <vt:lpstr>WHILe petlja – dijagram</vt:lpstr>
      <vt:lpstr>WHILE petlja - implementacija</vt:lpstr>
      <vt:lpstr>WHILE petlja - primer</vt:lpstr>
      <vt:lpstr>WHILE petlja – zadaci za vežbu</vt:lpstr>
      <vt:lpstr>WHILE petlja – zadaci za vežbu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petlja</dc:title>
  <dc:creator>Admin</dc:creator>
  <cp:lastModifiedBy>Stefan Stanimirovic</cp:lastModifiedBy>
  <cp:revision>11</cp:revision>
  <dcterms:created xsi:type="dcterms:W3CDTF">2006-08-16T00:00:00Z</dcterms:created>
  <dcterms:modified xsi:type="dcterms:W3CDTF">2019-07-11T17:15:08Z</dcterms:modified>
</cp:coreProperties>
</file>