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7.png" ContentType="image/png"/>
  <Override PartName="/ppt/media/image2.png" ContentType="image/png"/>
  <Override PartName="/ppt/media/image6.png" ContentType="image/png"/>
  <Override PartName="/ppt/media/image8.jpeg" ContentType="image/jpeg"/>
  <Override PartName="/ppt/media/image1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00088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97760" y="1769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200088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497760" y="4415040"/>
            <a:ext cx="142524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415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5040"/>
            <a:ext cx="4426560" cy="241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s://gitlab.com/stap7/kubernetes-aws" TargetMode="External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Install Kubernetes on AWS with  Terraform and Ansible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651760" y="4899960"/>
            <a:ext cx="484596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Stamatis Panorgios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Devops at Zulutrade Technologies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11111"/>
                </a:solidFill>
                <a:latin typeface="Arial"/>
              </a:rPr>
              <a:t>Kubernetes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4469400"/>
            <a:ext cx="10079280" cy="24796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280160" y="1645920"/>
            <a:ext cx="777204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Orchestrate containerised applications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Private or public cloud environments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Solves a problem generated by another solution: containerisation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Offered as a managed service but can also be installed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Containerisation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1520" y="1463040"/>
            <a:ext cx="8503560" cy="41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The process of taking an application and packaging it into a single runnable/executable software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Containerising an application requires understanding its inputs, dependencies, configuration files, and outputs, and then baking all of these things into an immutable image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Containerisation primarily solves the problem of portability of applications between development environments and production environments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Kubernetes installation with...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Terraform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Terraform is a tool for building, changing, and versioning infrastructure safely and efficiently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15268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Ansible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used for IT tasks such as configuration management, application deployment, intraservice orchestration and provisioning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What we do with Terraform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0080" y="1554480"/>
            <a:ext cx="69490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Provision 2 EC2 instances in AWS (specific type, image, volumes)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Provision a VPC for the 2 instances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Provision a security group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0080" y="355248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What we do with Ansible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40080" y="4774680"/>
            <a:ext cx="64004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Configure Red Hat on EC2 instances for installing Kubernetes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Install docker, kubelet, kubeadm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Initialize Kubernetes Master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Join the second EC2 as a node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680960" y="1411920"/>
            <a:ext cx="2065680" cy="20624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772400" y="4663440"/>
            <a:ext cx="1883880" cy="18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Prons/Cons of this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3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Acquire knowledge of Kubernetes internals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Full control of setup (networks, security)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Choices in logging and alerting mechanisms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Infrastructure as a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15268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High Skill of cloud Platform, Terraform, Ansible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of human recources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What’s next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554480"/>
            <a:ext cx="9005400" cy="52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infrastructure can be production grade. A lot of components can be added through code such as ingress controller, service mesh, logging, alerting, monitoring systems.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in the form of 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Infrastructure as a Code.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13280" y="702360"/>
            <a:ext cx="9295560" cy="5523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4114800" y="293760"/>
            <a:ext cx="3748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480560" y="3474720"/>
            <a:ext cx="4967640" cy="306216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457200" y="1005840"/>
            <a:ext cx="795528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Source: </a:t>
            </a:r>
            <a:r>
              <a:rPr b="0" lang="en-US" sz="2400" spc="-1" strike="noStrike">
                <a:latin typeface="Arial"/>
                <a:hlinkClick r:id="rId2"/>
              </a:rPr>
              <a:t>https://gitlab.com/stap7/kubernetes-aws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Blog: </a:t>
            </a:r>
            <a:r>
              <a:rPr b="0" lang="en-US" sz="2400" spc="-1" strike="noStrike">
                <a:solidFill>
                  <a:srgbClr val="f10d0c"/>
                </a:solidFill>
                <a:latin typeface="Arial"/>
              </a:rPr>
              <a:t>https://stamatisp.wordpress.com/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2019-12-11T20:14:31Z</dcterms:created>
  <dc:creator/>
  <dc:description/>
  <dc:language>en-US</dc:language>
  <cp:lastModifiedBy/>
  <dcterms:modified xsi:type="dcterms:W3CDTF">2019-12-13T16:29:21Z</dcterms:modified>
  <cp:revision>6</cp:revision>
  <dc:subject/>
  <dc:title>Pencil</dc:title>
</cp:coreProperties>
</file>