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288036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4"/>
  </p:normalViewPr>
  <p:slideViewPr>
    <p:cSldViewPr snapToGrid="0">
      <p:cViewPr>
        <p:scale>
          <a:sx n="55" d="100"/>
          <a:sy n="55" d="100"/>
        </p:scale>
        <p:origin x="576" y="-8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CD355-9561-A04D-837A-0C49D1DDE4EA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7902E-B7B3-7647-B2FC-CFF260E7AAC6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59211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93469" rtl="0" eaLnBrk="1" latinLnBrk="0" hangingPunct="1">
      <a:defRPr sz="2222" kern="1200">
        <a:solidFill>
          <a:schemeClr val="tx1"/>
        </a:solidFill>
        <a:latin typeface="+mn-lt"/>
        <a:ea typeface="+mn-ea"/>
        <a:cs typeface="+mn-cs"/>
      </a:defRPr>
    </a:lvl1pPr>
    <a:lvl2pPr marL="846734" algn="l" defTabSz="1693469" rtl="0" eaLnBrk="1" latinLnBrk="0" hangingPunct="1">
      <a:defRPr sz="2222" kern="1200">
        <a:solidFill>
          <a:schemeClr val="tx1"/>
        </a:solidFill>
        <a:latin typeface="+mn-lt"/>
        <a:ea typeface="+mn-ea"/>
        <a:cs typeface="+mn-cs"/>
      </a:defRPr>
    </a:lvl2pPr>
    <a:lvl3pPr marL="1693469" algn="l" defTabSz="1693469" rtl="0" eaLnBrk="1" latinLnBrk="0" hangingPunct="1">
      <a:defRPr sz="2222" kern="1200">
        <a:solidFill>
          <a:schemeClr val="tx1"/>
        </a:solidFill>
        <a:latin typeface="+mn-lt"/>
        <a:ea typeface="+mn-ea"/>
        <a:cs typeface="+mn-cs"/>
      </a:defRPr>
    </a:lvl3pPr>
    <a:lvl4pPr marL="2540203" algn="l" defTabSz="1693469" rtl="0" eaLnBrk="1" latinLnBrk="0" hangingPunct="1">
      <a:defRPr sz="2222" kern="1200">
        <a:solidFill>
          <a:schemeClr val="tx1"/>
        </a:solidFill>
        <a:latin typeface="+mn-lt"/>
        <a:ea typeface="+mn-ea"/>
        <a:cs typeface="+mn-cs"/>
      </a:defRPr>
    </a:lvl4pPr>
    <a:lvl5pPr marL="3386938" algn="l" defTabSz="1693469" rtl="0" eaLnBrk="1" latinLnBrk="0" hangingPunct="1">
      <a:defRPr sz="2222" kern="1200">
        <a:solidFill>
          <a:schemeClr val="tx1"/>
        </a:solidFill>
        <a:latin typeface="+mn-lt"/>
        <a:ea typeface="+mn-ea"/>
        <a:cs typeface="+mn-cs"/>
      </a:defRPr>
    </a:lvl5pPr>
    <a:lvl6pPr marL="4233672" algn="l" defTabSz="1693469" rtl="0" eaLnBrk="1" latinLnBrk="0" hangingPunct="1">
      <a:defRPr sz="2222" kern="1200">
        <a:solidFill>
          <a:schemeClr val="tx1"/>
        </a:solidFill>
        <a:latin typeface="+mn-lt"/>
        <a:ea typeface="+mn-ea"/>
        <a:cs typeface="+mn-cs"/>
      </a:defRPr>
    </a:lvl6pPr>
    <a:lvl7pPr marL="5080406" algn="l" defTabSz="1693469" rtl="0" eaLnBrk="1" latinLnBrk="0" hangingPunct="1">
      <a:defRPr sz="2222" kern="1200">
        <a:solidFill>
          <a:schemeClr val="tx1"/>
        </a:solidFill>
        <a:latin typeface="+mn-lt"/>
        <a:ea typeface="+mn-ea"/>
        <a:cs typeface="+mn-cs"/>
      </a:defRPr>
    </a:lvl7pPr>
    <a:lvl8pPr marL="5927141" algn="l" defTabSz="1693469" rtl="0" eaLnBrk="1" latinLnBrk="0" hangingPunct="1">
      <a:defRPr sz="2222" kern="1200">
        <a:solidFill>
          <a:schemeClr val="tx1"/>
        </a:solidFill>
        <a:latin typeface="+mn-lt"/>
        <a:ea typeface="+mn-ea"/>
        <a:cs typeface="+mn-cs"/>
      </a:defRPr>
    </a:lvl8pPr>
    <a:lvl9pPr marL="6773875" algn="l" defTabSz="1693469" rtl="0" eaLnBrk="1" latinLnBrk="0" hangingPunct="1">
      <a:defRPr sz="22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7902E-B7B3-7647-B2FC-CFF260E7AAC6}" type="slidenum">
              <a:rPr lang="en-MT" smtClean="0"/>
              <a:t>1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55849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8380311"/>
            <a:ext cx="24483060" cy="17827413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26895217"/>
            <a:ext cx="21602700" cy="12363023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9141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7762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8" y="2726267"/>
            <a:ext cx="6210776" cy="43395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9" y="2726267"/>
            <a:ext cx="18272284" cy="43395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164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52795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2766055"/>
            <a:ext cx="24843105" cy="21300436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34268002"/>
            <a:ext cx="24843105" cy="11201396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82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82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06369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3631334"/>
            <a:ext cx="12241530" cy="324899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3631334"/>
            <a:ext cx="12241530" cy="324899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61885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726278"/>
            <a:ext cx="24843105" cy="98975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2" y="12552684"/>
            <a:ext cx="12185271" cy="6151876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2" y="18704560"/>
            <a:ext cx="12185271" cy="275115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4" y="12552684"/>
            <a:ext cx="12245282" cy="6151876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4" y="18704560"/>
            <a:ext cx="12245282" cy="275115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7676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7296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92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3413760"/>
            <a:ext cx="9289911" cy="119481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7372785"/>
            <a:ext cx="14581823" cy="36389733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5361920"/>
            <a:ext cx="9289911" cy="28459857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784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3413760"/>
            <a:ext cx="9289911" cy="119481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7372785"/>
            <a:ext cx="14581823" cy="36389733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5361920"/>
            <a:ext cx="9289911" cy="28459857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8812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726278"/>
            <a:ext cx="24843105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3631334"/>
            <a:ext cx="24843105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47460758"/>
            <a:ext cx="648081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0833A-118C-6B42-9FCD-0297420223EB}" type="datetimeFigureOut">
              <a:rPr lang="en-MT" smtClean="0"/>
              <a:t>23/10/2024</a:t>
            </a:fld>
            <a:endParaRPr lang="en-M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47460758"/>
            <a:ext cx="9721215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7460758"/>
            <a:ext cx="648081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3DBC3-8875-844F-AFEA-A4481E9DCE31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5241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C356-2405-4DA9-9BEB-8AA24CE57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527" y="2713445"/>
            <a:ext cx="26303950" cy="368773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MT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1B049-7E30-CFAB-7A90-7A3323AC1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527" y="13180915"/>
            <a:ext cx="26303950" cy="30833188"/>
          </a:xfrm>
        </p:spPr>
        <p:txBody>
          <a:bodyPr numCol="2" spcCol="360000"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73"/>
              </a:spcAft>
            </a:pPr>
            <a:r>
              <a:rPr lang="en-GB" sz="7112" dirty="0">
                <a:solidFill>
                  <a:srgbClr val="000000"/>
                </a:solidFill>
                <a:latin typeface="Open Sans" panose="020B0606030504020204" pitchFamily="34" charset="0"/>
              </a:rPr>
              <a:t>Section Title</a:t>
            </a: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Lorem ipsum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dolor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Cras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luctus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viverra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lacinia vitae. Maecenas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interdum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tortor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ornare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et.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Praesent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eleifend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vitae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eros.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Phasellus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Nunc gravida ante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vestibulum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pellentesque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nisl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diam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imperdiet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ante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dapibus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Nam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eleifend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sodales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Curabitur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venenatis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turpis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sed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venenatis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orci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Suspendisse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interdum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justo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vehicula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non vestibulum ex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Curabitur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sed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vitae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pharetra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Cras dui ex,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dapibus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commodo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rutrum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nisi.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Suspendisse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fringilla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nisl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iaculis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orci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eget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Quisque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elementum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non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purus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varius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Praesent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pulvinar ante.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Quisque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risus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leo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sed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lacinia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tortor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laoreet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id.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Fusce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sagittis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turpis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et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ultrices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est.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Etiam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tellus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ex. Morbi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sodales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dapibus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mattis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nisi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justo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id vestibulum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arcu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sapien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mauris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73"/>
              </a:spcAft>
            </a:pPr>
            <a:endParaRPr lang="en-GB" sz="7112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73"/>
              </a:spcAft>
            </a:pPr>
            <a:r>
              <a:rPr lang="en-GB" sz="7112" dirty="0">
                <a:solidFill>
                  <a:srgbClr val="000000"/>
                </a:solidFill>
                <a:latin typeface="Open Sans" panose="020B0606030504020204" pitchFamily="34" charset="0"/>
              </a:rPr>
              <a:t>Section Title</a:t>
            </a: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Lorem ipsum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dolor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Cras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luctus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viverra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lacinia vitae. Maecenas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interdum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tortor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ornare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et.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Praesent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eleifend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vitae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eros.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Phasellus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Nunc gravida ante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vestibulum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pellentesque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nisl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diam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imperdiet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ante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dapibus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Nam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eleifend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sodales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Curabitur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Suspendisse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interdum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justo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vehicula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non vestibulum ex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Curabitur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sed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vitae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pharetra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Cras dui ex,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dapibus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commodo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rutrum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nisi.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Suspendisse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fringilla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nisl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iaculis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orci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eget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Quisque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elementum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non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purus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varius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Praesent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pulvinar ante.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Quisque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risus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leo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sed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lacinia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tortor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laoreet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id.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Fusce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sagittis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turpis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et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ultrices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est.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Etiam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tellus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ex.</a:t>
            </a: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MT" sz="2845" dirty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73"/>
              </a:spcAft>
            </a:pPr>
            <a:r>
              <a:rPr lang="en-GB" sz="7112" dirty="0">
                <a:solidFill>
                  <a:srgbClr val="000000"/>
                </a:solidFill>
                <a:latin typeface="Open Sans" panose="020B0606030504020204" pitchFamily="34" charset="0"/>
              </a:rPr>
              <a:t>Section Title</a:t>
            </a: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Lorem ipsum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dolor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Cras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luctus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viverra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lacinia vitae. Maecenas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interdum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tortor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ornare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et.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Praesent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eleifend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vitae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eros.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Phasellus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Nunc gravida ante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vestibulum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pellentesque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nisl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diam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imperdiet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ante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dapibus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Nam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eleifend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sodales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Curabitur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endParaRPr lang="en-GB" sz="3556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73"/>
              </a:spcAft>
            </a:pPr>
            <a:r>
              <a:rPr lang="en-GB" sz="7112" dirty="0">
                <a:solidFill>
                  <a:srgbClr val="000000"/>
                </a:solidFill>
                <a:latin typeface="Open Sans" panose="020B0606030504020204" pitchFamily="34" charset="0"/>
              </a:rPr>
              <a:t>Section Title</a:t>
            </a: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Lorem ipsum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dolor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Cras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luctus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viverra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lacinia vitae. Maecenas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interdum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tortor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ornare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et.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Praesent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eleifend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vitae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eros.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Phasellus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Nunc gravida ante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vestibulum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pellentesque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nisl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diam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imperdiet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ante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dapibus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endParaRPr lang="en-MT" sz="3556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14327D-C418-68A8-DF78-73AC5DFBAD88}"/>
              </a:ext>
            </a:extLst>
          </p:cNvPr>
          <p:cNvSpPr txBox="1">
            <a:spLocks/>
          </p:cNvSpPr>
          <p:nvPr/>
        </p:nvSpPr>
        <p:spPr>
          <a:xfrm>
            <a:off x="1125527" y="7192298"/>
            <a:ext cx="26303950" cy="5197503"/>
          </a:xfrm>
          <a:prstGeom prst="rect">
            <a:avLst/>
          </a:prstGeom>
        </p:spPr>
        <p:txBody>
          <a:bodyPr vert="horz" lIns="162576" tIns="81288" rIns="162576" bIns="81288" rtlCol="0">
            <a:noAutofit/>
          </a:bodyPr>
          <a:lstStyle>
            <a:lvl1pPr marL="0" indent="0" algn="ctr" defTabSz="162004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42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0021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35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42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31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064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0085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0106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0127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0149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170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Aft>
                <a:spcPts val="5907"/>
              </a:spcAft>
            </a:pP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Lorem ipsum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dolor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adipiscing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Cras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luctus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viverra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lacinia vitae. Maecenas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interdum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tortor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ornare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tempor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et.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Praesent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eleifend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nibh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vitae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eros.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Phasellus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posuere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lorem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Nunc gravida ante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vestibulum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pellentesque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nisl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diam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imperdiet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sit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amet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ante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dapibus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Nam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eleifend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sodales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Curabitur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venenatis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turpis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sed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venenatis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orci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Suspendisse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interdum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nulla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justo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vehicula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non vestibulum ex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consectetur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Aliquam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erat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Curabitur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sed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vitae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pharetra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volutpat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et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velit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Cras dui ex,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dapibus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eu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commodo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rutrum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nisi.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Suspendisse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fringilla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ipsum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nisl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iaculis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orci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eget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Quisque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elementum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non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purus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varius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ullamcorper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Praesent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a pulvinar ante.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Quisque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vulputate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risus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leo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sed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lacinia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tortor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GB" sz="3556" dirty="0" err="1">
                <a:solidFill>
                  <a:srgbClr val="000000"/>
                </a:solidFill>
                <a:latin typeface="Open Sans" panose="020B0606030504020204" pitchFamily="34" charset="0"/>
              </a:rPr>
              <a:t>laoreet</a:t>
            </a:r>
            <a:r>
              <a:rPr lang="en-GB" sz="3556" dirty="0">
                <a:solidFill>
                  <a:srgbClr val="000000"/>
                </a:solidFill>
                <a:latin typeface="Open Sans" panose="020B0606030504020204" pitchFamily="34" charset="0"/>
              </a:rPr>
              <a:t> id.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5DBEE41-8FA8-18FE-DCC6-4E6806F588FC}"/>
              </a:ext>
            </a:extLst>
          </p:cNvPr>
          <p:cNvSpPr txBox="1">
            <a:spLocks/>
          </p:cNvSpPr>
          <p:nvPr/>
        </p:nvSpPr>
        <p:spPr>
          <a:xfrm>
            <a:off x="1125527" y="44300878"/>
            <a:ext cx="26303950" cy="5197503"/>
          </a:xfrm>
          <a:prstGeom prst="rect">
            <a:avLst/>
          </a:prstGeom>
        </p:spPr>
        <p:txBody>
          <a:bodyPr vert="horz" lIns="162576" tIns="81288" rIns="162576" bIns="81288" rtlCol="0">
            <a:noAutofit/>
          </a:bodyPr>
          <a:lstStyle>
            <a:lvl1pPr marL="0" indent="0" algn="ctr" defTabSz="162004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None/>
              <a:defRPr sz="42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0021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35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42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31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0064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40085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50106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60127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70149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170" indent="0" algn="ctr" defTabSz="1620042" rtl="0" eaLnBrk="1" latinLnBrk="0" hangingPunct="1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573"/>
              </a:spcAft>
            </a:pPr>
            <a:r>
              <a:rPr lang="en-GB" sz="7112" dirty="0">
                <a:solidFill>
                  <a:srgbClr val="000000"/>
                </a:solidFill>
                <a:latin typeface="Open Sans" panose="020B0606030504020204" pitchFamily="34" charset="0"/>
              </a:rPr>
              <a:t>References</a:t>
            </a:r>
          </a:p>
          <a:p>
            <a:pPr algn="just">
              <a:lnSpc>
                <a:spcPct val="120000"/>
              </a:lnSpc>
              <a:spcBef>
                <a:spcPts val="533"/>
              </a:spcBef>
              <a:spcAft>
                <a:spcPts val="533"/>
              </a:spcAft>
            </a:pPr>
            <a:r>
              <a:rPr lang="en-GB" sz="3560" dirty="0"/>
              <a:t>Zammit, M.A., 2024. </a:t>
            </a:r>
            <a:r>
              <a:rPr lang="en-GB" sz="3560" i="1" dirty="0"/>
              <a:t>Machine learning applications in exoplanet host star recommendation &amp; determination.</a:t>
            </a:r>
            <a:r>
              <a:rPr lang="en-GB" sz="3560" dirty="0"/>
              <a:t> Ph.D. thesis, University of Malta, </a:t>
            </a:r>
            <a:r>
              <a:rPr lang="en-GB" sz="3560" dirty="0" err="1"/>
              <a:t>Msida</a:t>
            </a:r>
            <a:r>
              <a:rPr lang="en-GB" sz="3560" dirty="0"/>
              <a:t>, Malta</a:t>
            </a:r>
            <a:endParaRPr lang="en-GB" sz="356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pic>
        <p:nvPicPr>
          <p:cNvPr id="13" name="Picture 12" descr="A graph showing the number of different planets&#10;&#10;Description automatically generated with medium confidence">
            <a:extLst>
              <a:ext uri="{FF2B5EF4-FFF2-40B4-BE49-F238E27FC236}">
                <a16:creationId xmlns:a16="http://schemas.microsoft.com/office/drawing/2014/main" id="{AD2C2E8D-8A73-D3DB-AB89-C54356229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65" t="10711" r="9055" b="2174"/>
          <a:stretch/>
        </p:blipFill>
        <p:spPr>
          <a:xfrm>
            <a:off x="14401800" y="18590818"/>
            <a:ext cx="13027676" cy="9934405"/>
          </a:xfrm>
          <a:prstGeom prst="rect">
            <a:avLst/>
          </a:prstGeom>
        </p:spPr>
      </p:pic>
      <p:pic>
        <p:nvPicPr>
          <p:cNvPr id="15" name="Picture 14" descr="A graph showing the number of stars&#10;&#10;Description automatically generated">
            <a:extLst>
              <a:ext uri="{FF2B5EF4-FFF2-40B4-BE49-F238E27FC236}">
                <a16:creationId xmlns:a16="http://schemas.microsoft.com/office/drawing/2014/main" id="{696CAA32-0C6B-C7DF-547B-92FCCDCE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527" y="27222868"/>
            <a:ext cx="13027676" cy="100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730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Open Sans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Zammit</dc:creator>
  <cp:lastModifiedBy>Miguel Zammit</cp:lastModifiedBy>
  <cp:revision>4</cp:revision>
  <dcterms:created xsi:type="dcterms:W3CDTF">2024-10-23T05:35:12Z</dcterms:created>
  <dcterms:modified xsi:type="dcterms:W3CDTF">2024-10-23T08:02:48Z</dcterms:modified>
</cp:coreProperties>
</file>