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304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8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9" r:id="rId44"/>
    <p:sldId id="300" r:id="rId45"/>
    <p:sldId id="301" r:id="rId46"/>
    <p:sldId id="302" r:id="rId47"/>
    <p:sldId id="303" r:id="rId48"/>
    <p:sldId id="306" r:id="rId4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74" d="100"/>
          <a:sy n="74" d="100"/>
        </p:scale>
        <p:origin x="498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27CCE-E8A5-4855-B28D-D8FE330A36D2}" type="datetimeFigureOut">
              <a:rPr lang="en-IN" smtClean="0"/>
              <a:pPr/>
              <a:t>14-12-2022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400B8-B6C6-4DE2-973C-A7B30D0547B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7267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27CCE-E8A5-4855-B28D-D8FE330A36D2}" type="datetimeFigureOut">
              <a:rPr lang="en-IN" smtClean="0"/>
              <a:pPr/>
              <a:t>14-12-2022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400B8-B6C6-4DE2-973C-A7B30D0547B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800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27CCE-E8A5-4855-B28D-D8FE330A36D2}" type="datetimeFigureOut">
              <a:rPr lang="en-IN" smtClean="0"/>
              <a:pPr/>
              <a:t>14-12-2022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400B8-B6C6-4DE2-973C-A7B30D0547BF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584536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27CCE-E8A5-4855-B28D-D8FE330A36D2}" type="datetimeFigureOut">
              <a:rPr lang="en-IN" smtClean="0"/>
              <a:pPr/>
              <a:t>14-12-2022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400B8-B6C6-4DE2-973C-A7B30D0547B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4284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27CCE-E8A5-4855-B28D-D8FE330A36D2}" type="datetimeFigureOut">
              <a:rPr lang="en-IN" smtClean="0"/>
              <a:pPr/>
              <a:t>14-12-2022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400B8-B6C6-4DE2-973C-A7B30D0547BF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175811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27CCE-E8A5-4855-B28D-D8FE330A36D2}" type="datetimeFigureOut">
              <a:rPr lang="en-IN" smtClean="0"/>
              <a:pPr/>
              <a:t>14-12-2022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400B8-B6C6-4DE2-973C-A7B30D0547B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15122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27CCE-E8A5-4855-B28D-D8FE330A36D2}" type="datetimeFigureOut">
              <a:rPr lang="en-IN" smtClean="0"/>
              <a:pPr/>
              <a:t>14-12-2022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400B8-B6C6-4DE2-973C-A7B30D0547B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15436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27CCE-E8A5-4855-B28D-D8FE330A36D2}" type="datetimeFigureOut">
              <a:rPr lang="en-IN" smtClean="0"/>
              <a:pPr/>
              <a:t>14-12-2022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400B8-B6C6-4DE2-973C-A7B30D0547B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9517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27CCE-E8A5-4855-B28D-D8FE330A36D2}" type="datetimeFigureOut">
              <a:rPr lang="en-IN" smtClean="0"/>
              <a:pPr/>
              <a:t>14-12-2022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400B8-B6C6-4DE2-973C-A7B30D0547B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659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27CCE-E8A5-4855-B28D-D8FE330A36D2}" type="datetimeFigureOut">
              <a:rPr lang="en-IN" smtClean="0"/>
              <a:pPr/>
              <a:t>14-12-2022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400B8-B6C6-4DE2-973C-A7B30D0547B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3133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27CCE-E8A5-4855-B28D-D8FE330A36D2}" type="datetimeFigureOut">
              <a:rPr lang="en-IN" smtClean="0"/>
              <a:pPr/>
              <a:t>14-12-2022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400B8-B6C6-4DE2-973C-A7B30D0547B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8783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27CCE-E8A5-4855-B28D-D8FE330A36D2}" type="datetimeFigureOut">
              <a:rPr lang="en-IN" smtClean="0"/>
              <a:pPr/>
              <a:t>14-12-2022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400B8-B6C6-4DE2-973C-A7B30D0547B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8441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27CCE-E8A5-4855-B28D-D8FE330A36D2}" type="datetimeFigureOut">
              <a:rPr lang="en-IN" smtClean="0"/>
              <a:pPr/>
              <a:t>14-12-2022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400B8-B6C6-4DE2-973C-A7B30D0547B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5077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27CCE-E8A5-4855-B28D-D8FE330A36D2}" type="datetimeFigureOut">
              <a:rPr lang="en-IN" smtClean="0"/>
              <a:pPr/>
              <a:t>14-12-2022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400B8-B6C6-4DE2-973C-A7B30D0547B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8931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27CCE-E8A5-4855-B28D-D8FE330A36D2}" type="datetimeFigureOut">
              <a:rPr lang="en-IN" smtClean="0"/>
              <a:pPr/>
              <a:t>14-12-2022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400B8-B6C6-4DE2-973C-A7B30D0547B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9639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27CCE-E8A5-4855-B28D-D8FE330A36D2}" type="datetimeFigureOut">
              <a:rPr lang="en-IN" smtClean="0"/>
              <a:pPr/>
              <a:t>14-12-2022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400B8-B6C6-4DE2-973C-A7B30D0547B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5830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927CCE-E8A5-4855-B28D-D8FE330A36D2}" type="datetimeFigureOut">
              <a:rPr lang="en-IN" smtClean="0"/>
              <a:pPr/>
              <a:t>14-12-2022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E2400B8-B6C6-4DE2-973C-A7B30D0547B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9441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291378" y="211549"/>
            <a:ext cx="7347473" cy="550920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514350" indent="-514350">
              <a:buFont typeface="Wingdings" panose="05000000000000000000" pitchFamily="2" charset="2"/>
              <a:buChar char="§"/>
            </a:pPr>
            <a:r>
              <a:rPr lang="en-IN" sz="3200" dirty="0" smtClean="0"/>
              <a:t>Name: </a:t>
            </a:r>
            <a:r>
              <a:rPr lang="en-IN" sz="3200" dirty="0"/>
              <a:t>S</a:t>
            </a:r>
            <a:r>
              <a:rPr lang="en-IN" sz="3200" dirty="0" smtClean="0"/>
              <a:t>haikh Zarrar</a:t>
            </a:r>
          </a:p>
          <a:p>
            <a:pPr marL="514350" indent="-514350">
              <a:buFont typeface="Wingdings" panose="05000000000000000000" pitchFamily="2" charset="2"/>
              <a:buChar char="§"/>
            </a:pPr>
            <a:endParaRPr lang="en-IN" sz="3200" dirty="0" smtClean="0"/>
          </a:p>
          <a:p>
            <a:pPr marL="514350" indent="-514350">
              <a:buFont typeface="Wingdings" panose="05000000000000000000" pitchFamily="2" charset="2"/>
              <a:buChar char="§"/>
            </a:pPr>
            <a:r>
              <a:rPr lang="en-IN" sz="3200" dirty="0" smtClean="0"/>
              <a:t>Module: Fund SQL</a:t>
            </a:r>
          </a:p>
          <a:p>
            <a:pPr marL="514350" indent="-514350">
              <a:buFont typeface="Wingdings" panose="05000000000000000000" pitchFamily="2" charset="2"/>
              <a:buChar char="§"/>
            </a:pPr>
            <a:endParaRPr lang="en-IN" sz="3200" dirty="0" smtClean="0"/>
          </a:p>
          <a:p>
            <a:pPr marL="514350" indent="-514350">
              <a:buFont typeface="Wingdings" panose="05000000000000000000" pitchFamily="2" charset="2"/>
              <a:buChar char="§"/>
            </a:pPr>
            <a:r>
              <a:rPr lang="en-IN" sz="3200" dirty="0" smtClean="0"/>
              <a:t>Batch : 12pm-2pm</a:t>
            </a:r>
          </a:p>
          <a:p>
            <a:pPr marL="514350" indent="-514350">
              <a:buFont typeface="Wingdings" panose="05000000000000000000" pitchFamily="2" charset="2"/>
              <a:buChar char="§"/>
            </a:pPr>
            <a:endParaRPr lang="en-IN" sz="3200" dirty="0" smtClean="0"/>
          </a:p>
          <a:p>
            <a:pPr marL="514350" indent="-514350">
              <a:buFont typeface="Wingdings" panose="05000000000000000000" pitchFamily="2" charset="2"/>
              <a:buChar char="§"/>
            </a:pPr>
            <a:r>
              <a:rPr lang="en-IN" sz="3200" dirty="0" smtClean="0"/>
              <a:t>Batch coordinator:Nidhi Bhatt</a:t>
            </a:r>
          </a:p>
          <a:p>
            <a:pPr marL="514350" indent="-514350">
              <a:buFont typeface="Wingdings" panose="05000000000000000000" pitchFamily="2" charset="2"/>
              <a:buChar char="§"/>
            </a:pPr>
            <a:endParaRPr lang="en-IN" sz="3200" dirty="0" smtClean="0"/>
          </a:p>
          <a:p>
            <a:pPr marL="514350" indent="-5143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3200" dirty="0" smtClean="0"/>
              <a:t>Topic:Lithium Ecab transportantion</a:t>
            </a:r>
            <a:r>
              <a:rPr lang="en-IN" sz="3200" dirty="0"/>
              <a:t> </a:t>
            </a:r>
            <a:r>
              <a:rPr lang="en-IN" sz="3200" dirty="0" smtClean="0"/>
              <a:t>cab management database system </a:t>
            </a:r>
          </a:p>
        </p:txBody>
      </p:sp>
    </p:spTree>
    <p:extLst>
      <p:ext uri="{BB962C8B-B14F-4D97-AF65-F5344CB8AC3E}">
        <p14:creationId xmlns:p14="http://schemas.microsoft.com/office/powerpoint/2010/main" val="3801137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table &amp; Describe Table</a:t>
            </a:r>
            <a:endParaRPr lang="en-US" dirty="0"/>
          </a:p>
        </p:txBody>
      </p:sp>
      <p:pic>
        <p:nvPicPr>
          <p:cNvPr id="7170" name="Picture 2" descr="F:\project sql\zass 7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677863" y="3047837"/>
            <a:ext cx="8596312" cy="210693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         Insert Query</a:t>
            </a:r>
            <a:endParaRPr lang="en-US" dirty="0"/>
          </a:p>
        </p:txBody>
      </p:sp>
      <p:pic>
        <p:nvPicPr>
          <p:cNvPr id="8194" name="Picture 2" descr="F:\project sql\zass 8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397726" y="3596425"/>
            <a:ext cx="8451668" cy="185078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      Select Query</a:t>
            </a:r>
            <a:endParaRPr lang="en-US" dirty="0"/>
          </a:p>
        </p:txBody>
      </p:sp>
      <p:pic>
        <p:nvPicPr>
          <p:cNvPr id="9218" name="Picture 2" descr="F:\project sql\zass 9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2056199" y="3434463"/>
            <a:ext cx="5839640" cy="133368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Alter Commands</a:t>
            </a:r>
            <a:endParaRPr lang="en-US" dirty="0"/>
          </a:p>
        </p:txBody>
      </p:sp>
      <p:pic>
        <p:nvPicPr>
          <p:cNvPr id="10243" name="Picture 3" descr="F:\project sql\zass 10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62593" y="2791449"/>
            <a:ext cx="9065623" cy="320440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To Remove Primark Key &amp; Describe Table</a:t>
            </a:r>
            <a:endParaRPr lang="en-US" dirty="0"/>
          </a:p>
        </p:txBody>
      </p:sp>
      <p:pic>
        <p:nvPicPr>
          <p:cNvPr id="11266" name="Picture 2" descr="F:\project sql\zass 11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63182" y="2155034"/>
            <a:ext cx="7741183" cy="1476440"/>
          </a:xfrm>
          <a:prstGeom prst="rect">
            <a:avLst/>
          </a:prstGeom>
          <a:noFill/>
        </p:spPr>
      </p:pic>
      <p:pic>
        <p:nvPicPr>
          <p:cNvPr id="11267" name="Picture 3" descr="F:\project sql\zass 11.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8674" y="3944303"/>
            <a:ext cx="9007474" cy="236505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Update Command</a:t>
            </a:r>
            <a:endParaRPr lang="en-US" dirty="0"/>
          </a:p>
        </p:txBody>
      </p:sp>
      <p:pic>
        <p:nvPicPr>
          <p:cNvPr id="12290" name="Picture 2" descr="F:\project sql\zass 12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62148" y="3008166"/>
            <a:ext cx="9470571" cy="241292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To Reassign the Primary Key</a:t>
            </a:r>
            <a:endParaRPr lang="en-US" dirty="0"/>
          </a:p>
        </p:txBody>
      </p:sp>
      <p:pic>
        <p:nvPicPr>
          <p:cNvPr id="13314" name="Picture 2" descr="F:\project sql\zass 13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70709" y="3715504"/>
            <a:ext cx="8064111" cy="152270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To Read the Table</a:t>
            </a:r>
            <a:endParaRPr lang="en-US" dirty="0"/>
          </a:p>
        </p:txBody>
      </p:sp>
      <p:pic>
        <p:nvPicPr>
          <p:cNvPr id="14338" name="Picture 2" descr="F:\project sql\zass 14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05839" y="3395145"/>
            <a:ext cx="6923315" cy="244395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Create Structure of the Table &amp; Inserting Records </a:t>
            </a:r>
            <a:endParaRPr lang="en-US" dirty="0"/>
          </a:p>
        </p:txBody>
      </p:sp>
      <p:pic>
        <p:nvPicPr>
          <p:cNvPr id="15364" name="Picture 4" descr="F:\project sql\zass 15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38200" y="2495214"/>
            <a:ext cx="10515600" cy="914192"/>
          </a:xfrm>
          <a:prstGeom prst="rect">
            <a:avLst/>
          </a:prstGeom>
          <a:noFill/>
        </p:spPr>
      </p:pic>
      <p:pic>
        <p:nvPicPr>
          <p:cNvPr id="15365" name="Picture 5" descr="F:\project sql\zass 16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1081" y="3817349"/>
            <a:ext cx="11487559" cy="213931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Read the table</a:t>
            </a:r>
            <a:endParaRPr lang="en-US" dirty="0"/>
          </a:p>
        </p:txBody>
      </p:sp>
      <p:pic>
        <p:nvPicPr>
          <p:cNvPr id="16386" name="Picture 2" descr="F:\project sql\zass 17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54480" y="3001029"/>
            <a:ext cx="7023129" cy="341283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62228" y="474345"/>
            <a:ext cx="7981772" cy="25237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900" dirty="0" smtClean="0"/>
              <a:t>1.Introduction</a:t>
            </a:r>
          </a:p>
          <a:p>
            <a:r>
              <a:rPr lang="en-US" sz="1900" dirty="0"/>
              <a:t>	</a:t>
            </a:r>
            <a:r>
              <a:rPr lang="en-US" sz="2000" dirty="0" smtClean="0"/>
              <a:t>My project  </a:t>
            </a:r>
            <a:r>
              <a:rPr lang="en-US" sz="2000" dirty="0"/>
              <a:t>is to </a:t>
            </a:r>
            <a:r>
              <a:rPr lang="en-US" sz="2000" dirty="0" smtClean="0"/>
              <a:t>computerize Transport database </a:t>
            </a:r>
            <a:r>
              <a:rPr lang="en-US" sz="2000" dirty="0"/>
              <a:t>to </a:t>
            </a:r>
            <a:r>
              <a:rPr lang="en-US" sz="2000" dirty="0" smtClean="0"/>
              <a:t>manage the Manager data, Zonal Managers  </a:t>
            </a:r>
            <a:r>
              <a:rPr lang="en-US" sz="2000" dirty="0"/>
              <a:t>data , </a:t>
            </a:r>
            <a:r>
              <a:rPr lang="en-US" sz="2000" dirty="0" smtClean="0"/>
              <a:t>Head supervisors Data,</a:t>
            </a:r>
            <a:r>
              <a:rPr lang="en-US" sz="2000" dirty="0"/>
              <a:t> </a:t>
            </a:r>
            <a:r>
              <a:rPr lang="en-US" sz="2000" dirty="0" smtClean="0"/>
              <a:t>Supervisors data,</a:t>
            </a:r>
            <a:r>
              <a:rPr lang="en-US" sz="2000" dirty="0"/>
              <a:t> </a:t>
            </a:r>
            <a:r>
              <a:rPr lang="en-US" sz="2000" dirty="0" smtClean="0"/>
              <a:t>Drivers data. </a:t>
            </a:r>
            <a:r>
              <a:rPr lang="en-US" sz="2000" dirty="0"/>
              <a:t>It replace all the paper work, with the help of this database we can access data </a:t>
            </a:r>
            <a:r>
              <a:rPr lang="en-US" sz="2000" dirty="0" smtClean="0"/>
              <a:t>related Manager’s ,Supervisors &amp; Drivers data easily</a:t>
            </a:r>
            <a:r>
              <a:rPr lang="en-US" sz="2000" dirty="0"/>
              <a:t>. It keeps the records of Manager’s ,Supervisors &amp; Drivers data </a:t>
            </a:r>
            <a:r>
              <a:rPr lang="en-US" sz="2000" dirty="0" smtClean="0"/>
              <a:t>. </a:t>
            </a:r>
            <a:r>
              <a:rPr lang="en-US" sz="2000" dirty="0"/>
              <a:t>We can also access the number </a:t>
            </a:r>
            <a:r>
              <a:rPr lang="en-US" sz="2000" dirty="0" smtClean="0"/>
              <a:t>of Drivers</a:t>
            </a:r>
          </a:p>
          <a:p>
            <a:endParaRPr lang="en-IN" sz="1900" dirty="0"/>
          </a:p>
        </p:txBody>
      </p:sp>
    </p:spTree>
    <p:extLst>
      <p:ext uri="{BB962C8B-B14F-4D97-AF65-F5344CB8AC3E}">
        <p14:creationId xmlns:p14="http://schemas.microsoft.com/office/powerpoint/2010/main" val="1298203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Create&amp; Describing  Table</a:t>
            </a:r>
            <a:endParaRPr lang="en-US" dirty="0"/>
          </a:p>
        </p:txBody>
      </p:sp>
      <p:pic>
        <p:nvPicPr>
          <p:cNvPr id="17410" name="Picture 2" descr="F:\project sql\zass 18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51263" y="2226131"/>
            <a:ext cx="10515600" cy="2058487"/>
          </a:xfrm>
          <a:prstGeom prst="rect">
            <a:avLst/>
          </a:prstGeom>
          <a:noFill/>
        </p:spPr>
      </p:pic>
      <p:pic>
        <p:nvPicPr>
          <p:cNvPr id="17411" name="Picture 3" descr="F:\project sql\zass 19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83422" y="4443276"/>
            <a:ext cx="6478587" cy="17335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Inserting data &amp; To Read the data</a:t>
            </a:r>
            <a:endParaRPr lang="en-US" dirty="0"/>
          </a:p>
        </p:txBody>
      </p:sp>
      <p:pic>
        <p:nvPicPr>
          <p:cNvPr id="18434" name="Picture 2" descr="F:\project sql\zass 20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677863" y="2925283"/>
            <a:ext cx="8596312" cy="235204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smtClean="0"/>
              <a:t>               To Read data of table With Limit</a:t>
            </a:r>
            <a:endParaRPr lang="en-US" dirty="0"/>
          </a:p>
        </p:txBody>
      </p:sp>
      <p:pic>
        <p:nvPicPr>
          <p:cNvPr id="19458" name="Picture 2" descr="F:\project sql\zass 21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384663" y="2939108"/>
            <a:ext cx="8294914" cy="266485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smtClean="0"/>
              <a:t>  Where Clause with Comparison Operator</a:t>
            </a:r>
            <a:endParaRPr lang="en-US" dirty="0"/>
          </a:p>
        </p:txBody>
      </p:sp>
      <p:pic>
        <p:nvPicPr>
          <p:cNvPr id="20483" name="Picture 3" descr="F:\project sql\zass 22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53589" y="2981976"/>
            <a:ext cx="8543108" cy="266117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Clause with </a:t>
            </a:r>
            <a:r>
              <a:rPr lang="en-US" dirty="0" smtClean="0"/>
              <a:t>Like </a:t>
            </a:r>
            <a:r>
              <a:rPr lang="en-US" dirty="0"/>
              <a:t>Operator</a:t>
            </a:r>
          </a:p>
        </p:txBody>
      </p:sp>
      <p:pic>
        <p:nvPicPr>
          <p:cNvPr id="21506" name="Picture 2" descr="F:\project sql\zass 23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70708" y="2978332"/>
            <a:ext cx="9326880" cy="277488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 By  Clause</a:t>
            </a:r>
            <a:endParaRPr lang="en-US" dirty="0"/>
          </a:p>
        </p:txBody>
      </p:sp>
      <p:pic>
        <p:nvPicPr>
          <p:cNvPr id="22530" name="Picture 2" descr="F:\project sql\zass 24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09896" y="1825624"/>
            <a:ext cx="9614263" cy="484949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Create &amp; Describe the Table</a:t>
            </a:r>
            <a:endParaRPr lang="en-US" dirty="0"/>
          </a:p>
        </p:txBody>
      </p:sp>
      <p:pic>
        <p:nvPicPr>
          <p:cNvPr id="23554" name="Picture 2" descr="F:\project sql\zass 25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677863" y="2896728"/>
            <a:ext cx="8596312" cy="240915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       Insert Query</a:t>
            </a:r>
            <a:endParaRPr lang="en-US" dirty="0"/>
          </a:p>
        </p:txBody>
      </p:sp>
      <p:pic>
        <p:nvPicPr>
          <p:cNvPr id="24578" name="Picture 2" descr="F:\project sql\zass 26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677863" y="3817381"/>
            <a:ext cx="8596312" cy="56785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To Read Data</a:t>
            </a:r>
            <a:endParaRPr lang="en-US" dirty="0"/>
          </a:p>
        </p:txBody>
      </p:sp>
      <p:pic>
        <p:nvPicPr>
          <p:cNvPr id="25602" name="Picture 2" descr="F:\project sql\zass 27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62148" y="2458028"/>
            <a:ext cx="8830491" cy="351169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Where Clause with Between Operator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237" y="2515186"/>
            <a:ext cx="10238744" cy="364662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60327" y="393558"/>
            <a:ext cx="10776266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000" dirty="0" smtClean="0"/>
              <a:t>                                      Tables in Database</a:t>
            </a:r>
          </a:p>
          <a:p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Manager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Zone Managers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Head supervisors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S</a:t>
            </a:r>
            <a:r>
              <a:rPr lang="en-US" sz="2800" dirty="0" smtClean="0"/>
              <a:t>upervisors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D</a:t>
            </a:r>
            <a:r>
              <a:rPr lang="en-US" sz="2800" dirty="0" smtClean="0"/>
              <a:t>rivers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61797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Clause </a:t>
            </a:r>
            <a:r>
              <a:rPr lang="en-US" dirty="0" smtClean="0"/>
              <a:t>with Not Between </a:t>
            </a:r>
            <a:r>
              <a:rPr lang="en-US" dirty="0"/>
              <a:t>Operator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674" y="3301109"/>
            <a:ext cx="10251728" cy="28607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Aggregate Functions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391" y="1953133"/>
            <a:ext cx="9486668" cy="457235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               Aggregate Function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356" y="2558055"/>
            <a:ext cx="9602256" cy="3645318"/>
          </a:xfrm>
        </p:spPr>
      </p:pic>
    </p:spTree>
    <p:extLst>
      <p:ext uri="{BB962C8B-B14F-4D97-AF65-F5344CB8AC3E}">
        <p14:creationId xmlns:p14="http://schemas.microsoft.com/office/powerpoint/2010/main" val="3733821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To create &amp; Describe Table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63" y="3131322"/>
            <a:ext cx="8596312" cy="1939969"/>
          </a:xfrm>
        </p:spPr>
      </p:pic>
    </p:spTree>
    <p:extLst>
      <p:ext uri="{BB962C8B-B14F-4D97-AF65-F5344CB8AC3E}">
        <p14:creationId xmlns:p14="http://schemas.microsoft.com/office/powerpoint/2010/main" val="1766602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                      Insert Query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63" y="2962295"/>
            <a:ext cx="8596312" cy="2278022"/>
          </a:xfrm>
        </p:spPr>
      </p:pic>
    </p:spTree>
    <p:extLst>
      <p:ext uri="{BB962C8B-B14F-4D97-AF65-F5344CB8AC3E}">
        <p14:creationId xmlns:p14="http://schemas.microsoft.com/office/powerpoint/2010/main" val="2778182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                      Insert Query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63" y="2935432"/>
            <a:ext cx="8596312" cy="2331749"/>
          </a:xfrm>
        </p:spPr>
      </p:pic>
    </p:spTree>
    <p:extLst>
      <p:ext uri="{BB962C8B-B14F-4D97-AF65-F5344CB8AC3E}">
        <p14:creationId xmlns:p14="http://schemas.microsoft.com/office/powerpoint/2010/main" val="1742748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    To Read the Data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135" y="1825625"/>
            <a:ext cx="10037619" cy="4351338"/>
          </a:xfrm>
        </p:spPr>
      </p:pic>
    </p:spTree>
    <p:extLst>
      <p:ext uri="{BB962C8B-B14F-4D97-AF65-F5344CB8AC3E}">
        <p14:creationId xmlns:p14="http://schemas.microsoft.com/office/powerpoint/2010/main" val="1542065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6942" y="774493"/>
            <a:ext cx="5335387" cy="5551094"/>
          </a:xfrm>
        </p:spPr>
      </p:pic>
    </p:spTree>
    <p:extLst>
      <p:ext uri="{BB962C8B-B14F-4D97-AF65-F5344CB8AC3E}">
        <p14:creationId xmlns:p14="http://schemas.microsoft.com/office/powerpoint/2010/main" val="265455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1133" y="1583698"/>
            <a:ext cx="8964276" cy="3553321"/>
          </a:xfrm>
        </p:spPr>
      </p:pic>
    </p:spTree>
    <p:extLst>
      <p:ext uri="{BB962C8B-B14F-4D97-AF65-F5344CB8AC3E}">
        <p14:creationId xmlns:p14="http://schemas.microsoft.com/office/powerpoint/2010/main" val="4120371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Describe Table 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63" y="2534313"/>
            <a:ext cx="8596312" cy="3133987"/>
          </a:xfrm>
        </p:spPr>
      </p:pic>
    </p:spTree>
    <p:extLst>
      <p:ext uri="{BB962C8B-B14F-4D97-AF65-F5344CB8AC3E}">
        <p14:creationId xmlns:p14="http://schemas.microsoft.com/office/powerpoint/2010/main" val="1377958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682" y="1076770"/>
            <a:ext cx="9502964" cy="5620395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837488" y="367470"/>
            <a:ext cx="10516312" cy="83748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                         ER Diagram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869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                            Join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920" y="2160588"/>
            <a:ext cx="8082198" cy="3881437"/>
          </a:xfrm>
        </p:spPr>
      </p:pic>
    </p:spTree>
    <p:extLst>
      <p:ext uri="{BB962C8B-B14F-4D97-AF65-F5344CB8AC3E}">
        <p14:creationId xmlns:p14="http://schemas.microsoft.com/office/powerpoint/2010/main" val="2332977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2373" y="218209"/>
            <a:ext cx="7890163" cy="6515100"/>
          </a:xfrm>
        </p:spPr>
      </p:pic>
    </p:spTree>
    <p:extLst>
      <p:ext uri="{BB962C8B-B14F-4D97-AF65-F5344CB8AC3E}">
        <p14:creationId xmlns:p14="http://schemas.microsoft.com/office/powerpoint/2010/main" val="372167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1536" y="145474"/>
            <a:ext cx="5787128" cy="6619008"/>
          </a:xfrm>
        </p:spPr>
      </p:pic>
    </p:spTree>
    <p:extLst>
      <p:ext uri="{BB962C8B-B14F-4D97-AF65-F5344CB8AC3E}">
        <p14:creationId xmlns:p14="http://schemas.microsoft.com/office/powerpoint/2010/main" val="872207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6682" y="207818"/>
            <a:ext cx="5938817" cy="5969145"/>
          </a:xfrm>
        </p:spPr>
      </p:pic>
    </p:spTree>
    <p:extLst>
      <p:ext uri="{BB962C8B-B14F-4D97-AF65-F5344CB8AC3E}">
        <p14:creationId xmlns:p14="http://schemas.microsoft.com/office/powerpoint/2010/main" val="2044662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0691" y="0"/>
            <a:ext cx="5773355" cy="6691745"/>
          </a:xfrm>
        </p:spPr>
      </p:pic>
    </p:spTree>
    <p:extLst>
      <p:ext uri="{BB962C8B-B14F-4D97-AF65-F5344CB8AC3E}">
        <p14:creationId xmlns:p14="http://schemas.microsoft.com/office/powerpoint/2010/main" val="3961657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Group By Clause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63" y="3240050"/>
            <a:ext cx="8596312" cy="1722512"/>
          </a:xfrm>
        </p:spPr>
      </p:pic>
    </p:spTree>
    <p:extLst>
      <p:ext uri="{BB962C8B-B14F-4D97-AF65-F5344CB8AC3E}">
        <p14:creationId xmlns:p14="http://schemas.microsoft.com/office/powerpoint/2010/main" val="3728356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String Function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735" y="1825624"/>
            <a:ext cx="8489373" cy="4918075"/>
          </a:xfrm>
        </p:spPr>
      </p:pic>
    </p:spTree>
    <p:extLst>
      <p:ext uri="{BB962C8B-B14F-4D97-AF65-F5344CB8AC3E}">
        <p14:creationId xmlns:p14="http://schemas.microsoft.com/office/powerpoint/2010/main" val="3442703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7855" y="0"/>
            <a:ext cx="7762009" cy="6577445"/>
          </a:xfrm>
        </p:spPr>
      </p:pic>
    </p:spTree>
    <p:extLst>
      <p:ext uri="{BB962C8B-B14F-4D97-AF65-F5344CB8AC3E}">
        <p14:creationId xmlns:p14="http://schemas.microsoft.com/office/powerpoint/2010/main" val="2309404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01574"/>
            <a:ext cx="10515600" cy="1325563"/>
          </a:xfrm>
        </p:spPr>
        <p:txBody>
          <a:bodyPr>
            <a:normAutofit/>
          </a:bodyPr>
          <a:lstStyle/>
          <a:p>
            <a:r>
              <a:rPr lang="en-US" sz="6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Thank You </a:t>
            </a:r>
            <a:endParaRPr lang="en-US" sz="6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0606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7488" y="367469"/>
            <a:ext cx="10516312" cy="1323219"/>
          </a:xfrm>
        </p:spPr>
        <p:txBody>
          <a:bodyPr/>
          <a:lstStyle/>
          <a:p>
            <a:r>
              <a:rPr lang="en-US" dirty="0" smtClean="0"/>
              <a:t>                      Create Databases</a:t>
            </a:r>
            <a:endParaRPr lang="en-US" dirty="0"/>
          </a:p>
        </p:txBody>
      </p:sp>
      <p:pic>
        <p:nvPicPr>
          <p:cNvPr id="2050" name="Picture 2" descr="F:\project sql\ZASS 1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97281" y="2446097"/>
            <a:ext cx="7694022" cy="523948"/>
          </a:xfrm>
          <a:prstGeom prst="rect">
            <a:avLst/>
          </a:prstGeom>
          <a:noFill/>
        </p:spPr>
      </p:pic>
      <p:pic>
        <p:nvPicPr>
          <p:cNvPr id="5" name="Picture 2" descr="F:\project sql\ZASS 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05840" y="4571519"/>
            <a:ext cx="10802983" cy="7144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To Show structure of Table.</a:t>
            </a:r>
            <a:endParaRPr lang="en-US" dirty="0"/>
          </a:p>
        </p:txBody>
      </p:sp>
      <p:pic>
        <p:nvPicPr>
          <p:cNvPr id="3075" name="Picture 3" descr="F:\project sql\ZASS 3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97280" y="3239187"/>
            <a:ext cx="8399417" cy="26913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To Insert Records In Tables</a:t>
            </a:r>
            <a:endParaRPr lang="en-US" dirty="0"/>
          </a:p>
        </p:txBody>
      </p:sp>
      <p:pic>
        <p:nvPicPr>
          <p:cNvPr id="4098" name="Picture 2" descr="F:\project sql\ZASS 4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36023" y="3539267"/>
            <a:ext cx="8934994" cy="216920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Insert Query</a:t>
            </a:r>
            <a:endParaRPr lang="en-US" dirty="0"/>
          </a:p>
        </p:txBody>
      </p:sp>
      <p:pic>
        <p:nvPicPr>
          <p:cNvPr id="5122" name="Picture 2" descr="F:\project sql\ZASS 5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22960" y="3663109"/>
            <a:ext cx="9666513" cy="188860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To see Table Records</a:t>
            </a:r>
            <a:endParaRPr lang="en-US" dirty="0"/>
          </a:p>
        </p:txBody>
      </p:sp>
      <p:pic>
        <p:nvPicPr>
          <p:cNvPr id="6146" name="Picture 2" descr="F:\project sql\ZASS 6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79714" y="3015318"/>
            <a:ext cx="8817265" cy="301972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355</TotalTime>
  <Words>204</Words>
  <Application>Microsoft Office PowerPoint</Application>
  <PresentationFormat>Widescreen</PresentationFormat>
  <Paragraphs>56</Paragraphs>
  <Slides>48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4" baseType="lpstr">
      <vt:lpstr>Arial</vt:lpstr>
      <vt:lpstr>Times New Roman</vt:lpstr>
      <vt:lpstr>Trebuchet MS</vt:lpstr>
      <vt:lpstr>Wingdings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                      Create Databases</vt:lpstr>
      <vt:lpstr>            To Show structure of Table.</vt:lpstr>
      <vt:lpstr>       To Insert Records In Tables</vt:lpstr>
      <vt:lpstr>            Insert Query</vt:lpstr>
      <vt:lpstr>                 To see Table Records</vt:lpstr>
      <vt:lpstr>Create table &amp; Describe Table</vt:lpstr>
      <vt:lpstr>                          Insert Query</vt:lpstr>
      <vt:lpstr>                       Select Query</vt:lpstr>
      <vt:lpstr>                 Alter Commands</vt:lpstr>
      <vt:lpstr>     To Remove Primark Key &amp; Describe Table</vt:lpstr>
      <vt:lpstr>                 Update Command</vt:lpstr>
      <vt:lpstr>        To Reassign the Primary Key</vt:lpstr>
      <vt:lpstr>                To Read the Table</vt:lpstr>
      <vt:lpstr>To Create Structure of the Table &amp; Inserting Records </vt:lpstr>
      <vt:lpstr>To Read the table</vt:lpstr>
      <vt:lpstr>     Create&amp; Describing  Table</vt:lpstr>
      <vt:lpstr>       Inserting data &amp; To Read the data</vt:lpstr>
      <vt:lpstr>                To Read data of table With Limit</vt:lpstr>
      <vt:lpstr>   Where Clause with Comparison Operator</vt:lpstr>
      <vt:lpstr>Where Clause with Like Operator</vt:lpstr>
      <vt:lpstr>Order By  Clause</vt:lpstr>
      <vt:lpstr>            Create &amp; Describe the Table</vt:lpstr>
      <vt:lpstr>                        Insert Query</vt:lpstr>
      <vt:lpstr>                 To Read Data</vt:lpstr>
      <vt:lpstr>   Where Clause with Between Operator</vt:lpstr>
      <vt:lpstr>Where Clause with Not Between Operator</vt:lpstr>
      <vt:lpstr>          Aggregate Functions</vt:lpstr>
      <vt:lpstr>               Aggregate Function</vt:lpstr>
      <vt:lpstr>To create &amp; Describe Table</vt:lpstr>
      <vt:lpstr>                      Insert Query</vt:lpstr>
      <vt:lpstr>                      Insert Query</vt:lpstr>
      <vt:lpstr>    To Read the Data</vt:lpstr>
      <vt:lpstr>PowerPoint Presentation</vt:lpstr>
      <vt:lpstr>PowerPoint Presentation</vt:lpstr>
      <vt:lpstr>Describe Table </vt:lpstr>
      <vt:lpstr>                            Join</vt:lpstr>
      <vt:lpstr>PowerPoint Presentation</vt:lpstr>
      <vt:lpstr>PowerPoint Presentation</vt:lpstr>
      <vt:lpstr>PowerPoint Presentation</vt:lpstr>
      <vt:lpstr>PowerPoint Presentation</vt:lpstr>
      <vt:lpstr>              Group By Clause</vt:lpstr>
      <vt:lpstr>String Function</vt:lpstr>
      <vt:lpstr>PowerPoint Presentation</vt:lpstr>
      <vt:lpstr>             Thank You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PC 3</dc:creator>
  <cp:lastModifiedBy>admin</cp:lastModifiedBy>
  <cp:revision>18</cp:revision>
  <dcterms:created xsi:type="dcterms:W3CDTF">2022-12-11T11:26:46Z</dcterms:created>
  <dcterms:modified xsi:type="dcterms:W3CDTF">2022-12-14T09:59:39Z</dcterms:modified>
</cp:coreProperties>
</file>