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62" r:id="rId4"/>
    <p:sldId id="257" r:id="rId5"/>
    <p:sldId id="258" r:id="rId6"/>
    <p:sldId id="263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F"/>
    <a:srgbClr val="FF5D5D"/>
    <a:srgbClr val="FF7575"/>
    <a:srgbClr val="BDBDBD"/>
    <a:srgbClr val="FF9393"/>
    <a:srgbClr val="0303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787" autoAdjust="0"/>
    <p:restoredTop sz="94660"/>
  </p:normalViewPr>
  <p:slideViewPr>
    <p:cSldViewPr snapToGrid="0">
      <p:cViewPr>
        <p:scale>
          <a:sx n="100" d="100"/>
          <a:sy n="100" d="100"/>
        </p:scale>
        <p:origin x="72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76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97386086773313E-2"/>
          <c:y val="1.9236443370845926E-2"/>
          <c:w val="0.93980809187920678"/>
          <c:h val="0.683983557354869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2022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2"/>
              <c:layout>
                <c:manualLayout>
                  <c:x val="0"/>
                  <c:y val="8.752739251303090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7BE-4D66-900C-98B62CD9BD51}"/>
                </c:ext>
              </c:extLst>
            </c:dLbl>
            <c:dLbl>
              <c:idx val="3"/>
              <c:layout>
                <c:manualLayout>
                  <c:x val="0"/>
                  <c:y val="-2.33406380034749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7BE-4D66-900C-98B62CD9BD51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s-E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3168-4DBE-B8AC-E63D944814BB}"/>
                </c:ext>
              </c:extLst>
            </c:dLbl>
            <c:dLbl>
              <c:idx val="7"/>
              <c:layout>
                <c:manualLayout>
                  <c:x val="0"/>
                  <c:y val="-1.7505478502606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7BE-4D66-900C-98B62CD9BD51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6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s-E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3168-4DBE-B8AC-E63D944814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Hoja1!$B$2:$B$13</c:f>
              <c:numCache>
                <c:formatCode>General</c:formatCode>
                <c:ptCount val="12"/>
                <c:pt idx="0">
                  <c:v>700</c:v>
                </c:pt>
                <c:pt idx="1">
                  <c:v>98</c:v>
                </c:pt>
                <c:pt idx="2">
                  <c:v>120</c:v>
                </c:pt>
                <c:pt idx="3">
                  <c:v>186</c:v>
                </c:pt>
                <c:pt idx="4">
                  <c:v>360</c:v>
                </c:pt>
                <c:pt idx="5">
                  <c:v>180</c:v>
                </c:pt>
                <c:pt idx="6">
                  <c:v>25</c:v>
                </c:pt>
                <c:pt idx="7">
                  <c:v>165</c:v>
                </c:pt>
                <c:pt idx="8">
                  <c:v>800</c:v>
                </c:pt>
                <c:pt idx="9">
                  <c:v>690</c:v>
                </c:pt>
                <c:pt idx="10">
                  <c:v>95</c:v>
                </c:pt>
                <c:pt idx="11">
                  <c:v>694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68-4DBE-B8AC-E63D944814B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2023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6"/>
              <c:layout>
                <c:manualLayout>
                  <c:x val="0"/>
                  <c:y val="-3.20933772547780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7BE-4D66-900C-98B62CD9BD51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6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s-E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3168-4DBE-B8AC-E63D944814BB}"/>
                </c:ext>
              </c:extLst>
            </c:dLbl>
            <c:dLbl>
              <c:idx val="9"/>
              <c:layout>
                <c:manualLayout>
                  <c:x val="-1.2079008191497099E-16"/>
                  <c:y val="-1.7505478502606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7BE-4D66-900C-98B62CD9BD51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s-E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3168-4DBE-B8AC-E63D944814BB}"/>
                </c:ext>
              </c:extLst>
            </c:dLbl>
            <c:dLbl>
              <c:idx val="11"/>
              <c:layout>
                <c:manualLayout>
                  <c:x val="-1.2079008191497099E-16"/>
                  <c:y val="-2.33406380034749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7BE-4D66-900C-98B62CD9BD5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Hoja1!$C$2:$C$13</c:f>
              <c:numCache>
                <c:formatCode>General</c:formatCode>
                <c:ptCount val="12"/>
                <c:pt idx="0">
                  <c:v>650</c:v>
                </c:pt>
                <c:pt idx="1">
                  <c:v>40</c:v>
                </c:pt>
                <c:pt idx="2">
                  <c:v>250</c:v>
                </c:pt>
                <c:pt idx="3">
                  <c:v>180</c:v>
                </c:pt>
                <c:pt idx="4">
                  <c:v>100</c:v>
                </c:pt>
                <c:pt idx="5">
                  <c:v>600</c:v>
                </c:pt>
                <c:pt idx="6">
                  <c:v>345</c:v>
                </c:pt>
                <c:pt idx="7">
                  <c:v>165</c:v>
                </c:pt>
                <c:pt idx="8">
                  <c:v>1000</c:v>
                </c:pt>
                <c:pt idx="9">
                  <c:v>763</c:v>
                </c:pt>
                <c:pt idx="10">
                  <c:v>15</c:v>
                </c:pt>
                <c:pt idx="11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68-4DBE-B8AC-E63D944814B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916605455"/>
        <c:axId val="1916605935"/>
      </c:barChart>
      <c:catAx>
        <c:axId val="1916605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s-ES"/>
          </a:p>
        </c:txPr>
        <c:crossAx val="1916605935"/>
        <c:crosses val="autoZero"/>
        <c:auto val="1"/>
        <c:lblAlgn val="ctr"/>
        <c:lblOffset val="100"/>
        <c:noMultiLvlLbl val="0"/>
      </c:catAx>
      <c:valAx>
        <c:axId val="1916605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s-ES"/>
          </a:p>
        </c:txPr>
        <c:crossAx val="1916605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Target de personas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434-4C21-83C8-D233FE54422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434-4C21-83C8-D233FE54422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434-4C21-83C8-D233FE54422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434-4C21-83C8-D233FE54422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9434-4C21-83C8-D233FE544229}"/>
              </c:ext>
            </c:extLst>
          </c:dPt>
          <c:dLbls>
            <c:dLbl>
              <c:idx val="0"/>
              <c:layout>
                <c:manualLayout>
                  <c:x val="-7.0937078817701089E-7"/>
                  <c:y val="0.12707401723331993"/>
                </c:manualLayout>
              </c:layout>
              <c:spPr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s-E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434-4C21-83C8-D233FE544229}"/>
                </c:ext>
              </c:extLst>
            </c:dLbl>
            <c:dLbl>
              <c:idx val="1"/>
              <c:spPr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accent6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s-E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9434-4C21-83C8-D233FE544229}"/>
                </c:ext>
              </c:extLst>
            </c:dLbl>
            <c:dLbl>
              <c:idx val="2"/>
              <c:spPr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s-E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9434-4C21-83C8-D233FE54422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81C8CDC-DC32-472A-AE5E-2CE0CC205504}" type="PERCENTAGE">
                      <a:rPr lang="en-US">
                        <a:solidFill>
                          <a:srgbClr val="FFFF9F"/>
                        </a:solidFill>
                      </a:rPr>
                      <a:pPr/>
                      <a:t>[PORCENTAJE]</a:t>
                    </a:fld>
                    <a:endParaRPr lang="es-E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9434-4C21-83C8-D233FE54422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8223E5A5-DFDB-40D0-AA5F-70AC574CDD44}" type="PERCENTAGE">
                      <a:rPr lang="en-US">
                        <a:solidFill>
                          <a:srgbClr val="FF5D5D"/>
                        </a:solidFill>
                      </a:rPr>
                      <a:pPr/>
                      <a:t>[PORCENTAJE]</a:t>
                    </a:fld>
                    <a:endParaRPr lang="es-E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9434-4C21-83C8-D233FE544229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Hoja1!$A$2:$A$6</c:f>
              <c:numCache>
                <c:formatCode>General</c:formatCode>
                <c:ptCount val="5"/>
              </c:numCache>
            </c:numRef>
          </c:cat>
          <c:val>
            <c:numRef>
              <c:f>Hoja1!$B$2:$B$6</c:f>
              <c:numCache>
                <c:formatCode>0%</c:formatCode>
                <c:ptCount val="5"/>
                <c:pt idx="0">
                  <c:v>0</c:v>
                </c:pt>
                <c:pt idx="1">
                  <c:v>0.4</c:v>
                </c:pt>
                <c:pt idx="2">
                  <c:v>0.3</c:v>
                </c:pt>
                <c:pt idx="3">
                  <c:v>0.18</c:v>
                </c:pt>
                <c:pt idx="4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FB-4EB0-A4C4-95B66D6C053A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7374008654323632"/>
          <c:y val="0.33879648053081601"/>
          <c:w val="5.9593246790097198E-2"/>
          <c:h val="0.412461638236330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109AF8A-A1A6-639E-2EFA-02A875E821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B010D15-FE21-860A-0226-C4F407BAC7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93689-831A-4B42-9CA7-2A15087E20FD}" type="datetimeFigureOut">
              <a:rPr lang="es-ES" smtClean="0"/>
              <a:t>07/04/2024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8150D6B-A4B7-0BDA-ED6D-CE3E58E368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E4F7AFD-29EF-F1C0-A2CB-DAF54BDF4F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1BD26-DAE6-4F0B-AF52-45D4EB9364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5632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51DA2-C8CB-4734-8EF8-E0AB0BE0BF4F}" type="datetimeFigureOut">
              <a:rPr lang="es-ES" smtClean="0"/>
              <a:t>07/04/2024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14212-ADBB-4FF8-8AB2-A56CF354CB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1058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14212-ADBB-4FF8-8AB2-A56CF354CBB8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0164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98C07-63CE-53AF-C4C6-E5EADB4E4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E0D085-1640-209C-458C-6AD85702C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0DAD32-EDB3-A185-3A4E-688C19531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C5BA-381A-415D-84C5-7F6EBEE3C086}" type="datetimeFigureOut">
              <a:rPr lang="es-ES" smtClean="0"/>
              <a:t>07/04/2024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423E70-A068-B063-25A3-510C66139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094988-EDA0-3285-9112-F2C3B2B1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CE8F-60A0-4E66-B853-3E18C35F7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984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6DDC9-EC73-5A5C-7B11-B5A57562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609A4E-BAA7-A97F-644E-6CD16FB62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B2FD47-CCD9-ACA1-2F85-3E00F93CA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C5BA-381A-415D-84C5-7F6EBEE3C086}" type="datetimeFigureOut">
              <a:rPr lang="es-ES" smtClean="0"/>
              <a:t>07/04/2024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7569AB-897C-919D-8E33-0E21C03AE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FAB8C9-4DE7-6D28-86E1-DEF4B9D43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CE8F-60A0-4E66-B853-3E18C35F7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786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4E0E33-DC7C-575C-B663-B82DA3130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360C52-B3D1-6FC4-DBFE-BFCC06F8E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953FB8-1382-9EAE-99B4-C7902F69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C5BA-381A-415D-84C5-7F6EBEE3C086}" type="datetimeFigureOut">
              <a:rPr lang="es-ES" smtClean="0"/>
              <a:t>07/04/2024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E36DC5-C206-B568-B3C6-4135C9F9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76E0F3-76AE-B3E3-BCD0-A007A288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CE8F-60A0-4E66-B853-3E18C35F7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728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BCC15-6835-BE84-9FC5-900F977B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BD5C21-0FAB-74AE-E8D0-05A5BA230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1180D2-C572-69B0-F6F0-D252FE74D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C5BA-381A-415D-84C5-7F6EBEE3C086}" type="datetimeFigureOut">
              <a:rPr lang="es-ES" smtClean="0"/>
              <a:t>07/04/2024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233FDA-BBA6-2C27-4181-7CB0EB36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4CF0B2-76C1-6F98-3D69-8C82DB38C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CE8F-60A0-4E66-B853-3E18C35F7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6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577F2-5574-B253-1E6D-80195A5B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D0CA2A-4A18-8E84-17F8-1F393E9F6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EEC18B-4667-A502-7EE9-20473A8A5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C5BA-381A-415D-84C5-7F6EBEE3C086}" type="datetimeFigureOut">
              <a:rPr lang="es-ES" smtClean="0"/>
              <a:t>07/04/2024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41D4D9-B1AF-CD11-A7C2-31E0B0EE0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9F3FC7-4008-219B-C812-66E175C1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CE8F-60A0-4E66-B853-3E18C35F7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683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7BA06-2177-F436-E673-573EB80C6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64BCA6-76BD-BBE8-C683-5E245DE48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512BC4-5FF2-41A4-835D-F482729FF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A87E76-7106-55C7-7EB0-7D5A7245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C5BA-381A-415D-84C5-7F6EBEE3C086}" type="datetimeFigureOut">
              <a:rPr lang="es-ES" smtClean="0"/>
              <a:t>07/04/2024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99F30B-8C91-9C60-2230-A4DD0C0B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8A77B2-6917-A8CF-B7CB-716107AF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CE8F-60A0-4E66-B853-3E18C35F7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67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AE4F6-3948-D810-71F8-887894F45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8ACCC2-A81D-1525-05F8-4434EB080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14AB99-483D-3009-BA78-99BBA7B8E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6FC67D-27E3-75B1-AF15-77669C4A5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AFC63B3-3EB5-0D73-4737-7C7D28276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F7B7FBC-374C-4187-CEDF-602A6E44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C5BA-381A-415D-84C5-7F6EBEE3C086}" type="datetimeFigureOut">
              <a:rPr lang="es-ES" smtClean="0"/>
              <a:t>07/04/2024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0C6C4B-3C66-5280-FD3B-8BE18D277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C942AD-78D6-15E4-5309-9A8D0EF5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CE8F-60A0-4E66-B853-3E18C35F7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612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0F81E-A08E-E49A-BA13-39ECA408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3A9B98-127D-FDB5-9662-F5C2AFC0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C5BA-381A-415D-84C5-7F6EBEE3C086}" type="datetimeFigureOut">
              <a:rPr lang="es-ES" smtClean="0"/>
              <a:t>07/04/2024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2093DF2-29AC-80CB-0153-659747A1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95C1C3F-9D62-6D44-D2F0-28DE7024C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CE8F-60A0-4E66-B853-3E18C35F7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894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2F04431-183B-E553-22EE-9B0F2B3D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C5BA-381A-415D-84C5-7F6EBEE3C086}" type="datetimeFigureOut">
              <a:rPr lang="es-ES" smtClean="0"/>
              <a:t>07/04/2024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59A62DC-C885-AD6B-CD6F-6121B085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322DAB-123F-9FAE-D91A-2820B6B5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CE8F-60A0-4E66-B853-3E18C35F7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578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BB82E-B7FA-472A-574C-BEF9A81A9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EF480E-DA83-5949-26DC-DC2E24816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7CAEB6-9C38-B2D7-8C26-6FAC26294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5D317F-B987-6223-99BD-7D2DCBFB0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C5BA-381A-415D-84C5-7F6EBEE3C086}" type="datetimeFigureOut">
              <a:rPr lang="es-ES" smtClean="0"/>
              <a:t>07/04/2024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5578DA-4F5E-E42F-C917-A5EBAA71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D0B17B-49D7-3364-99BB-A2C59F08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CE8F-60A0-4E66-B853-3E18C35F7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942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E440B-2320-B2EC-06AB-083569C82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8C757D-0B43-86BB-D4EC-EA94290CC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F6ED08-8DCD-E3E8-E348-51DD6996D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A1CDA7-D28E-07BA-BD04-4A11F592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C5BA-381A-415D-84C5-7F6EBEE3C086}" type="datetimeFigureOut">
              <a:rPr lang="es-ES" smtClean="0"/>
              <a:t>07/04/2024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C47311-E6FB-BBB9-2012-CAE1E164F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0DE691-0FBC-8540-8062-370A573C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CE8F-60A0-4E66-B853-3E18C35F7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93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67000"/>
                    </a14:imgEffect>
                    <a14:imgEffect>
                      <a14:brightnessContrast bright="-74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3C765DD-7DBA-8387-59E2-C1731E5A3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D8497E-2D27-90D5-CF24-EE5CD629D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829018-2E3A-2F98-53AC-D4F36B776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EC5BA-381A-415D-84C5-7F6EBEE3C086}" type="datetimeFigureOut">
              <a:rPr lang="es-ES" smtClean="0"/>
              <a:t>07/04/2024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1C1840-AF17-FDB7-4E6C-394043E9E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2D63FD-D85B-E845-3E97-1A1C50CFE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8CE8F-60A0-4E66-B853-3E18C35F7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254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222424D-9F80-95F3-B09D-D9ADC225D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6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2DBB81E-AE73-0289-5C4B-9CE0882891A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404846" y="381000"/>
            <a:ext cx="538230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8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ABOUT US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74E8983-7FBC-F11B-8F64-502D67BF86D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4000" y="2411413"/>
            <a:ext cx="9144000" cy="372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ABOUT US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0556168-4B9E-BF08-2073-A8897B636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2586831"/>
            <a:ext cx="4543425" cy="33718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974BED7-A04F-DFF9-011B-A2558B102A3F}"/>
              </a:ext>
            </a:extLst>
          </p:cNvPr>
          <p:cNvSpPr txBox="1"/>
          <p:nvPr/>
        </p:nvSpPr>
        <p:spPr>
          <a:xfrm>
            <a:off x="4933950" y="2933928"/>
            <a:ext cx="62007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graphics cards of the future.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fastest and most effective technical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Dream</a:t>
            </a:r>
            <a:r>
              <a:rPr lang="es-E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creators</a:t>
            </a:r>
            <a:r>
              <a:rPr lang="es-E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212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A3C14-05BC-1643-5F6D-17185E400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28" y="381000"/>
            <a:ext cx="1070254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s-ES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DO WE NEED?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42FB6-D793-0E51-1E0B-CF2E382E2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728" y="4041775"/>
            <a:ext cx="5160772" cy="190000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Investors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investment is simple, we need a total of €100,000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C42FB57-A1B2-99CE-917A-977C0AFC6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163" y="1793873"/>
            <a:ext cx="2247901" cy="224790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3316FDC-5C0B-9B93-710D-C9A6E39E621C}"/>
              </a:ext>
            </a:extLst>
          </p:cNvPr>
          <p:cNvSpPr txBox="1"/>
          <p:nvPr/>
        </p:nvSpPr>
        <p:spPr>
          <a:xfrm>
            <a:off x="6286500" y="4041775"/>
            <a:ext cx="5160772" cy="1900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half run the company with our group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9FB7659-40A8-4AE4-943A-810DAC709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935" y="1793872"/>
            <a:ext cx="2247901" cy="224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92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38FF5FED-4AF3-CE07-632C-C7033CE3D3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474671"/>
              </p:ext>
            </p:extLst>
          </p:nvPr>
        </p:nvGraphicFramePr>
        <p:xfrm>
          <a:off x="200029" y="1252539"/>
          <a:ext cx="7710257" cy="4352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34B3E3A3-BDCB-F8E9-6CC6-924BF9F14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439022"/>
              </p:ext>
            </p:extLst>
          </p:nvPr>
        </p:nvGraphicFramePr>
        <p:xfrm>
          <a:off x="7947018" y="679450"/>
          <a:ext cx="4140207" cy="5499101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160597">
                  <a:extLst>
                    <a:ext uri="{9D8B030D-6E8A-4147-A177-3AD203B41FA5}">
                      <a16:colId xmlns:a16="http://schemas.microsoft.com/office/drawing/2014/main" val="3261113828"/>
                    </a:ext>
                  </a:extLst>
                </a:gridCol>
                <a:gridCol w="848129">
                  <a:extLst>
                    <a:ext uri="{9D8B030D-6E8A-4147-A177-3AD203B41FA5}">
                      <a16:colId xmlns:a16="http://schemas.microsoft.com/office/drawing/2014/main" val="4121195250"/>
                    </a:ext>
                  </a:extLst>
                </a:gridCol>
                <a:gridCol w="948565">
                  <a:extLst>
                    <a:ext uri="{9D8B030D-6E8A-4147-A177-3AD203B41FA5}">
                      <a16:colId xmlns:a16="http://schemas.microsoft.com/office/drawing/2014/main" val="2755802334"/>
                    </a:ext>
                  </a:extLst>
                </a:gridCol>
                <a:gridCol w="1182916">
                  <a:extLst>
                    <a:ext uri="{9D8B030D-6E8A-4147-A177-3AD203B41FA5}">
                      <a16:colId xmlns:a16="http://schemas.microsoft.com/office/drawing/2014/main" val="3752718823"/>
                    </a:ext>
                  </a:extLst>
                </a:gridCol>
              </a:tblGrid>
              <a:tr h="37199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DIFERENCES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267295"/>
                  </a:ext>
                </a:extLst>
              </a:tr>
              <a:tr h="39439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JANUARY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036204"/>
                  </a:ext>
                </a:extLst>
              </a:tr>
              <a:tr h="39439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FEBRUARY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-58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181272"/>
                  </a:ext>
                </a:extLst>
              </a:tr>
              <a:tr h="39439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MARCH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291886"/>
                  </a:ext>
                </a:extLst>
              </a:tr>
              <a:tr h="39439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APRIL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231769"/>
                  </a:ext>
                </a:extLst>
              </a:tr>
              <a:tr h="39439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</a:t>
                      </a:r>
                      <a:endParaRPr lang="es-ES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-260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73858"/>
                  </a:ext>
                </a:extLst>
              </a:tr>
              <a:tr h="39439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JUNE</a:t>
                      </a:r>
                      <a:endParaRPr lang="es-ES" sz="14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837515"/>
                  </a:ext>
                </a:extLst>
              </a:tr>
              <a:tr h="39439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JULY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s-ES" sz="11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509911"/>
                  </a:ext>
                </a:extLst>
              </a:tr>
              <a:tr h="39439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AUGUST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051299"/>
                  </a:ext>
                </a:extLst>
              </a:tr>
              <a:tr h="39439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SEPTEMBER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es-ES" sz="1100" b="1" i="0" u="none" strike="noStrike" dirty="0">
                        <a:solidFill>
                          <a:schemeClr val="accent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s-ES" sz="1100" b="1" i="0" u="none" strike="noStrike" dirty="0">
                        <a:solidFill>
                          <a:schemeClr val="accent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770088"/>
                  </a:ext>
                </a:extLst>
              </a:tr>
              <a:tr h="39439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OCTOBER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17269"/>
                  </a:ext>
                </a:extLst>
              </a:tr>
              <a:tr h="39439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NOVEMBER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s-ES" sz="11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28676"/>
                  </a:ext>
                </a:extLst>
              </a:tr>
              <a:tr h="39439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DECEMBER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51780"/>
                  </a:ext>
                </a:extLst>
              </a:tr>
              <a:tr h="39439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4113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4858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745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994839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5A4E2E75-7D0A-EA4D-B05B-B20D9684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DIFFERENCES IN SALES IN THE LAST TWO YEARS</a:t>
            </a:r>
            <a:endParaRPr lang="es-ES" sz="8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572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B5F7FE51-5A16-DC75-CF03-5A8E3A83C6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936147"/>
              </p:ext>
            </p:extLst>
          </p:nvPr>
        </p:nvGraphicFramePr>
        <p:xfrm>
          <a:off x="838201" y="1253331"/>
          <a:ext cx="70485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0DD61284-CA2A-4C5C-7CAD-9CD3B6729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855215"/>
              </p:ext>
            </p:extLst>
          </p:nvPr>
        </p:nvGraphicFramePr>
        <p:xfrm>
          <a:off x="7248523" y="2333625"/>
          <a:ext cx="3810001" cy="219075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762127">
                  <a:extLst>
                    <a:ext uri="{9D8B030D-6E8A-4147-A177-3AD203B41FA5}">
                      <a16:colId xmlns:a16="http://schemas.microsoft.com/office/drawing/2014/main" val="2859671983"/>
                    </a:ext>
                  </a:extLst>
                </a:gridCol>
                <a:gridCol w="2047874">
                  <a:extLst>
                    <a:ext uri="{9D8B030D-6E8A-4147-A177-3AD203B41FA5}">
                      <a16:colId xmlns:a16="http://schemas.microsoft.com/office/drawing/2014/main" val="513831749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PEOPLE TARGET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48681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0-15 YEARS OLD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D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116127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16-30 YEARS OLD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40%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037588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31-45 YEARS OLD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114937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46-60 YEARS OLD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18%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97787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60+ YEARS OLD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12%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5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490231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5B586784-9CD8-44A1-4F98-1EE71DB4C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BY GROUP OF PEOPLE</a:t>
            </a:r>
            <a:endParaRPr lang="es-E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808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B24433D-C2D0-DE3E-4272-97ABAA585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9B33B5-4F55-65A5-C42B-D21985F3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099" y="4275138"/>
            <a:ext cx="6286500" cy="19065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me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LinkedIn: Jesus Lorenzo Limon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 number: 692492857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Email: jlorenzolimon@quisaphic.es</a:t>
            </a:r>
          </a:p>
        </p:txBody>
      </p:sp>
    </p:spTree>
    <p:extLst>
      <p:ext uri="{BB962C8B-B14F-4D97-AF65-F5344CB8AC3E}">
        <p14:creationId xmlns:p14="http://schemas.microsoft.com/office/powerpoint/2010/main" val="2899516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184</Words>
  <Application>Microsoft Office PowerPoint</Application>
  <PresentationFormat>Panorámica</PresentationFormat>
  <Paragraphs>102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Arial Unicode MS</vt:lpstr>
      <vt:lpstr>Calibri</vt:lpstr>
      <vt:lpstr>Calibri Light</vt:lpstr>
      <vt:lpstr>Times New Roman</vt:lpstr>
      <vt:lpstr>Tema de Office</vt:lpstr>
      <vt:lpstr>Presentación de PowerPoint</vt:lpstr>
      <vt:lpstr>ABOUT US</vt:lpstr>
      <vt:lpstr>WHAT DO WE NEED?</vt:lpstr>
      <vt:lpstr>DIFFERENCES IN SALES IN THE LAST TWO YEARS</vt:lpstr>
      <vt:lpstr>SALES BY GROUP OF PEOPLE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Suso Lorenzo Limon</dc:creator>
  <cp:lastModifiedBy>Suso Lorenzo Limon</cp:lastModifiedBy>
  <cp:revision>2</cp:revision>
  <dcterms:created xsi:type="dcterms:W3CDTF">2024-04-04T14:50:51Z</dcterms:created>
  <dcterms:modified xsi:type="dcterms:W3CDTF">2024-04-07T11:19:40Z</dcterms:modified>
</cp:coreProperties>
</file>