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88" r:id="rId5"/>
    <p:sldId id="294" r:id="rId6"/>
    <p:sldId id="293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0"/>
    <a:srgbClr val="EF7966"/>
    <a:srgbClr val="F9A99C"/>
    <a:srgbClr val="D25F59"/>
    <a:srgbClr val="C75555"/>
    <a:srgbClr val="CD6767"/>
    <a:srgbClr val="F57E68"/>
    <a:srgbClr val="272829"/>
    <a:srgbClr val="414143"/>
    <a:srgbClr val="86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100" d="100"/>
          <a:sy n="100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151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010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249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3739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6312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529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987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059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1598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6929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06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84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8A00"/>
            </a:gs>
            <a:gs pos="5000">
              <a:srgbClr val="FFC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0"/>
            <a:ext cx="45345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270510" y="1810385"/>
            <a:ext cx="7623175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en-US" sz="5000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мобильного аудио-плеера</a:t>
            </a:r>
            <a:endParaRPr lang="zh-CN" altLang="en-US" sz="5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3077845" y="4356100"/>
            <a:ext cx="357346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Разработал студент</a:t>
            </a:r>
            <a:endParaRPr lang="ru-R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3 курса группы ПР-315</a:t>
            </a:r>
            <a:endParaRPr lang="ru-R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Малов Н.В.</a:t>
            </a:r>
            <a:endParaRPr lang="ru-RU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/>
          <p:nvPr/>
        </p:nvSpPr>
        <p:spPr>
          <a:xfrm>
            <a:off x="327025" y="229235"/>
            <a:ext cx="52527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ЦЕЛЬ ПРОЕКТА</a:t>
            </a:r>
            <a:r>
              <a:rPr lang="en-US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</p:txBody>
      </p:sp>
      <p:sp>
        <p:nvSpPr>
          <p:cNvPr id="9220" name="文本框 5"/>
          <p:cNvSpPr txBox="1"/>
          <p:nvPr/>
        </p:nvSpPr>
        <p:spPr>
          <a:xfrm>
            <a:off x="567055" y="1400810"/>
            <a:ext cx="10975088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zh-CN" sz="32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Целью курсового проекта является разработка</a:t>
            </a:r>
          </a:p>
          <a:p>
            <a:pPr eaLnBrk="1" hangingPunct="1"/>
            <a:r>
              <a:rPr lang="ru-RU" altLang="zh-CN" sz="32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Мобильного приложения для воспроизведения аудио-файлов и управления ими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47663" y="21907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ЗАДАЧИ</a:t>
            </a:r>
            <a:r>
              <a:rPr lang="en-US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ru-RU" altLang="zh-CN" sz="4000" dirty="0">
                <a:solidFill>
                  <a:srgbClr val="EF79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949950" y="1427480"/>
            <a:ext cx="0" cy="4126865"/>
          </a:xfrm>
          <a:prstGeom prst="line">
            <a:avLst/>
          </a:prstGeom>
          <a:noFill/>
          <a:ln w="28575">
            <a:gradFill>
              <a:gsLst>
                <a:gs pos="100000">
                  <a:srgbClr val="FF8A00"/>
                </a:gs>
                <a:gs pos="0">
                  <a:srgbClr val="FFC000"/>
                </a:gs>
                <a:gs pos="24000">
                  <a:srgbClr val="F9A99C"/>
                </a:gs>
              </a:gsLst>
              <a:lin ang="12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81" name="TextBox 35"/>
          <p:cNvSpPr txBox="1"/>
          <p:nvPr/>
        </p:nvSpPr>
        <p:spPr>
          <a:xfrm>
            <a:off x="6883286" y="1717358"/>
            <a:ext cx="424159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исследовать предметную область; </a:t>
            </a:r>
          </a:p>
        </p:txBody>
      </p:sp>
      <p:sp>
        <p:nvSpPr>
          <p:cNvPr id="6173" name="TextBox 35"/>
          <p:cNvSpPr txBox="1"/>
          <p:nvPr/>
        </p:nvSpPr>
        <p:spPr>
          <a:xfrm>
            <a:off x="6893446" y="2493010"/>
            <a:ext cx="424159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спроектировать макет приложения;</a:t>
            </a:r>
          </a:p>
        </p:txBody>
      </p:sp>
      <p:sp>
        <p:nvSpPr>
          <p:cNvPr id="6165" name="TextBox 35"/>
          <p:cNvSpPr txBox="1"/>
          <p:nvPr/>
        </p:nvSpPr>
        <p:spPr>
          <a:xfrm>
            <a:off x="6877571" y="3253105"/>
            <a:ext cx="424159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спроектировать базу данных;</a:t>
            </a:r>
          </a:p>
        </p:txBody>
      </p:sp>
      <p:sp>
        <p:nvSpPr>
          <p:cNvPr id="6157" name="TextBox 35"/>
          <p:cNvSpPr txBox="1"/>
          <p:nvPr/>
        </p:nvSpPr>
        <p:spPr>
          <a:xfrm>
            <a:off x="6889001" y="3944938"/>
            <a:ext cx="424159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разработать приложение по макету;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6882016" y="4744403"/>
            <a:ext cx="424159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протестировать полученный продукт.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66F358-E94D-7E2A-149F-53B0FA97C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5" y="1585614"/>
            <a:ext cx="3809860" cy="380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47980" y="219075"/>
            <a:ext cx="95669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РАЗРАБОТАННЫЙ ФУНКЦИОНАЛ</a:t>
            </a:r>
            <a:r>
              <a:rPr lang="en-US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ru-RU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181" name="TextBox 35"/>
          <p:cNvSpPr txBox="1"/>
          <p:nvPr/>
        </p:nvSpPr>
        <p:spPr>
          <a:xfrm>
            <a:off x="6883286" y="1717358"/>
            <a:ext cx="4241597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Автоматическое добавление песен в лист</a:t>
            </a:r>
            <a:endParaRPr lang="zh-CN" altLang="en-US" sz="2000" dirty="0">
              <a:solidFill>
                <a:srgbClr val="FF8A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73" name="TextBox 35"/>
          <p:cNvSpPr txBox="1"/>
          <p:nvPr/>
        </p:nvSpPr>
        <p:spPr>
          <a:xfrm>
            <a:off x="6883286" y="2560955"/>
            <a:ext cx="4241597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Отображение данных</a:t>
            </a:r>
            <a:r>
              <a:rPr lang="ru-RU" altLang="zh-CN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и возможность удаления</a:t>
            </a:r>
            <a:endParaRPr lang="zh-CN" altLang="en-US" sz="2000" dirty="0">
              <a:solidFill>
                <a:srgbClr val="FF8A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65" name="TextBox 35"/>
          <p:cNvSpPr txBox="1"/>
          <p:nvPr/>
        </p:nvSpPr>
        <p:spPr>
          <a:xfrm>
            <a:off x="6877571" y="3253105"/>
            <a:ext cx="4241597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Управление воспроизведением</a:t>
            </a:r>
            <a:endParaRPr lang="zh-CN" altLang="en-US" sz="2000" dirty="0">
              <a:solidFill>
                <a:srgbClr val="FF8A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57" name="TextBox 35"/>
          <p:cNvSpPr txBox="1"/>
          <p:nvPr/>
        </p:nvSpPr>
        <p:spPr>
          <a:xfrm>
            <a:off x="6888798" y="3944938"/>
            <a:ext cx="430339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Отображение уведомления с возможностью управления воспроизведением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6877571" y="4906963"/>
            <a:ext cx="4241597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Возможность использования эквалайзера</a:t>
            </a:r>
          </a:p>
        </p:txBody>
      </p:sp>
      <p:cxnSp>
        <p:nvCxnSpPr>
          <p:cNvPr id="9" name="直接连接符 28">
            <a:extLst>
              <a:ext uri="{FF2B5EF4-FFF2-40B4-BE49-F238E27FC236}">
                <a16:creationId xmlns:a16="http://schemas.microsoft.com/office/drawing/2014/main" id="{98AC1016-0F97-BDAB-A367-DA22BF15045D}"/>
              </a:ext>
            </a:extLst>
          </p:cNvPr>
          <p:cNvCxnSpPr>
            <a:cxnSpLocks/>
          </p:cNvCxnSpPr>
          <p:nvPr/>
        </p:nvCxnSpPr>
        <p:spPr>
          <a:xfrm>
            <a:off x="5949950" y="1427480"/>
            <a:ext cx="0" cy="4126865"/>
          </a:xfrm>
          <a:prstGeom prst="line">
            <a:avLst/>
          </a:prstGeom>
          <a:noFill/>
          <a:ln w="28575">
            <a:gradFill>
              <a:gsLst>
                <a:gs pos="100000">
                  <a:srgbClr val="FF8A00"/>
                </a:gs>
                <a:gs pos="0">
                  <a:srgbClr val="FFC000"/>
                </a:gs>
                <a:gs pos="24000">
                  <a:srgbClr val="F9A99C"/>
                </a:gs>
              </a:gsLst>
              <a:lin ang="12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AD461-A28E-8E90-555F-2E8377A4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717358"/>
            <a:ext cx="2787649" cy="33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47980" y="219075"/>
            <a:ext cx="106051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ClrTx/>
              <a:buSzTx/>
              <a:buFontTx/>
            </a:pPr>
            <a:r>
              <a:rPr lang="ru-RU" altLang="en-US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СРЕДА И ЯЗЫК ПРОГРАМИРОВАНИЯ</a:t>
            </a:r>
            <a:r>
              <a:rPr lang="en-US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ru-RU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9220" name="文本框 5"/>
          <p:cNvSpPr txBox="1"/>
          <p:nvPr/>
        </p:nvSpPr>
        <p:spPr>
          <a:xfrm>
            <a:off x="795655" y="1838960"/>
            <a:ext cx="123101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ru-RU" sz="32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 Android Studio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205D86-C9B3-2AD1-4184-B841F2DA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4" y="2853075"/>
            <a:ext cx="3125786" cy="27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5843D0-F23E-2E9F-C662-0BAFF0C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47" y="2881703"/>
            <a:ext cx="6076950" cy="133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0" y="66205"/>
            <a:ext cx="279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ru-RU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МАКЕТ</a:t>
            </a:r>
            <a:r>
              <a:rPr lang="en-US" altLang="zh-CN" sz="40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</a:t>
            </a:r>
            <a:r>
              <a:rPr lang="ru-RU" altLang="zh-CN" sz="2400" dirty="0">
                <a:solidFill>
                  <a:srgbClr val="FF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ru-RU" altLang="zh-CN" sz="2400" b="1" dirty="0">
              <a:solidFill>
                <a:srgbClr val="FF8A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E1AA93-70F8-152A-F2B3-BAE37866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67" y="-1"/>
            <a:ext cx="3458058" cy="67255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F5369-DB45-1A85-C414-3E85B190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-1"/>
            <a:ext cx="315310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518273-336E-5FDE-2734-7DEECA4E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379" y="-1"/>
            <a:ext cx="3161178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100000">
              <a:srgbClr val="FF8A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90" y="0"/>
            <a:ext cx="554164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270510" y="1810385"/>
            <a:ext cx="7623175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en-US" sz="5000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мобильного аудио-плеера</a:t>
            </a:r>
            <a:endParaRPr lang="zh-CN" altLang="en-US" sz="5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3077845" y="4356100"/>
            <a:ext cx="357346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Разработал студент</a:t>
            </a:r>
            <a:endParaRPr lang="ru-R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3 курса группы ПР-315</a:t>
            </a:r>
            <a:endParaRPr lang="ru-R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Малов Н.В.</a:t>
            </a:r>
            <a:endParaRPr lang="ru-RU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243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Назар Малов</cp:lastModifiedBy>
  <cp:revision>16</cp:revision>
  <dcterms:created xsi:type="dcterms:W3CDTF">2014-09-27T10:23:00Z</dcterms:created>
  <dcterms:modified xsi:type="dcterms:W3CDTF">2022-05-29T19:21:20Z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563FF59749D84BF781EB070E676EE6EA</vt:lpwstr>
  </property>
</Properties>
</file>