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NYC </a:t>
            </a:r>
            <a:r>
              <a:rPr lang="sv-SE" err="1"/>
              <a:t>Parking</a:t>
            </a:r>
            <a:r>
              <a:rPr lang="sv-SE"/>
              <a:t> Tickets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Magnus, Marcus, Johan och Markus</a:t>
            </a:r>
          </a:p>
        </p:txBody>
      </p:sp>
    </p:spTree>
    <p:extLst>
      <p:ext uri="{BB962C8B-B14F-4D97-AF65-F5344CB8AC3E}">
        <p14:creationId xmlns:p14="http://schemas.microsoft.com/office/powerpoint/2010/main" val="40577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sv-SE"/>
              <a:t>Det data vi valt och utmaningar med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Parkeringsböter i New york</a:t>
            </a:r>
          </a:p>
          <a:p>
            <a:r>
              <a:rPr lang="sv-SE"/>
              <a:t>Utmaningar med data: </a:t>
            </a:r>
          </a:p>
          <a:p>
            <a:pPr lvl="1"/>
            <a:r>
              <a:rPr lang="sv-SE"/>
              <a:t>Parkeringsvakter kan inte stava. </a:t>
            </a:r>
          </a:p>
          <a:p>
            <a:pPr lvl="1"/>
            <a:r>
              <a:rPr lang="sv-SE"/>
              <a:t>Vad kan dem inte stava till?</a:t>
            </a:r>
          </a:p>
          <a:p>
            <a:pPr lvl="2"/>
            <a:r>
              <a:rPr lang="sv-SE"/>
              <a:t>Gator</a:t>
            </a:r>
          </a:p>
          <a:p>
            <a:pPr lvl="2"/>
            <a:r>
              <a:rPr lang="sv-SE"/>
              <a:t>Polisdistrikt</a:t>
            </a:r>
          </a:p>
          <a:p>
            <a:pPr lvl="2"/>
            <a:r>
              <a:rPr lang="sv-SE"/>
              <a:t>Biltyper</a:t>
            </a:r>
          </a:p>
          <a:p>
            <a:pPr lvl="2"/>
            <a:r>
              <a:rPr lang="sv-SE"/>
              <a:t>Färger (eller finns det 6000 unika färger?) </a:t>
            </a:r>
          </a:p>
          <a:p>
            <a:pPr lvl="1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284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Den frågeställning Vi valt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550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000000"/>
              </a:buClr>
            </a:pPr>
            <a:r>
              <a:rPr lang="sv-SE"/>
              <a:t>Hur skiljer sig säsonger åt? </a:t>
            </a:r>
            <a:endParaRPr lang="en-US"/>
          </a:p>
          <a:p>
            <a:pPr lvl="1">
              <a:buClr>
                <a:srgbClr val="000000"/>
              </a:buClr>
            </a:pPr>
            <a:r>
              <a:rPr lang="sv-SE"/>
              <a:t>Genomsnitts böter per säsong och område.</a:t>
            </a:r>
          </a:p>
          <a:p>
            <a:pPr>
              <a:buClr>
                <a:srgbClr val="000000"/>
              </a:buClr>
            </a:pPr>
            <a:r>
              <a:rPr lang="sv-SE"/>
              <a:t>Vilka typer av överträdelser är vanligast?</a:t>
            </a:r>
          </a:p>
          <a:p>
            <a:pPr>
              <a:buClr>
                <a:srgbClr val="000000"/>
              </a:buClr>
            </a:pPr>
            <a:r>
              <a:rPr lang="sv-SE"/>
              <a:t>Vilka brott genererar mest pengar?</a:t>
            </a:r>
          </a:p>
          <a:p>
            <a:pPr>
              <a:buClr>
                <a:srgbClr val="000000"/>
              </a:buClr>
            </a:pPr>
            <a:r>
              <a:rPr lang="sv-SE"/>
              <a:t>Antal Böter per timme.</a:t>
            </a:r>
          </a:p>
          <a:p>
            <a:pPr>
              <a:buClr>
                <a:srgbClr val="000000"/>
              </a:buClr>
            </a:pPr>
            <a:r>
              <a:rPr lang="sv-SE"/>
              <a:t>Böter per bilmärke och färg</a:t>
            </a:r>
          </a:p>
          <a:p>
            <a:r>
              <a:rPr lang="sv-SE"/>
              <a:t>Hur nära kan vi komma personen bakom registreringsnumret?</a:t>
            </a:r>
            <a:endParaRPr lang="en-US"/>
          </a:p>
          <a:p>
            <a:pPr marL="0" indent="0">
              <a:buNone/>
            </a:pPr>
            <a:endParaRPr lang="sv-SE"/>
          </a:p>
          <a:p>
            <a:pPr marL="457200" lvl="1" indent="0">
              <a:buNone/>
            </a:pPr>
            <a:br>
              <a:rPr lang="sv-SE">
                <a:ea typeface="+mn-lt"/>
                <a:cs typeface="+mn-lt"/>
              </a:rPr>
            </a:b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417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Vi har valt att dela upp arbetet i gruppen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Alla har letat efter </a:t>
            </a:r>
            <a:r>
              <a:rPr lang="sv-SE" err="1"/>
              <a:t>branchspecifika</a:t>
            </a:r>
            <a:r>
              <a:rPr lang="sv-SE"/>
              <a:t> </a:t>
            </a:r>
            <a:r>
              <a:rPr lang="sv-SE" err="1"/>
              <a:t>big</a:t>
            </a:r>
            <a:r>
              <a:rPr lang="sv-SE"/>
              <a:t> data artiklar och vi har gjort frågeställningarna tillsammans. </a:t>
            </a:r>
          </a:p>
          <a:p>
            <a:r>
              <a:rPr lang="sv-SE"/>
              <a:t>Johan har gjort ett </a:t>
            </a:r>
            <a:r>
              <a:rPr lang="sv-SE" err="1"/>
              <a:t>ssis</a:t>
            </a:r>
            <a:r>
              <a:rPr lang="sv-SE"/>
              <a:t> paket</a:t>
            </a:r>
          </a:p>
          <a:p>
            <a:r>
              <a:rPr lang="sv-SE"/>
              <a:t>Marcus w har gjort </a:t>
            </a:r>
            <a:r>
              <a:rPr lang="sv-SE" err="1"/>
              <a:t>dim</a:t>
            </a:r>
            <a:r>
              <a:rPr lang="sv-SE"/>
              <a:t> tabeller och sökt mycket på nätet efter bra info. </a:t>
            </a:r>
          </a:p>
          <a:p>
            <a:r>
              <a:rPr lang="sv-SE"/>
              <a:t>Markus H har gjort ett starschema, en </a:t>
            </a:r>
            <a:r>
              <a:rPr lang="sv-SE" err="1"/>
              <a:t>pp</a:t>
            </a:r>
            <a:r>
              <a:rPr lang="sv-SE"/>
              <a:t> och sökt efter info</a:t>
            </a:r>
          </a:p>
          <a:p>
            <a:r>
              <a:rPr lang="sv-SE"/>
              <a:t>Magnus har gjort ett spel</a:t>
            </a:r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017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4" descr="En bild som visar text&#10;&#10;Beskrivning genererad med mycket hög exakthet">
            <a:extLst>
              <a:ext uri="{FF2B5EF4-FFF2-40B4-BE49-F238E27FC236}">
                <a16:creationId xmlns:a16="http://schemas.microsoft.com/office/drawing/2014/main" id="{979CAD00-E45E-4EF1-898F-11D1CFE9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1" y="494656"/>
            <a:ext cx="10363198" cy="61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2" descr="En bild som visar skärmbild&#10;&#10;Beskrivning genererad med mycket hög exakthet">
            <a:extLst>
              <a:ext uri="{FF2B5EF4-FFF2-40B4-BE49-F238E27FC236}">
                <a16:creationId xmlns:a16="http://schemas.microsoft.com/office/drawing/2014/main" id="{FA21C74A-D4FE-4F93-A010-0CB9BD0F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3" y="299588"/>
            <a:ext cx="11110821" cy="62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8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Hur långt har Vi kommit hittills?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Vi är nästan klara med ett städat DW</a:t>
            </a:r>
          </a:p>
          <a:p>
            <a:r>
              <a:rPr lang="sv-SE"/>
              <a:t>Klara med research efter Big data</a:t>
            </a:r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70602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3158F3611B794883874F4963B051CF" ma:contentTypeVersion="4" ma:contentTypeDescription="Skapa ett nytt dokument." ma:contentTypeScope="" ma:versionID="318e69f354f93a0ab91456e7f1adfb95">
  <xsd:schema xmlns:xsd="http://www.w3.org/2001/XMLSchema" xmlns:xs="http://www.w3.org/2001/XMLSchema" xmlns:p="http://schemas.microsoft.com/office/2006/metadata/properties" xmlns:ns2="1c2ad09d-aaf4-4c96-8233-5277e05876af" targetNamespace="http://schemas.microsoft.com/office/2006/metadata/properties" ma:root="true" ma:fieldsID="a80f5fde2e2359df4b5763f86304782f" ns2:_="">
    <xsd:import namespace="1c2ad09d-aaf4-4c96-8233-5277e05876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ad09d-aaf4-4c96-8233-5277e05876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404B25-3452-475A-A0F9-0362436E2D18}">
  <ds:schemaRefs>
    <ds:schemaRef ds:uri="1c2ad09d-aaf4-4c96-8233-5277e05876a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E78FE05-315A-4953-A010-587E207F235E}">
  <ds:schemaRefs>
    <ds:schemaRef ds:uri="1c2ad09d-aaf4-4c96-8233-5277e05876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77EDC5-1DD0-4461-B505-91613D9CDA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Droplet</vt:lpstr>
      <vt:lpstr>NYC Parking Tickets</vt:lpstr>
      <vt:lpstr>Det data vi valt och utmaningar med data</vt:lpstr>
      <vt:lpstr>Den frågeställning Vi valt</vt:lpstr>
      <vt:lpstr>Hur Vi har valt att dela upp arbetet i gruppen</vt:lpstr>
      <vt:lpstr>PowerPoint Presentation</vt:lpstr>
      <vt:lpstr>PowerPoint Presentation</vt:lpstr>
      <vt:lpstr>Hur långt har Vi kommit hittills?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Parking Tickets</dc:title>
  <cp:revision>1</cp:revision>
  <dcterms:modified xsi:type="dcterms:W3CDTF">2018-05-24T08:23:21Z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0x010100BB3158F3611B794883874F4963B051CF</vt:lpwstr>
  </property>
</Properties>
</file>