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84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6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4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64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081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29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13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80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98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24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51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64ED-61D0-426F-9F9F-6405CBDD6F33}" type="datetimeFigureOut">
              <a:rPr lang="ru-RU" smtClean="0"/>
              <a:pPr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616F-2BC4-41E3-AC88-BC34AE181F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5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7891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0180" y="332656"/>
            <a:ext cx="9136400" cy="6001643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>
                <a:solidFill>
                  <a:srgbClr val="002060"/>
                </a:solidFill>
                <a:effectLst>
                  <a:glow rad="63500">
                    <a:srgbClr val="FFFF00">
                      <a:alpha val="40000"/>
                    </a:srgbClr>
                  </a:glow>
                </a:effectLst>
              </a:rPr>
              <a:t>Операционные </a:t>
            </a:r>
          </a:p>
          <a:p>
            <a:pPr algn="ctr"/>
            <a:r>
              <a:rPr lang="ru-RU" sz="7200" b="1" dirty="0" smtClean="0">
                <a:solidFill>
                  <a:srgbClr val="002060"/>
                </a:solidFill>
                <a:effectLst>
                  <a:glow rad="63500">
                    <a:srgbClr val="FFFF00">
                      <a:alpha val="40000"/>
                    </a:srgbClr>
                  </a:glow>
                </a:effectLst>
              </a:rPr>
              <a:t>среды</a:t>
            </a:r>
          </a:p>
          <a:p>
            <a:pPr algn="ctr"/>
            <a:endParaRPr lang="ru-RU" sz="2400" b="1" dirty="0" smtClean="0"/>
          </a:p>
          <a:p>
            <a:pPr algn="ctr"/>
            <a:endParaRPr lang="ru-RU" sz="2400" b="1" dirty="0"/>
          </a:p>
          <a:p>
            <a:pPr algn="ctr"/>
            <a:endParaRPr lang="ru-RU" sz="2400" b="1" dirty="0" smtClean="0"/>
          </a:p>
          <a:p>
            <a:pPr algn="ctr"/>
            <a:endParaRPr lang="ru-RU" sz="2400" b="1" dirty="0"/>
          </a:p>
          <a:p>
            <a:pPr algn="ctr"/>
            <a:endParaRPr lang="ru-RU" sz="2400" b="1" dirty="0"/>
          </a:p>
          <a:p>
            <a:r>
              <a:rPr lang="ru-RU" sz="4000" b="1" dirty="0" smtClean="0"/>
              <a:t>Группа: 2 </a:t>
            </a:r>
            <a:r>
              <a:rPr lang="ru-RU" sz="4000" b="1" dirty="0" smtClean="0"/>
              <a:t>ПКС</a:t>
            </a:r>
            <a:endParaRPr lang="ru-RU" sz="4000" b="1" dirty="0" smtClean="0"/>
          </a:p>
          <a:p>
            <a:r>
              <a:rPr lang="ru-RU" sz="4000" b="1" dirty="0" smtClean="0"/>
              <a:t>Преподаватель: Панифатов Валерий                                 Михайлович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782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CMD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/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Каждому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числу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соответствует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следующий цвет: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0	= Черный	8 = Серый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1	= Синий	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       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9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= Светло-синий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2	= Зеленый	А = Светло-зеленый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3	</a:t>
            </a:r>
            <a:r>
              <a:rPr lang="en-US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=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Голубой	В = Светло-голубой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4	= Красный	С = Светло-красный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5	= Лиловый	D = Светло-лиловый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6	= Желтый	Е = Светло-желтый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7	= Белый	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       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F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= Ярко-белый</a:t>
            </a:r>
          </a:p>
          <a:p>
            <a:pPr lvl="0"/>
            <a:endParaRPr lang="ru-RU" sz="3600" b="1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6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CMD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0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При наличии одного из ключей /C или /K (они должны стоять последними) происходит запуск новой копии командного интерпретатора и выполнение команды, указанной параметром команда. Если задан ключ /C, то работа новой копии интерпретатора прекращается, если ключ /K — продолжается.</a:t>
            </a:r>
          </a:p>
        </p:txBody>
      </p:sp>
    </p:spTree>
    <p:extLst>
      <p:ext uri="{BB962C8B-B14F-4D97-AF65-F5344CB8AC3E}">
        <p14:creationId xmlns:p14="http://schemas.microsoft.com/office/powerpoint/2010/main" xmlns="" val="12864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PROMPT</a:t>
            </a:r>
            <a:endParaRPr lang="ru-RU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ctr"/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0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За текст, отображаемый в приглашении командной строки, отвечает команда</a:t>
            </a:r>
          </a:p>
          <a:p>
            <a:pPr lvl="0" algn="just"/>
            <a:r>
              <a:rPr lang="ru-RU" sz="40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PROMPT [</a:t>
            </a:r>
            <a:r>
              <a:rPr lang="ru-RU" sz="40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текст]. Приглашение </a:t>
            </a:r>
            <a:r>
              <a:rPr lang="ru-RU" sz="40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может включать обычные символы и специальные коды</a:t>
            </a:r>
          </a:p>
        </p:txBody>
      </p:sp>
    </p:spTree>
    <p:extLst>
      <p:ext uri="{BB962C8B-B14F-4D97-AF65-F5344CB8AC3E}">
        <p14:creationId xmlns:p14="http://schemas.microsoft.com/office/powerpoint/2010/main" xmlns="" val="38263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PROMT</a:t>
            </a:r>
            <a:endParaRPr lang="ru-RU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ctr"/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00808"/>
            <a:ext cx="897534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63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TITLE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Задать заголовок командного </a:t>
            </a:r>
            <a:r>
              <a:rPr lang="ru-RU" sz="4400" dirty="0" err="1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интерпритатора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можно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 помощью команды title, в качестве параметра которой используется новый заголовок, например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:</a:t>
            </a:r>
            <a:endParaRPr lang="ru-RU" sz="44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TITLE Это новый заголовок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!</a:t>
            </a:r>
            <a:endParaRPr lang="ru-RU" sz="44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После задания заголовка окна он может быть изменен только повторным вызовом команды title.</a:t>
            </a:r>
          </a:p>
          <a:p>
            <a:pPr lvl="0" algn="ctr"/>
            <a:endParaRPr lang="ru-RU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ctr"/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1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HELP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Это команда справочной системы. Команда help выводит на экран описание указанной команды.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Например, чтобы изучить команду dir, нужно ввести команду: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help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dir. Длинный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текст справки выводится на экран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постранично (перелистывается нажатием любой клавиши)</a:t>
            </a:r>
            <a:endParaRPr lang="en-US" sz="44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DIR</a:t>
            </a:r>
          </a:p>
          <a:p>
            <a:pPr lvl="0" algn="just"/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Для просмотра содержимого каталога используется команда dir</a:t>
            </a:r>
          </a:p>
          <a:p>
            <a:pPr lvl="0" algn="just"/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(англ. Directory – каталог, папка, директория). На экран 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выводится</a:t>
            </a:r>
            <a:r>
              <a:rPr lang="en-US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список </a:t>
            </a:r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всех каталогов и файлов, находящихся в текущем каталоге</a:t>
            </a:r>
          </a:p>
          <a:p>
            <a:pPr lvl="0" algn="just"/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диска с указанием их расширения и размеров, даты и времени 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создания.</a:t>
            </a:r>
            <a:r>
              <a:rPr lang="en-US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Каталоги </a:t>
            </a:r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помечаются символами &lt;DIR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&gt;.</a:t>
            </a:r>
            <a:endParaRPr lang="ru-RU" sz="41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7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DIR</a:t>
            </a:r>
          </a:p>
          <a:p>
            <a:pPr lvl="0" algn="just"/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Примеры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использования команды: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dir /b – вывод только названий файлов;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dir /d – вывод списка в несколько колонок;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dir /oe-s – отсортированный по расширениям список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имен</a:t>
            </a:r>
            <a:r>
              <a:rPr lang="en-US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каталогов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 файлов, а среди них – сортировка от больших файлов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 меньшим.</a:t>
            </a:r>
          </a:p>
        </p:txBody>
      </p:sp>
    </p:spTree>
    <p:extLst>
      <p:ext uri="{BB962C8B-B14F-4D97-AF65-F5344CB8AC3E}">
        <p14:creationId xmlns:p14="http://schemas.microsoft.com/office/powerpoint/2010/main" xmlns="" val="998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TREE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 tree (англ. Tree – Дерево) выводит на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экран</a:t>
            </a:r>
            <a:r>
              <a:rPr lang="en-US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схематичное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изображение дерева каталогов. Если не указаны диск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или</a:t>
            </a:r>
            <a:r>
              <a:rPr lang="en-US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путь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, на экран выводится часть дерева, начиная с текущего каталога.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Чтобы прервать вывод на экран, нажмите [Ctrl + C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].</a:t>
            </a:r>
            <a:endParaRPr lang="ru-RU" sz="44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4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TREE</a:t>
            </a:r>
          </a:p>
          <a:p>
            <a:pPr lvl="0" algn="ctr"/>
            <a:endParaRPr lang="en-US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Примеры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: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tree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\ – вывод дерева каталогов всего диска C:;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tree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c:\ /f | more – постраничный вывод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дерева</a:t>
            </a:r>
            <a:r>
              <a:rPr lang="en-US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диска C:к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меньшим.</a:t>
            </a:r>
          </a:p>
        </p:txBody>
      </p:sp>
    </p:spTree>
    <p:extLst>
      <p:ext uri="{BB962C8B-B14F-4D97-AF65-F5344CB8AC3E}">
        <p14:creationId xmlns:p14="http://schemas.microsoft.com/office/powerpoint/2010/main" xmlns="" val="1030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0180" y="0"/>
            <a:ext cx="9136400" cy="6463308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Лаболаторная работа </a:t>
            </a:r>
            <a:r>
              <a:rPr lang="ru-RU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1,2. </a:t>
            </a:r>
            <a:endParaRPr lang="ru-RU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algn="ctr"/>
            <a:r>
              <a:rPr lang="ru-RU" sz="37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Интерфейс командной строки ОС Windows. Основы разработки командных </a:t>
            </a:r>
            <a:r>
              <a:rPr lang="ru-RU" sz="37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файлов</a:t>
            </a:r>
          </a:p>
          <a:p>
            <a:pPr algn="ctr"/>
            <a:endParaRPr lang="ru-RU" sz="37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algn="just"/>
            <a:r>
              <a:rPr lang="ru-RU" sz="3700" b="1" u="sng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Интерфейс операционной системы (ОС)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– это средство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общения пользователя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 ОС. С помощью интерфейса пользователь обращается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 различным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функциям ОС, таким как запуск программ или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копирование файлов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, и получает сообщения ОС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.</a:t>
            </a:r>
            <a:endParaRPr lang="ru-RU" sz="37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Создание файлов</a:t>
            </a:r>
            <a:endParaRPr lang="en-US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Для создания текстовых файлов в командной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строке, нужно: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Копировать ввод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 клавиатуры в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файл: copy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con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file.txt (При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выполнении этой команды данные с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клавиатуры записываются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 указанный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файл). </a:t>
            </a:r>
          </a:p>
          <a:p>
            <a:pPr marL="571500" lvl="0" indent="-571500" algn="just">
              <a:buFont typeface="Arial" pitchFamily="34" charset="0"/>
              <a:buChar char="•"/>
            </a:pP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Для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завершения ввода текста 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нажать комбинацию </a:t>
            </a:r>
            <a:r>
              <a:rPr lang="ru-RU" sz="40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[Ctrl + Z] , а затем [Enter</a:t>
            </a:r>
            <a:r>
              <a:rPr lang="ru-RU" sz="40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].</a:t>
            </a:r>
            <a:endParaRPr lang="ru-RU" sz="40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2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Создание файлов</a:t>
            </a:r>
          </a:p>
          <a:p>
            <a:pPr lvl="0" algn="ctr"/>
            <a:endParaRPr lang="en-US" sz="4400" b="1" u="sng" dirty="0" smtClean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con </a:t>
            </a:r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(англ. Console – Консоль) – устройство стандартного ввода-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вывода информации. «Стандартный ввод» выполняется с клавиатуры, а</a:t>
            </a:r>
          </a:p>
          <a:p>
            <a:pPr lvl="0" algn="just"/>
            <a:r>
              <a:rPr lang="ru-RU" sz="44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«стандартный вывод» – на экран.</a:t>
            </a:r>
          </a:p>
        </p:txBody>
      </p:sp>
    </p:spTree>
    <p:extLst>
      <p:ext uri="{BB962C8B-B14F-4D97-AF65-F5344CB8AC3E}">
        <p14:creationId xmlns:p14="http://schemas.microsoft.com/office/powerpoint/2010/main" xmlns="" val="18706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0180" y="0"/>
            <a:ext cx="9136400" cy="5786199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ru-RU" sz="3700" b="1" u="sng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Командная </a:t>
            </a:r>
            <a:r>
              <a:rPr lang="ru-RU" sz="3700" b="1" u="sng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строка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– это интерфейс ОС, работающий в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отдельном текстовом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режиме следующим образом: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ОС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выводит на экран приглашение;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пользователь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вводит команду и нажимает [Enter];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ОС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выводит результаты на экран.</a:t>
            </a:r>
          </a:p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Приглашение к вводу команд содержит имя диска и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текущий каталог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,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например: C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:\User&gt;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475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0180" y="0"/>
            <a:ext cx="9136400" cy="5216813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ru-RU" sz="3700" b="1" u="sng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Запуск командной строки</a:t>
            </a:r>
          </a:p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Командную строку можно запустить следующими способами:</a:t>
            </a:r>
          </a:p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1) через главное меню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Пуск (Стандартные); 2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) через главное меню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Пуск (Выполнить-</a:t>
            </a:r>
            <a:r>
              <a:rPr lang="en-US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cmd)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;</a:t>
            </a:r>
            <a:endParaRPr lang="ru-RU" sz="37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3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)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 помощью «горячих клавиш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»: (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[Win + R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]+</a:t>
            </a:r>
            <a:r>
              <a:rPr lang="en-US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cmd)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.</a:t>
            </a:r>
          </a:p>
          <a:p>
            <a:pPr algn="just"/>
            <a:endParaRPr lang="ru-RU" sz="37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005064"/>
            <a:ext cx="490330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0180" y="0"/>
            <a:ext cx="9136400" cy="7494359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Все команды, введенные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 течение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текущего сеанса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работы командного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окна, сохраняются в памяти. Их можно вернуть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стрелками [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↑] и [↓] и снова выполнить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.</a:t>
            </a:r>
          </a:p>
          <a:p>
            <a:pPr algn="just"/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Клавиша [Del] удаляет символ справа от </a:t>
            </a:r>
            <a:r>
              <a:rPr lang="ru-RU" sz="37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курсора. Для </a:t>
            </a:r>
            <a:r>
              <a:rPr lang="ru-RU" sz="37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очистки текущей команды нажмите [Esc]. Интерпретатор команд cmd.exe имеет два режима работы: стандартный и расширенный, обеспечивающий более богатые возможности программирования команд оболочки. </a:t>
            </a:r>
          </a:p>
          <a:p>
            <a:pPr algn="just"/>
            <a:endParaRPr lang="ru-RU" sz="37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19" y="1307613"/>
            <a:ext cx="858073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8798" y="394021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Окно командной строки</a:t>
            </a:r>
            <a:endParaRPr lang="ru-RU" sz="4400" b="1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1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CMD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4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4100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Синтаксис команды cmd имеет вид</a:t>
            </a:r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:</a:t>
            </a:r>
            <a:endParaRPr lang="ru-RU" sz="44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en-US" sz="32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CMD</a:t>
            </a:r>
            <a:r>
              <a:rPr lang="ru-RU" sz="32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[/X|/Y][/</a:t>
            </a:r>
            <a:r>
              <a:rPr lang="ru-RU" sz="32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A|/U][/Q][/Т:цвет][[/C|/K] </a:t>
            </a:r>
            <a:r>
              <a:rPr lang="ru-RU" sz="32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команда]</a:t>
            </a:r>
            <a:endParaRPr lang="ru-RU" sz="4400" b="1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 algn="just"/>
            <a:r>
              <a:rPr lang="ru-RU" sz="4100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Ключи /X и /Y определяют, какая версия командного интерпретатора будет использоваться: стандартная или расширенная. Ключ /X подключает расширенную версию, а ключ /Y отключает расширения командного интерпретатора. </a:t>
            </a:r>
            <a:endParaRPr lang="ru-RU" sz="4100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2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CMD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Ключи /A и /U отвечают за кодировку, с помощью которой происходит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вывод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информации в командном окне. Ключ /A позволяет выводить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информацию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символами ANSI, ключ /U — символами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Unicode.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Ключ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/Q отвечает за режим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дублирования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на экране (Echo). Если указан этот ключ, то команды дублироваться не будут (такого же эффекта можно добиться с помощью команды echo off).</a:t>
            </a:r>
          </a:p>
        </p:txBody>
      </p:sp>
    </p:spTree>
    <p:extLst>
      <p:ext uri="{BB962C8B-B14F-4D97-AF65-F5344CB8AC3E}">
        <p14:creationId xmlns:p14="http://schemas.microsoft.com/office/powerpoint/2010/main" xmlns="" val="3550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желтый фо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15" y="16795"/>
            <a:ext cx="9144001" cy="68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5827"/>
            <a:ext cx="913938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Команда</a:t>
            </a:r>
            <a:r>
              <a:rPr lang="en-US" sz="4400" b="1" u="sng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CMD</a:t>
            </a:r>
            <a:endParaRPr lang="en-US" sz="4400" b="1" u="sng" dirty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>
                <a:glow rad="63500">
                  <a:srgbClr val="FF0000">
                    <a:alpha val="40000"/>
                  </a:srgbClr>
                </a:glow>
              </a:effectLst>
            </a:endParaRP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С помощью ключа /T:цвет можно изменять цвет символов и фона на экране. Атрибуты цветов задаются в виде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двух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16-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ых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чисел — первое задает цвет фона, а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второе</a:t>
            </a:r>
            <a:r>
              <a:rPr lang="en-US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 </a:t>
            </a:r>
            <a:r>
              <a:rPr lang="ru-RU" sz="3600" b="1" dirty="0" smtClean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определяет </a:t>
            </a:r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цвет текста. Например, команда: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CMD  /T:FC</a:t>
            </a:r>
          </a:p>
          <a:p>
            <a:pPr lvl="0"/>
            <a:r>
              <a:rPr lang="ru-RU" sz="3600" b="1" dirty="0">
                <a:ln w="1905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</a:rPr>
              <a:t>задает вывод светло-красного текста на ярко-белом фоне. </a:t>
            </a:r>
          </a:p>
        </p:txBody>
      </p:sp>
    </p:spTree>
    <p:extLst>
      <p:ext uri="{BB962C8B-B14F-4D97-AF65-F5344CB8AC3E}">
        <p14:creationId xmlns:p14="http://schemas.microsoft.com/office/powerpoint/2010/main" xmlns="" val="18252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860</Words>
  <Application>Microsoft Office PowerPoint</Application>
  <PresentationFormat>Экран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Валера</dc:creator>
  <cp:lastModifiedBy>Преподаватель</cp:lastModifiedBy>
  <cp:revision>47</cp:revision>
  <dcterms:created xsi:type="dcterms:W3CDTF">2018-03-03T19:49:31Z</dcterms:created>
  <dcterms:modified xsi:type="dcterms:W3CDTF">2021-09-08T11:41:12Z</dcterms:modified>
</cp:coreProperties>
</file>